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18" r:id="rId2"/>
    <p:sldId id="319" r:id="rId3"/>
    <p:sldId id="264" r:id="rId4"/>
    <p:sldId id="284" r:id="rId5"/>
    <p:sldId id="324" r:id="rId6"/>
    <p:sldId id="325" r:id="rId7"/>
    <p:sldId id="328" r:id="rId8"/>
    <p:sldId id="320" r:id="rId9"/>
    <p:sldId id="335" r:id="rId10"/>
    <p:sldId id="339" r:id="rId11"/>
    <p:sldId id="330" r:id="rId12"/>
    <p:sldId id="332" r:id="rId13"/>
    <p:sldId id="321" r:id="rId14"/>
    <p:sldId id="333" r:id="rId15"/>
    <p:sldId id="327" r:id="rId16"/>
    <p:sldId id="334" r:id="rId17"/>
    <p:sldId id="322" r:id="rId18"/>
    <p:sldId id="337" r:id="rId19"/>
    <p:sldId id="338" r:id="rId20"/>
    <p:sldId id="340" r:id="rId21"/>
    <p:sldId id="342" r:id="rId22"/>
    <p:sldId id="265" r:id="rId23"/>
  </p:sldIdLst>
  <p:sldSz cx="12190413" cy="6859588"/>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0">
          <p15:clr>
            <a:srgbClr val="A4A3A4"/>
          </p15:clr>
        </p15:guide>
        <p15:guide id="2" orient="horz" pos="3492">
          <p15:clr>
            <a:srgbClr val="A4A3A4"/>
          </p15:clr>
        </p15:guide>
        <p15:guide id="3" orient="horz" pos="3733">
          <p15:clr>
            <a:srgbClr val="A4A3A4"/>
          </p15:clr>
        </p15:guide>
        <p15:guide id="4" pos="3787">
          <p15:clr>
            <a:srgbClr val="A4A3A4"/>
          </p15:clr>
        </p15:guide>
        <p15:guide id="5" pos="7692">
          <p15:clr>
            <a:srgbClr val="A4A3A4"/>
          </p15:clr>
        </p15:guide>
      </p15:sldGuideLst>
    </p:ext>
    <p:ext uri="{2D200454-40CA-4A62-9FC3-DE9A4176ACB9}">
      <p15:notesGuideLst xmlns:p15="http://schemas.microsoft.com/office/powerpoint/2012/main">
        <p15:guide id="1" orient="horz" pos="2839">
          <p15:clr>
            <a:srgbClr val="A4A3A4"/>
          </p15:clr>
        </p15:guide>
        <p15:guide id="2" pos="21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 autoAdjust="0"/>
    <p:restoredTop sz="93664" autoAdjust="0"/>
  </p:normalViewPr>
  <p:slideViewPr>
    <p:cSldViewPr>
      <p:cViewPr varScale="1">
        <p:scale>
          <a:sx n="109" d="100"/>
          <a:sy n="109" d="100"/>
        </p:scale>
        <p:origin x="276" y="102"/>
      </p:cViewPr>
      <p:guideLst>
        <p:guide orient="horz" pos="2130"/>
        <p:guide orient="horz" pos="3492"/>
        <p:guide orient="horz" pos="3733"/>
        <p:guide pos="3787"/>
        <p:guide pos="7692"/>
      </p:guideLst>
    </p:cSldViewPr>
  </p:slideViewPr>
  <p:notesTextViewPr>
    <p:cViewPr>
      <p:scale>
        <a:sx n="100" d="100"/>
        <a:sy n="100" d="100"/>
      </p:scale>
      <p:origin x="0" y="0"/>
    </p:cViewPr>
  </p:notesTextViewPr>
  <p:sorterViewPr>
    <p:cViewPr>
      <p:scale>
        <a:sx n="57" d="100"/>
        <a:sy n="57" d="100"/>
      </p:scale>
      <p:origin x="0" y="0"/>
    </p:cViewPr>
  </p:sorterViewPr>
  <p:notesViewPr>
    <p:cSldViewPr showGuides="1">
      <p:cViewPr varScale="1">
        <p:scale>
          <a:sx n="54" d="100"/>
          <a:sy n="54" d="100"/>
        </p:scale>
        <p:origin x="-2928" y="-84"/>
      </p:cViewPr>
      <p:guideLst>
        <p:guide orient="horz" pos="2839"/>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165" algn="l" defTabSz="1218565" rtl="0" eaLnBrk="1" latinLnBrk="0" hangingPunct="1">
      <a:defRPr sz="1600" kern="1200">
        <a:solidFill>
          <a:schemeClr val="tx1"/>
        </a:solidFill>
        <a:latin typeface="+mn-lt"/>
        <a:ea typeface="+mn-ea"/>
        <a:cs typeface="+mn-cs"/>
      </a:defRPr>
    </a:lvl4pPr>
    <a:lvl5pPr marL="2437765" algn="l" defTabSz="1218565" rtl="0" eaLnBrk="1" latinLnBrk="0" hangingPunct="1">
      <a:defRPr sz="1600" kern="1200">
        <a:solidFill>
          <a:schemeClr val="tx1"/>
        </a:solidFill>
        <a:latin typeface="+mn-lt"/>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965"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553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8</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13</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17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2588" y="685800"/>
            <a:ext cx="6092825"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919"/>
            <a:ext cx="10361851" cy="1470366"/>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562" y="3887100"/>
            <a:ext cx="8533289" cy="1753006"/>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609521" y="6357823"/>
            <a:ext cx="2844430" cy="365210"/>
          </a:xfrm>
          <a:prstGeom prst="rect">
            <a:avLst/>
          </a:prstGeom>
        </p:spPr>
        <p:txBody>
          <a:bodyPr/>
          <a:lstStyle/>
          <a:p>
            <a:fld id="{530820CF-B880-4189-942D-D702A7CBA730}" type="datetimeFigureOut">
              <a:rPr lang="zh-CN" altLang="en-US" smtClean="0"/>
              <a:t>2021/1/5</a:t>
            </a:fld>
            <a:endParaRPr lang="zh-CN" altLang="en-US"/>
          </a:p>
        </p:txBody>
      </p:sp>
      <p:sp>
        <p:nvSpPr>
          <p:cNvPr id="5" name="页脚占位符 4"/>
          <p:cNvSpPr>
            <a:spLocks noGrp="1"/>
          </p:cNvSpPr>
          <p:nvPr>
            <p:ph type="ftr" sz="quarter" idx="11"/>
          </p:nvPr>
        </p:nvSpPr>
        <p:spPr>
          <a:xfrm>
            <a:off x="4165058" y="6357823"/>
            <a:ext cx="3860298"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3"/>
            <a:ext cx="2844430" cy="365210"/>
          </a:xfrm>
          <a:prstGeom prst="rect">
            <a:avLst/>
          </a:prstGeom>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12190413" cy="6859588"/>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文本占位符 2"/>
          <p:cNvSpPr>
            <a:spLocks noGrp="1"/>
          </p:cNvSpPr>
          <p:nvPr>
            <p:ph type="body" sz="quarter" idx="10" hasCustomPrompt="1"/>
          </p:nvPr>
        </p:nvSpPr>
        <p:spPr>
          <a:xfrm>
            <a:off x="719308" y="452774"/>
            <a:ext cx="5366199" cy="654742"/>
          </a:xfrm>
          <a:prstGeom prst="rect">
            <a:avLst/>
          </a:prstGeom>
        </p:spPr>
        <p:txBody>
          <a:bodyPr>
            <a:noAutofit/>
          </a:bodyPr>
          <a:lstStyle>
            <a:lvl1pPr marL="0" indent="0" algn="l" defTabSz="1218565" rtl="0" eaLnBrk="1" latinLnBrk="0" hangingPunct="1">
              <a:spcBef>
                <a:spcPct val="20000"/>
              </a:spcBef>
              <a:buFont typeface="Arial" panose="020B0604020202020204" pitchFamily="34" charset="0"/>
              <a:buNone/>
              <a:defRPr lang="zh-CN" altLang="en-US" sz="3200" b="1" kern="1200" dirty="0">
                <a:solidFill>
                  <a:schemeClr val="accent1"/>
                </a:solidFill>
                <a:latin typeface="微软雅黑" panose="020B0503020204020204" pitchFamily="34" charset="-122"/>
                <a:ea typeface="微软雅黑" panose="020B0503020204020204" pitchFamily="34" charset="-122"/>
                <a:cs typeface="+mn-cs"/>
              </a:defRPr>
            </a:lvl1pPr>
          </a:lstStyle>
          <a:p>
            <a:pPr lvl="0"/>
            <a:r>
              <a:rPr lang="zh-CN" altLang="en-US" dirty="0"/>
              <a:t>点击添加标题</a:t>
            </a:r>
          </a:p>
        </p:txBody>
      </p:sp>
      <p:pic>
        <p:nvPicPr>
          <p:cNvPr id="7" name="Picture 3" descr="C:\Users\Administrator\Desktop\线稿长城0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65215" y="-890686"/>
            <a:ext cx="4825198" cy="22199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Administrator\Desktop\线稿长城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3678" y="147601"/>
            <a:ext cx="936104" cy="8171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Administrator\Desktop\党政机关\素材\党徽\Nipic_5916570_20120618220329321399.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70407" y="219265"/>
            <a:ext cx="1058518" cy="960574"/>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userDrawn="1"/>
        </p:nvSpPr>
        <p:spPr>
          <a:xfrm>
            <a:off x="-169490" y="1229269"/>
            <a:ext cx="7295861" cy="94823"/>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sz="2600">
              <a:solidFill>
                <a:schemeClr val="accent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7" name="文本占位符 2"/>
          <p:cNvSpPr>
            <a:spLocks noGrp="1"/>
          </p:cNvSpPr>
          <p:nvPr>
            <p:ph type="body" sz="quarter" idx="10" hasCustomPrompt="1"/>
          </p:nvPr>
        </p:nvSpPr>
        <p:spPr>
          <a:xfrm>
            <a:off x="719308" y="452774"/>
            <a:ext cx="5366199" cy="654742"/>
          </a:xfrm>
          <a:prstGeom prst="rect">
            <a:avLst/>
          </a:prstGeom>
        </p:spPr>
        <p:txBody>
          <a:bodyPr>
            <a:noAutofit/>
          </a:bodyPr>
          <a:lstStyle>
            <a:lvl1pPr marL="0" indent="0" algn="l" defTabSz="1218565" rtl="0" eaLnBrk="1" latinLnBrk="0" hangingPunct="1">
              <a:spcBef>
                <a:spcPct val="20000"/>
              </a:spcBef>
              <a:buFont typeface="Arial" panose="020B0604020202020204" pitchFamily="34" charset="0"/>
              <a:buNone/>
              <a:defRPr lang="zh-CN" altLang="en-US" sz="3200" b="1" kern="1200" dirty="0">
                <a:solidFill>
                  <a:schemeClr val="accent1"/>
                </a:solidFill>
                <a:latin typeface="微软雅黑" panose="020B0503020204020204" pitchFamily="34" charset="-122"/>
                <a:ea typeface="微软雅黑" panose="020B0503020204020204" pitchFamily="34" charset="-122"/>
                <a:cs typeface="+mn-cs"/>
              </a:defRPr>
            </a:lvl1pPr>
          </a:lstStyle>
          <a:p>
            <a:pPr lvl="0"/>
            <a:r>
              <a:rPr lang="zh-CN" altLang="en-US" dirty="0"/>
              <a:t>点击添加标题</a:t>
            </a:r>
          </a:p>
        </p:txBody>
      </p:sp>
      <p:pic>
        <p:nvPicPr>
          <p:cNvPr id="8" name="Picture 3" descr="C:\Users\Administrator\Desktop\线稿长城0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65215" y="-890686"/>
            <a:ext cx="4825198" cy="22199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istrator\Desktop\线稿长城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3678" y="147601"/>
            <a:ext cx="936104" cy="817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dministrator\Desktop\党政机关\素材\党徽\Nipic_5916570_20120618220329321399.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70407" y="219265"/>
            <a:ext cx="1058518" cy="960574"/>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userDrawn="1"/>
        </p:nvSpPr>
        <p:spPr>
          <a:xfrm>
            <a:off x="-169490" y="1229269"/>
            <a:ext cx="7295861" cy="94823"/>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sz="2600">
              <a:solidFill>
                <a:schemeClr val="accent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
        <p:nvSpPr>
          <p:cNvPr id="7" name="文本占位符 2"/>
          <p:cNvSpPr>
            <a:spLocks noGrp="1"/>
          </p:cNvSpPr>
          <p:nvPr>
            <p:ph type="body" sz="quarter" idx="10" hasCustomPrompt="1"/>
          </p:nvPr>
        </p:nvSpPr>
        <p:spPr>
          <a:xfrm>
            <a:off x="719308" y="452774"/>
            <a:ext cx="5366199" cy="654742"/>
          </a:xfrm>
          <a:prstGeom prst="rect">
            <a:avLst/>
          </a:prstGeom>
        </p:spPr>
        <p:txBody>
          <a:bodyPr>
            <a:noAutofit/>
          </a:bodyPr>
          <a:lstStyle>
            <a:lvl1pPr marL="0" indent="0" algn="l" defTabSz="1218565" rtl="0" eaLnBrk="1" latinLnBrk="0" hangingPunct="1">
              <a:spcBef>
                <a:spcPct val="20000"/>
              </a:spcBef>
              <a:buFont typeface="Arial" panose="020B0604020202020204" pitchFamily="34" charset="0"/>
              <a:buNone/>
              <a:defRPr lang="zh-CN" altLang="en-US" sz="3200" b="1" kern="1200" dirty="0">
                <a:solidFill>
                  <a:schemeClr val="accent1"/>
                </a:solidFill>
                <a:latin typeface="微软雅黑" panose="020B0503020204020204" pitchFamily="34" charset="-122"/>
                <a:ea typeface="微软雅黑" panose="020B0503020204020204" pitchFamily="34" charset="-122"/>
                <a:cs typeface="+mn-cs"/>
              </a:defRPr>
            </a:lvl1pPr>
          </a:lstStyle>
          <a:p>
            <a:pPr lvl="0"/>
            <a:r>
              <a:rPr lang="zh-CN" altLang="en-US" dirty="0"/>
              <a:t>点击添加标题</a:t>
            </a:r>
          </a:p>
        </p:txBody>
      </p:sp>
      <p:pic>
        <p:nvPicPr>
          <p:cNvPr id="8" name="Picture 3" descr="C:\Users\Administrator\Desktop\线稿长城0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65215" y="-890686"/>
            <a:ext cx="4825198" cy="22199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istrator\Desktop\线稿长城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3678" y="147601"/>
            <a:ext cx="936104" cy="817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dministrator\Desktop\党政机关\素材\党徽\Nipic_5916570_20120618220329321399.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70407" y="219265"/>
            <a:ext cx="1058518" cy="960574"/>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userDrawn="1"/>
        </p:nvSpPr>
        <p:spPr>
          <a:xfrm>
            <a:off x="-169490" y="1229269"/>
            <a:ext cx="7295861" cy="94823"/>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sz="2600">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7" name="文本占位符 2"/>
          <p:cNvSpPr>
            <a:spLocks noGrp="1"/>
          </p:cNvSpPr>
          <p:nvPr>
            <p:ph type="body" sz="quarter" idx="10" hasCustomPrompt="1"/>
          </p:nvPr>
        </p:nvSpPr>
        <p:spPr>
          <a:xfrm>
            <a:off x="719308" y="452774"/>
            <a:ext cx="5366199" cy="654742"/>
          </a:xfrm>
          <a:prstGeom prst="rect">
            <a:avLst/>
          </a:prstGeom>
        </p:spPr>
        <p:txBody>
          <a:bodyPr>
            <a:noAutofit/>
          </a:bodyPr>
          <a:lstStyle>
            <a:lvl1pPr marL="0" indent="0" algn="l" defTabSz="1218565" rtl="0" eaLnBrk="1" latinLnBrk="0" hangingPunct="1">
              <a:spcBef>
                <a:spcPct val="20000"/>
              </a:spcBef>
              <a:buFont typeface="Arial" panose="020B0604020202020204" pitchFamily="34" charset="0"/>
              <a:buNone/>
              <a:defRPr lang="zh-CN" altLang="en-US" sz="3200" b="1" kern="1200" dirty="0">
                <a:solidFill>
                  <a:schemeClr val="accent1"/>
                </a:solidFill>
                <a:latin typeface="微软雅黑" panose="020B0503020204020204" pitchFamily="34" charset="-122"/>
                <a:ea typeface="微软雅黑" panose="020B0503020204020204" pitchFamily="34" charset="-122"/>
                <a:cs typeface="+mn-cs"/>
              </a:defRPr>
            </a:lvl1pPr>
          </a:lstStyle>
          <a:p>
            <a:pPr lvl="0"/>
            <a:r>
              <a:rPr lang="zh-CN" altLang="en-US" dirty="0"/>
              <a:t>点击添加标题</a:t>
            </a:r>
          </a:p>
        </p:txBody>
      </p:sp>
      <p:pic>
        <p:nvPicPr>
          <p:cNvPr id="8" name="Picture 3" descr="C:\Users\Administrator\Desktop\线稿长城00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365215" y="-890686"/>
            <a:ext cx="4825198" cy="22199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istrator\Desktop\线稿长城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343678" y="147601"/>
            <a:ext cx="936104" cy="817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Administrator\Desktop\党政机关\素材\党徽\Nipic_5916570_20120618220329321399.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270407" y="219265"/>
            <a:ext cx="1058518" cy="960574"/>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p:cNvSpPr/>
          <p:nvPr userDrawn="1"/>
        </p:nvSpPr>
        <p:spPr>
          <a:xfrm>
            <a:off x="-169490" y="1229269"/>
            <a:ext cx="7295861" cy="94823"/>
          </a:xfrm>
          <a:prstGeom prst="rect">
            <a:avLst/>
          </a:pr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rtlCol="0" anchor="ctr"/>
          <a:lstStyle/>
          <a:p>
            <a:pPr algn="ctr"/>
            <a:endParaRPr lang="zh-CN" altLang="en-US" sz="2600">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C:\Users\Administrator\Desktop\线稿长城1.jp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 y="-14065"/>
            <a:ext cx="12190413" cy="687365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1218565"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365"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856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4pPr>
      <a:lvl5pPr marL="2742565" indent="-304800" algn="l" defTabSz="121856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3352165" indent="-304800" algn="l" defTabSz="121856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961765" indent="-304800" algn="l" defTabSz="121856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570730" indent="-304800" algn="l" defTabSz="121856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5180330" indent="-304800" algn="l" defTabSz="1218565"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8.jpeg"/><Relationship Id="rId7"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7.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7.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3c24ca447610e363c202b76b377477ba"/>
          <p:cNvPicPr>
            <a:picLocks noChangeAspect="1"/>
          </p:cNvPicPr>
          <p:nvPr/>
        </p:nvPicPr>
        <p:blipFill>
          <a:blip r:embed="rId3"/>
          <a:stretch>
            <a:fillRect/>
          </a:stretch>
        </p:blipFill>
        <p:spPr>
          <a:xfrm>
            <a:off x="6103998" y="-298980"/>
            <a:ext cx="6129655" cy="3661410"/>
          </a:xfrm>
          <a:prstGeom prst="rect">
            <a:avLst/>
          </a:prstGeom>
        </p:spPr>
      </p:pic>
      <p:pic>
        <p:nvPicPr>
          <p:cNvPr id="17" name="Picture 3" descr="C:\Users\Administrator\Desktop\线稿长城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35858"/>
            <a:ext cx="12233910" cy="53371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2693" y="4661360"/>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Administrator\Desktop\线稿长城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4298" y="5156025"/>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8674" y="1269554"/>
            <a:ext cx="2932250" cy="2496377"/>
          </a:xfrm>
          <a:prstGeom prst="rect">
            <a:avLst/>
          </a:prstGeom>
        </p:spPr>
      </p:pic>
      <p:pic>
        <p:nvPicPr>
          <p:cNvPr id="11" name="图片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3470" y="189434"/>
            <a:ext cx="1292245" cy="1788432"/>
          </a:xfrm>
          <a:prstGeom prst="rect">
            <a:avLst/>
          </a:prstGeom>
        </p:spPr>
      </p:pic>
      <p:sp>
        <p:nvSpPr>
          <p:cNvPr id="12" name="TextBox 10"/>
          <p:cNvSpPr txBox="1">
            <a:spLocks noChangeArrowheads="1"/>
          </p:cNvSpPr>
          <p:nvPr/>
        </p:nvSpPr>
        <p:spPr bwMode="auto">
          <a:xfrm>
            <a:off x="4799062" y="2371105"/>
            <a:ext cx="5109091"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4800" dirty="0">
                <a:latin typeface="方正大黑简体" pitchFamily="65" charset="-122"/>
                <a:ea typeface="方正大黑简体" pitchFamily="65" charset="-122"/>
              </a:rPr>
              <a:t>学习雷锋工作汇报</a:t>
            </a:r>
          </a:p>
        </p:txBody>
      </p:sp>
      <p:sp>
        <p:nvSpPr>
          <p:cNvPr id="13" name="TextBox 5"/>
          <p:cNvSpPr txBox="1">
            <a:spLocks noChangeArrowheads="1"/>
          </p:cNvSpPr>
          <p:nvPr/>
        </p:nvSpPr>
        <p:spPr bwMode="auto">
          <a:xfrm>
            <a:off x="5015734" y="3218602"/>
            <a:ext cx="403187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dirty="0">
                <a:latin typeface="黑体" panose="02010609060101010101" charset="-122"/>
                <a:ea typeface="黑体" panose="02010609060101010101" charset="-122"/>
              </a:rPr>
              <a:t>志愿者│会议报告│动态</a:t>
            </a:r>
            <a:r>
              <a:rPr lang="en-US" altLang="zh-CN" dirty="0">
                <a:latin typeface="黑体" panose="02010609060101010101" charset="-122"/>
                <a:ea typeface="黑体" panose="02010609060101010101" charset="-122"/>
              </a:rPr>
              <a:t>PPT</a:t>
            </a:r>
            <a:endParaRPr lang="zh-CN" altLang="en-US" dirty="0">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100"/>
                                        <p:tgtEl>
                                          <p:spTgt spid="17"/>
                                        </p:tgtEl>
                                      </p:cBhvr>
                                    </p:animEffect>
                                  </p:childTnLst>
                                </p:cTn>
                              </p:par>
                            </p:childTnLst>
                          </p:cTn>
                        </p:par>
                        <p:par>
                          <p:cTn id="12" fill="hold">
                            <p:stCondLst>
                              <p:cond delay="2000"/>
                            </p:stCondLst>
                            <p:childTnLst>
                              <p:par>
                                <p:cTn id="13" presetID="2" presetClass="entr" presetSubtype="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1+#ppt_w/2"/>
                                          </p:val>
                                        </p:tav>
                                        <p:tav tm="100000">
                                          <p:val>
                                            <p:strVal val="#ppt_x"/>
                                          </p:val>
                                        </p:tav>
                                      </p:tavLst>
                                    </p:anim>
                                    <p:anim calcmode="lin" valueType="num">
                                      <p:cBhvr additive="base">
                                        <p:cTn id="16" dur="20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53" presetClass="entr" presetSubtype="16"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250" fill="hold"/>
                                        <p:tgtEl>
                                          <p:spTgt spid="10"/>
                                        </p:tgtEl>
                                        <p:attrNameLst>
                                          <p:attrName>ppt_w</p:attrName>
                                        </p:attrNameLst>
                                      </p:cBhvr>
                                      <p:tavLst>
                                        <p:tav tm="0">
                                          <p:val>
                                            <p:fltVal val="0"/>
                                          </p:val>
                                        </p:tav>
                                        <p:tav tm="100000">
                                          <p:val>
                                            <p:strVal val="#ppt_w"/>
                                          </p:val>
                                        </p:tav>
                                      </p:tavLst>
                                    </p:anim>
                                    <p:anim calcmode="lin" valueType="num">
                                      <p:cBhvr>
                                        <p:cTn id="21" dur="1250" fill="hold"/>
                                        <p:tgtEl>
                                          <p:spTgt spid="10"/>
                                        </p:tgtEl>
                                        <p:attrNameLst>
                                          <p:attrName>ppt_h</p:attrName>
                                        </p:attrNameLst>
                                      </p:cBhvr>
                                      <p:tavLst>
                                        <p:tav tm="0">
                                          <p:val>
                                            <p:fltVal val="0"/>
                                          </p:val>
                                        </p:tav>
                                        <p:tav tm="100000">
                                          <p:val>
                                            <p:strVal val="#ppt_h"/>
                                          </p:val>
                                        </p:tav>
                                      </p:tavLst>
                                    </p:anim>
                                    <p:animEffect transition="in" filter="fade">
                                      <p:cBhvr>
                                        <p:cTn id="22" dur="1250"/>
                                        <p:tgtEl>
                                          <p:spTgt spid="10"/>
                                        </p:tgtEl>
                                      </p:cBhvr>
                                    </p:animEffect>
                                  </p:childTnLst>
                                </p:cTn>
                              </p:par>
                            </p:childTnLst>
                          </p:cTn>
                        </p:par>
                        <p:par>
                          <p:cTn id="23" fill="hold">
                            <p:stCondLst>
                              <p:cond delay="55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6500"/>
                            </p:stCondLst>
                            <p:childTnLst>
                              <p:par>
                                <p:cTn id="30" presetID="12" presetClass="entr" presetSubtype="4"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up)">
                                      <p:cBhvr>
                                        <p:cTn id="33" dur="500"/>
                                        <p:tgtEl>
                                          <p:spTgt spid="12"/>
                                        </p:tgtEl>
                                      </p:cBhvr>
                                    </p:animEffect>
                                  </p:childTnLst>
                                </p:cTn>
                              </p:par>
                              <p:par>
                                <p:cTn id="34" presetID="12" presetClass="entr" presetSubtype="1" fill="hold" grpId="0" nodeType="withEffect">
                                  <p:stCondLst>
                                    <p:cond delay="25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p:tgtEl>
                                          <p:spTgt spid="13"/>
                                        </p:tgtEl>
                                        <p:attrNameLst>
                                          <p:attrName>ppt_y</p:attrName>
                                        </p:attrNameLst>
                                      </p:cBhvr>
                                      <p:tavLst>
                                        <p:tav tm="0">
                                          <p:val>
                                            <p:strVal val="#ppt_y-#ppt_h*1.125000"/>
                                          </p:val>
                                        </p:tav>
                                        <p:tav tm="100000">
                                          <p:val>
                                            <p:strVal val="#ppt_y"/>
                                          </p:val>
                                        </p:tav>
                                      </p:tavLst>
                                    </p:anim>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sp>
        <p:nvSpPr>
          <p:cNvPr id="158" name="TextBox 157"/>
          <p:cNvSpPr txBox="1"/>
          <p:nvPr/>
        </p:nvSpPr>
        <p:spPr>
          <a:xfrm>
            <a:off x="9549803" y="1509831"/>
            <a:ext cx="1829109" cy="420829"/>
          </a:xfrm>
          <a:prstGeom prst="rect">
            <a:avLst/>
          </a:prstGeom>
          <a:noFill/>
        </p:spPr>
        <p:txBody>
          <a:bodyPr wrap="none" lIns="91428" tIns="45714" rIns="91428" bIns="45714" rtlCol="0">
            <a:spAutoFit/>
          </a:bodyPr>
          <a:lstStyle/>
          <a:p>
            <a:r>
              <a:rPr lang="zh-CN" altLang="en-US" sz="2135" b="1" dirty="0">
                <a:latin typeface="微软雅黑" panose="020B0503020204020204" pitchFamily="34" charset="-122"/>
                <a:ea typeface="微软雅黑" panose="020B0503020204020204" pitchFamily="34" charset="-122"/>
              </a:rPr>
              <a:t>点击添加文本</a:t>
            </a:r>
          </a:p>
        </p:txBody>
      </p:sp>
      <p:sp>
        <p:nvSpPr>
          <p:cNvPr id="159" name="Rectangle 460"/>
          <p:cNvSpPr/>
          <p:nvPr/>
        </p:nvSpPr>
        <p:spPr>
          <a:xfrm>
            <a:off x="5519818" y="1960782"/>
            <a:ext cx="5834475" cy="777774"/>
          </a:xfrm>
          <a:prstGeom prst="rect">
            <a:avLst/>
          </a:prstGeom>
        </p:spPr>
        <p:txBody>
          <a:bodyPr wrap="square" lIns="91428" tIns="45714" rIns="91428" bIns="45714">
            <a:spAutoFit/>
          </a:bodyPr>
          <a:lstStyle/>
          <a:p>
            <a:pPr algn="r"/>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请在此粘贴或者输入您的文字内容请在此粘贴或者输入您的文字内容请在此粘贴或者输入您的文字内容请在此粘贴或者输入您的文字内容请在此粘贴或者输入您的文字内容请在此粘贴或者输入您的文字内容</a:t>
            </a:r>
          </a:p>
        </p:txBody>
      </p:sp>
      <p:grpSp>
        <p:nvGrpSpPr>
          <p:cNvPr id="2" name="组合 1"/>
          <p:cNvGrpSpPr/>
          <p:nvPr/>
        </p:nvGrpSpPr>
        <p:grpSpPr>
          <a:xfrm>
            <a:off x="600" y="1596732"/>
            <a:ext cx="4868227" cy="4355534"/>
            <a:chOff x="0" y="1196774"/>
            <a:chExt cx="3651646" cy="3267076"/>
          </a:xfrm>
          <a:solidFill>
            <a:srgbClr val="C00000"/>
          </a:solidFill>
        </p:grpSpPr>
        <p:sp>
          <p:nvSpPr>
            <p:cNvPr id="160" name="Freeform 6"/>
            <p:cNvSpPr/>
            <p:nvPr/>
          </p:nvSpPr>
          <p:spPr bwMode="auto">
            <a:xfrm>
              <a:off x="1090613" y="2813644"/>
              <a:ext cx="659606" cy="288131"/>
            </a:xfrm>
            <a:custGeom>
              <a:avLst/>
              <a:gdLst>
                <a:gd name="T0" fmla="*/ 54 w 256"/>
                <a:gd name="T1" fmla="*/ 107 h 112"/>
                <a:gd name="T2" fmla="*/ 70 w 256"/>
                <a:gd name="T3" fmla="*/ 108 h 112"/>
                <a:gd name="T4" fmla="*/ 143 w 256"/>
                <a:gd name="T5" fmla="*/ 80 h 112"/>
                <a:gd name="T6" fmla="*/ 239 w 256"/>
                <a:gd name="T7" fmla="*/ 65 h 112"/>
                <a:gd name="T8" fmla="*/ 239 w 256"/>
                <a:gd name="T9" fmla="*/ 63 h 112"/>
                <a:gd name="T10" fmla="*/ 256 w 256"/>
                <a:gd name="T11" fmla="*/ 52 h 112"/>
                <a:gd name="T12" fmla="*/ 252 w 256"/>
                <a:gd name="T13" fmla="*/ 0 h 112"/>
                <a:gd name="T14" fmla="*/ 0 w 256"/>
                <a:gd name="T15" fmla="*/ 22 h 112"/>
                <a:gd name="T16" fmla="*/ 37 w 256"/>
                <a:gd name="T17" fmla="*/ 112 h 112"/>
                <a:gd name="T18" fmla="*/ 54 w 256"/>
                <a:gd name="T19" fmla="*/ 10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12">
                  <a:moveTo>
                    <a:pt x="54" y="107"/>
                  </a:moveTo>
                  <a:cubicBezTo>
                    <a:pt x="60" y="105"/>
                    <a:pt x="65" y="106"/>
                    <a:pt x="70" y="108"/>
                  </a:cubicBezTo>
                  <a:cubicBezTo>
                    <a:pt x="143" y="80"/>
                    <a:pt x="143" y="80"/>
                    <a:pt x="143" y="80"/>
                  </a:cubicBezTo>
                  <a:cubicBezTo>
                    <a:pt x="239" y="65"/>
                    <a:pt x="239" y="65"/>
                    <a:pt x="239" y="65"/>
                  </a:cubicBezTo>
                  <a:cubicBezTo>
                    <a:pt x="239" y="64"/>
                    <a:pt x="239" y="64"/>
                    <a:pt x="239" y="63"/>
                  </a:cubicBezTo>
                  <a:cubicBezTo>
                    <a:pt x="256" y="52"/>
                    <a:pt x="256" y="52"/>
                    <a:pt x="256" y="52"/>
                  </a:cubicBezTo>
                  <a:cubicBezTo>
                    <a:pt x="252" y="0"/>
                    <a:pt x="252" y="0"/>
                    <a:pt x="252" y="0"/>
                  </a:cubicBezTo>
                  <a:cubicBezTo>
                    <a:pt x="0" y="22"/>
                    <a:pt x="0" y="22"/>
                    <a:pt x="0" y="22"/>
                  </a:cubicBezTo>
                  <a:cubicBezTo>
                    <a:pt x="37" y="112"/>
                    <a:pt x="37" y="112"/>
                    <a:pt x="37" y="112"/>
                  </a:cubicBezTo>
                  <a:lnTo>
                    <a:pt x="54" y="10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61" name="Freeform 7"/>
            <p:cNvSpPr/>
            <p:nvPr/>
          </p:nvSpPr>
          <p:spPr bwMode="auto">
            <a:xfrm>
              <a:off x="1668066" y="3879253"/>
              <a:ext cx="392906" cy="285750"/>
            </a:xfrm>
            <a:custGeom>
              <a:avLst/>
              <a:gdLst>
                <a:gd name="T0" fmla="*/ 135 w 153"/>
                <a:gd name="T1" fmla="*/ 0 h 111"/>
                <a:gd name="T2" fmla="*/ 72 w 153"/>
                <a:gd name="T3" fmla="*/ 46 h 111"/>
                <a:gd name="T4" fmla="*/ 71 w 153"/>
                <a:gd name="T5" fmla="*/ 47 h 111"/>
                <a:gd name="T6" fmla="*/ 39 w 153"/>
                <a:gd name="T7" fmla="*/ 57 h 111"/>
                <a:gd name="T8" fmla="*/ 33 w 153"/>
                <a:gd name="T9" fmla="*/ 57 h 111"/>
                <a:gd name="T10" fmla="*/ 0 w 153"/>
                <a:gd name="T11" fmla="*/ 58 h 111"/>
                <a:gd name="T12" fmla="*/ 8 w 153"/>
                <a:gd name="T13" fmla="*/ 79 h 111"/>
                <a:gd name="T14" fmla="*/ 60 w 153"/>
                <a:gd name="T15" fmla="*/ 104 h 111"/>
                <a:gd name="T16" fmla="*/ 105 w 153"/>
                <a:gd name="T17" fmla="*/ 90 h 111"/>
                <a:gd name="T18" fmla="*/ 141 w 153"/>
                <a:gd name="T19" fmla="*/ 15 h 111"/>
                <a:gd name="T20" fmla="*/ 135 w 153"/>
                <a:gd name="T2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 h="111">
                  <a:moveTo>
                    <a:pt x="135" y="0"/>
                  </a:moveTo>
                  <a:cubicBezTo>
                    <a:pt x="72" y="46"/>
                    <a:pt x="72" y="46"/>
                    <a:pt x="72" y="46"/>
                  </a:cubicBezTo>
                  <a:cubicBezTo>
                    <a:pt x="71" y="47"/>
                    <a:pt x="71" y="47"/>
                    <a:pt x="71" y="47"/>
                  </a:cubicBezTo>
                  <a:cubicBezTo>
                    <a:pt x="61" y="52"/>
                    <a:pt x="50" y="55"/>
                    <a:pt x="39" y="57"/>
                  </a:cubicBezTo>
                  <a:cubicBezTo>
                    <a:pt x="37" y="57"/>
                    <a:pt x="35" y="57"/>
                    <a:pt x="33" y="57"/>
                  </a:cubicBezTo>
                  <a:cubicBezTo>
                    <a:pt x="0" y="58"/>
                    <a:pt x="0" y="58"/>
                    <a:pt x="0" y="58"/>
                  </a:cubicBezTo>
                  <a:cubicBezTo>
                    <a:pt x="8" y="79"/>
                    <a:pt x="8" y="79"/>
                    <a:pt x="8" y="79"/>
                  </a:cubicBezTo>
                  <a:cubicBezTo>
                    <a:pt x="16" y="100"/>
                    <a:pt x="39" y="111"/>
                    <a:pt x="60" y="104"/>
                  </a:cubicBezTo>
                  <a:cubicBezTo>
                    <a:pt x="105" y="90"/>
                    <a:pt x="105" y="90"/>
                    <a:pt x="105" y="90"/>
                  </a:cubicBezTo>
                  <a:cubicBezTo>
                    <a:pt x="136" y="80"/>
                    <a:pt x="153" y="46"/>
                    <a:pt x="141" y="15"/>
                  </a:cubicBezTo>
                  <a:cubicBezTo>
                    <a:pt x="139" y="10"/>
                    <a:pt x="137" y="5"/>
                    <a:pt x="135"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62" name="Freeform 8"/>
            <p:cNvSpPr/>
            <p:nvPr/>
          </p:nvSpPr>
          <p:spPr bwMode="auto">
            <a:xfrm>
              <a:off x="594122" y="2962472"/>
              <a:ext cx="1488281" cy="1069181"/>
            </a:xfrm>
            <a:custGeom>
              <a:avLst/>
              <a:gdLst>
                <a:gd name="T0" fmla="*/ 338 w 578"/>
                <a:gd name="T1" fmla="*/ 30 h 415"/>
                <a:gd name="T2" fmla="*/ 229 w 578"/>
                <a:gd name="T3" fmla="*/ 72 h 415"/>
                <a:gd name="T4" fmla="*/ 195 w 578"/>
                <a:gd name="T5" fmla="*/ 94 h 415"/>
                <a:gd name="T6" fmla="*/ 156 w 578"/>
                <a:gd name="T7" fmla="*/ 131 h 415"/>
                <a:gd name="T8" fmla="*/ 0 w 578"/>
                <a:gd name="T9" fmla="*/ 173 h 415"/>
                <a:gd name="T10" fmla="*/ 76 w 578"/>
                <a:gd name="T11" fmla="*/ 415 h 415"/>
                <a:gd name="T12" fmla="*/ 234 w 578"/>
                <a:gd name="T13" fmla="*/ 388 h 415"/>
                <a:gd name="T14" fmla="*/ 317 w 578"/>
                <a:gd name="T15" fmla="*/ 406 h 415"/>
                <a:gd name="T16" fmla="*/ 350 w 578"/>
                <a:gd name="T17" fmla="*/ 409 h 415"/>
                <a:gd name="T18" fmla="*/ 450 w 578"/>
                <a:gd name="T19" fmla="*/ 405 h 415"/>
                <a:gd name="T20" fmla="*/ 484 w 578"/>
                <a:gd name="T21" fmla="*/ 396 h 415"/>
                <a:gd name="T22" fmla="*/ 558 w 578"/>
                <a:gd name="T23" fmla="*/ 341 h 415"/>
                <a:gd name="T24" fmla="*/ 574 w 578"/>
                <a:gd name="T25" fmla="*/ 314 h 415"/>
                <a:gd name="T26" fmla="*/ 574 w 578"/>
                <a:gd name="T27" fmla="*/ 295 h 415"/>
                <a:gd name="T28" fmla="*/ 552 w 578"/>
                <a:gd name="T29" fmla="*/ 268 h 415"/>
                <a:gd name="T30" fmla="*/ 552 w 578"/>
                <a:gd name="T31" fmla="*/ 268 h 415"/>
                <a:gd name="T32" fmla="*/ 552 w 578"/>
                <a:gd name="T33" fmla="*/ 266 h 415"/>
                <a:gd name="T34" fmla="*/ 560 w 578"/>
                <a:gd name="T35" fmla="*/ 263 h 415"/>
                <a:gd name="T36" fmla="*/ 578 w 578"/>
                <a:gd name="T37" fmla="*/ 236 h 415"/>
                <a:gd name="T38" fmla="*/ 575 w 578"/>
                <a:gd name="T39" fmla="*/ 210 h 415"/>
                <a:gd name="T40" fmla="*/ 554 w 578"/>
                <a:gd name="T41" fmla="*/ 180 h 415"/>
                <a:gd name="T42" fmla="*/ 544 w 578"/>
                <a:gd name="T43" fmla="*/ 178 h 415"/>
                <a:gd name="T44" fmla="*/ 544 w 578"/>
                <a:gd name="T45" fmla="*/ 175 h 415"/>
                <a:gd name="T46" fmla="*/ 555 w 578"/>
                <a:gd name="T47" fmla="*/ 173 h 415"/>
                <a:gd name="T48" fmla="*/ 568 w 578"/>
                <a:gd name="T49" fmla="*/ 143 h 415"/>
                <a:gd name="T50" fmla="*/ 566 w 578"/>
                <a:gd name="T51" fmla="*/ 122 h 415"/>
                <a:gd name="T52" fmla="*/ 527 w 578"/>
                <a:gd name="T53" fmla="*/ 100 h 415"/>
                <a:gd name="T54" fmla="*/ 520 w 578"/>
                <a:gd name="T55" fmla="*/ 99 h 415"/>
                <a:gd name="T56" fmla="*/ 520 w 578"/>
                <a:gd name="T57" fmla="*/ 97 h 415"/>
                <a:gd name="T58" fmla="*/ 538 w 578"/>
                <a:gd name="T59" fmla="*/ 89 h 415"/>
                <a:gd name="T60" fmla="*/ 554 w 578"/>
                <a:gd name="T61" fmla="*/ 57 h 415"/>
                <a:gd name="T62" fmla="*/ 549 w 578"/>
                <a:gd name="T63" fmla="*/ 26 h 415"/>
                <a:gd name="T64" fmla="*/ 516 w 578"/>
                <a:gd name="T65" fmla="*/ 2 h 415"/>
                <a:gd name="T66" fmla="*/ 338 w 578"/>
                <a:gd name="T67" fmla="*/ 3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8" h="415">
                  <a:moveTo>
                    <a:pt x="338" y="30"/>
                  </a:moveTo>
                  <a:cubicBezTo>
                    <a:pt x="229" y="72"/>
                    <a:pt x="229" y="72"/>
                    <a:pt x="229" y="72"/>
                  </a:cubicBezTo>
                  <a:cubicBezTo>
                    <a:pt x="216" y="77"/>
                    <a:pt x="204" y="84"/>
                    <a:pt x="195" y="94"/>
                  </a:cubicBezTo>
                  <a:cubicBezTo>
                    <a:pt x="156" y="131"/>
                    <a:pt x="156" y="131"/>
                    <a:pt x="156" y="131"/>
                  </a:cubicBezTo>
                  <a:cubicBezTo>
                    <a:pt x="0" y="173"/>
                    <a:pt x="0" y="173"/>
                    <a:pt x="0" y="173"/>
                  </a:cubicBezTo>
                  <a:cubicBezTo>
                    <a:pt x="76" y="415"/>
                    <a:pt x="76" y="415"/>
                    <a:pt x="76" y="415"/>
                  </a:cubicBezTo>
                  <a:cubicBezTo>
                    <a:pt x="234" y="388"/>
                    <a:pt x="234" y="388"/>
                    <a:pt x="234" y="388"/>
                  </a:cubicBezTo>
                  <a:cubicBezTo>
                    <a:pt x="317" y="406"/>
                    <a:pt x="317" y="406"/>
                    <a:pt x="317" y="406"/>
                  </a:cubicBezTo>
                  <a:cubicBezTo>
                    <a:pt x="328" y="409"/>
                    <a:pt x="339" y="409"/>
                    <a:pt x="350" y="409"/>
                  </a:cubicBezTo>
                  <a:cubicBezTo>
                    <a:pt x="450" y="405"/>
                    <a:pt x="450" y="405"/>
                    <a:pt x="450" y="405"/>
                  </a:cubicBezTo>
                  <a:cubicBezTo>
                    <a:pt x="462" y="404"/>
                    <a:pt x="474" y="401"/>
                    <a:pt x="484" y="396"/>
                  </a:cubicBezTo>
                  <a:cubicBezTo>
                    <a:pt x="558" y="341"/>
                    <a:pt x="558" y="341"/>
                    <a:pt x="558" y="341"/>
                  </a:cubicBezTo>
                  <a:cubicBezTo>
                    <a:pt x="569" y="336"/>
                    <a:pt x="575" y="325"/>
                    <a:pt x="574" y="314"/>
                  </a:cubicBezTo>
                  <a:cubicBezTo>
                    <a:pt x="574" y="295"/>
                    <a:pt x="574" y="295"/>
                    <a:pt x="574" y="295"/>
                  </a:cubicBezTo>
                  <a:cubicBezTo>
                    <a:pt x="573" y="283"/>
                    <a:pt x="564" y="272"/>
                    <a:pt x="552" y="268"/>
                  </a:cubicBezTo>
                  <a:cubicBezTo>
                    <a:pt x="552" y="268"/>
                    <a:pt x="552" y="268"/>
                    <a:pt x="552" y="268"/>
                  </a:cubicBezTo>
                  <a:cubicBezTo>
                    <a:pt x="551" y="268"/>
                    <a:pt x="551" y="266"/>
                    <a:pt x="552" y="266"/>
                  </a:cubicBezTo>
                  <a:cubicBezTo>
                    <a:pt x="560" y="263"/>
                    <a:pt x="560" y="263"/>
                    <a:pt x="560" y="263"/>
                  </a:cubicBezTo>
                  <a:cubicBezTo>
                    <a:pt x="572" y="259"/>
                    <a:pt x="578" y="249"/>
                    <a:pt x="578" y="236"/>
                  </a:cubicBezTo>
                  <a:cubicBezTo>
                    <a:pt x="575" y="210"/>
                    <a:pt x="575" y="210"/>
                    <a:pt x="575" y="210"/>
                  </a:cubicBezTo>
                  <a:cubicBezTo>
                    <a:pt x="574" y="197"/>
                    <a:pt x="566" y="184"/>
                    <a:pt x="554" y="180"/>
                  </a:cubicBezTo>
                  <a:cubicBezTo>
                    <a:pt x="544" y="178"/>
                    <a:pt x="544" y="178"/>
                    <a:pt x="544" y="178"/>
                  </a:cubicBezTo>
                  <a:cubicBezTo>
                    <a:pt x="542" y="177"/>
                    <a:pt x="542" y="175"/>
                    <a:pt x="544" y="175"/>
                  </a:cubicBezTo>
                  <a:cubicBezTo>
                    <a:pt x="555" y="173"/>
                    <a:pt x="555" y="173"/>
                    <a:pt x="555" y="173"/>
                  </a:cubicBezTo>
                  <a:cubicBezTo>
                    <a:pt x="570" y="170"/>
                    <a:pt x="570" y="158"/>
                    <a:pt x="568" y="143"/>
                  </a:cubicBezTo>
                  <a:cubicBezTo>
                    <a:pt x="566" y="122"/>
                    <a:pt x="566" y="122"/>
                    <a:pt x="566" y="122"/>
                  </a:cubicBezTo>
                  <a:cubicBezTo>
                    <a:pt x="560" y="99"/>
                    <a:pt x="541" y="100"/>
                    <a:pt x="527" y="100"/>
                  </a:cubicBezTo>
                  <a:cubicBezTo>
                    <a:pt x="520" y="99"/>
                    <a:pt x="520" y="99"/>
                    <a:pt x="520" y="99"/>
                  </a:cubicBezTo>
                  <a:cubicBezTo>
                    <a:pt x="519" y="99"/>
                    <a:pt x="519" y="97"/>
                    <a:pt x="520" y="97"/>
                  </a:cubicBezTo>
                  <a:cubicBezTo>
                    <a:pt x="538" y="89"/>
                    <a:pt x="538" y="89"/>
                    <a:pt x="538" y="89"/>
                  </a:cubicBezTo>
                  <a:cubicBezTo>
                    <a:pt x="550" y="83"/>
                    <a:pt x="557" y="70"/>
                    <a:pt x="554" y="57"/>
                  </a:cubicBezTo>
                  <a:cubicBezTo>
                    <a:pt x="549" y="26"/>
                    <a:pt x="549" y="26"/>
                    <a:pt x="549" y="26"/>
                  </a:cubicBezTo>
                  <a:cubicBezTo>
                    <a:pt x="546" y="10"/>
                    <a:pt x="531" y="0"/>
                    <a:pt x="516" y="2"/>
                  </a:cubicBezTo>
                  <a:lnTo>
                    <a:pt x="338" y="3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63" name="Freeform 9"/>
            <p:cNvSpPr/>
            <p:nvPr/>
          </p:nvSpPr>
          <p:spPr bwMode="auto">
            <a:xfrm>
              <a:off x="0" y="3251794"/>
              <a:ext cx="1014413" cy="1212056"/>
            </a:xfrm>
            <a:custGeom>
              <a:avLst/>
              <a:gdLst>
                <a:gd name="T0" fmla="*/ 0 w 394"/>
                <a:gd name="T1" fmla="*/ 85 h 471"/>
                <a:gd name="T2" fmla="*/ 0 w 394"/>
                <a:gd name="T3" fmla="*/ 471 h 471"/>
                <a:gd name="T4" fmla="*/ 377 w 394"/>
                <a:gd name="T5" fmla="*/ 346 h 471"/>
                <a:gd name="T6" fmla="*/ 391 w 394"/>
                <a:gd name="T7" fmla="*/ 322 h 471"/>
                <a:gd name="T8" fmla="*/ 310 w 394"/>
                <a:gd name="T9" fmla="*/ 0 h 471"/>
                <a:gd name="T10" fmla="*/ 0 w 394"/>
                <a:gd name="T11" fmla="*/ 85 h 471"/>
              </a:gdLst>
              <a:ahLst/>
              <a:cxnLst>
                <a:cxn ang="0">
                  <a:pos x="T0" y="T1"/>
                </a:cxn>
                <a:cxn ang="0">
                  <a:pos x="T2" y="T3"/>
                </a:cxn>
                <a:cxn ang="0">
                  <a:pos x="T4" y="T5"/>
                </a:cxn>
                <a:cxn ang="0">
                  <a:pos x="T6" y="T7"/>
                </a:cxn>
                <a:cxn ang="0">
                  <a:pos x="T8" y="T9"/>
                </a:cxn>
                <a:cxn ang="0">
                  <a:pos x="T10" y="T11"/>
                </a:cxn>
              </a:cxnLst>
              <a:rect l="0" t="0" r="r" b="b"/>
              <a:pathLst>
                <a:path w="394" h="471">
                  <a:moveTo>
                    <a:pt x="0" y="85"/>
                  </a:moveTo>
                  <a:cubicBezTo>
                    <a:pt x="0" y="471"/>
                    <a:pt x="0" y="471"/>
                    <a:pt x="0" y="471"/>
                  </a:cubicBezTo>
                  <a:cubicBezTo>
                    <a:pt x="377" y="346"/>
                    <a:pt x="377" y="346"/>
                    <a:pt x="377" y="346"/>
                  </a:cubicBezTo>
                  <a:cubicBezTo>
                    <a:pt x="388" y="343"/>
                    <a:pt x="394" y="332"/>
                    <a:pt x="391" y="322"/>
                  </a:cubicBezTo>
                  <a:cubicBezTo>
                    <a:pt x="310" y="0"/>
                    <a:pt x="310" y="0"/>
                    <a:pt x="310" y="0"/>
                  </a:cubicBezTo>
                  <a:lnTo>
                    <a:pt x="0" y="85"/>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64" name="Freeform 10"/>
            <p:cNvSpPr/>
            <p:nvPr/>
          </p:nvSpPr>
          <p:spPr bwMode="auto">
            <a:xfrm>
              <a:off x="802482" y="3241078"/>
              <a:ext cx="334565" cy="841772"/>
            </a:xfrm>
            <a:custGeom>
              <a:avLst/>
              <a:gdLst>
                <a:gd name="T0" fmla="*/ 80 w 130"/>
                <a:gd name="T1" fmla="*/ 327 h 327"/>
                <a:gd name="T2" fmla="*/ 107 w 130"/>
                <a:gd name="T3" fmla="*/ 322 h 327"/>
                <a:gd name="T4" fmla="*/ 127 w 130"/>
                <a:gd name="T5" fmla="*/ 292 h 327"/>
                <a:gd name="T6" fmla="*/ 58 w 130"/>
                <a:gd name="T7" fmla="*/ 18 h 327"/>
                <a:gd name="T8" fmla="*/ 33 w 130"/>
                <a:gd name="T9" fmla="*/ 3 h 327"/>
                <a:gd name="T10" fmla="*/ 0 w 130"/>
                <a:gd name="T11" fmla="*/ 10 h 327"/>
                <a:gd name="T12" fmla="*/ 80 w 130"/>
                <a:gd name="T13" fmla="*/ 327 h 327"/>
              </a:gdLst>
              <a:ahLst/>
              <a:cxnLst>
                <a:cxn ang="0">
                  <a:pos x="T0" y="T1"/>
                </a:cxn>
                <a:cxn ang="0">
                  <a:pos x="T2" y="T3"/>
                </a:cxn>
                <a:cxn ang="0">
                  <a:pos x="T4" y="T5"/>
                </a:cxn>
                <a:cxn ang="0">
                  <a:pos x="T6" y="T7"/>
                </a:cxn>
                <a:cxn ang="0">
                  <a:pos x="T8" y="T9"/>
                </a:cxn>
                <a:cxn ang="0">
                  <a:pos x="T10" y="T11"/>
                </a:cxn>
                <a:cxn ang="0">
                  <a:pos x="T12" y="T13"/>
                </a:cxn>
              </a:cxnLst>
              <a:rect l="0" t="0" r="r" b="b"/>
              <a:pathLst>
                <a:path w="130" h="327">
                  <a:moveTo>
                    <a:pt x="80" y="327"/>
                  </a:moveTo>
                  <a:cubicBezTo>
                    <a:pt x="107" y="322"/>
                    <a:pt x="107" y="322"/>
                    <a:pt x="107" y="322"/>
                  </a:cubicBezTo>
                  <a:cubicBezTo>
                    <a:pt x="121" y="320"/>
                    <a:pt x="130" y="306"/>
                    <a:pt x="127" y="292"/>
                  </a:cubicBezTo>
                  <a:cubicBezTo>
                    <a:pt x="58" y="18"/>
                    <a:pt x="58" y="18"/>
                    <a:pt x="58" y="18"/>
                  </a:cubicBezTo>
                  <a:cubicBezTo>
                    <a:pt x="56" y="7"/>
                    <a:pt x="44" y="0"/>
                    <a:pt x="33" y="3"/>
                  </a:cubicBezTo>
                  <a:cubicBezTo>
                    <a:pt x="0" y="10"/>
                    <a:pt x="0" y="10"/>
                    <a:pt x="0" y="10"/>
                  </a:cubicBezTo>
                  <a:lnTo>
                    <a:pt x="80" y="32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65" name="Freeform 11"/>
            <p:cNvSpPr/>
            <p:nvPr/>
          </p:nvSpPr>
          <p:spPr bwMode="auto">
            <a:xfrm>
              <a:off x="851297" y="3287512"/>
              <a:ext cx="239315" cy="748904"/>
            </a:xfrm>
            <a:custGeom>
              <a:avLst/>
              <a:gdLst>
                <a:gd name="T0" fmla="*/ 0 w 93"/>
                <a:gd name="T1" fmla="*/ 4 h 291"/>
                <a:gd name="T2" fmla="*/ 18 w 93"/>
                <a:gd name="T3" fmla="*/ 0 h 291"/>
                <a:gd name="T4" fmla="*/ 18 w 93"/>
                <a:gd name="T5" fmla="*/ 0 h 291"/>
                <a:gd name="T6" fmla="*/ 24 w 93"/>
                <a:gd name="T7" fmla="*/ 4 h 291"/>
                <a:gd name="T8" fmla="*/ 92 w 93"/>
                <a:gd name="T9" fmla="*/ 277 h 291"/>
                <a:gd name="T10" fmla="*/ 91 w 93"/>
                <a:gd name="T11" fmla="*/ 284 h 291"/>
                <a:gd name="T12" fmla="*/ 85 w 93"/>
                <a:gd name="T13" fmla="*/ 288 h 291"/>
                <a:gd name="T14" fmla="*/ 73 w 93"/>
                <a:gd name="T15" fmla="*/ 291 h 291"/>
                <a:gd name="T16" fmla="*/ 0 w 93"/>
                <a:gd name="T17" fmla="*/ 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291">
                  <a:moveTo>
                    <a:pt x="0" y="4"/>
                  </a:moveTo>
                  <a:cubicBezTo>
                    <a:pt x="18" y="0"/>
                    <a:pt x="18" y="0"/>
                    <a:pt x="18" y="0"/>
                  </a:cubicBezTo>
                  <a:cubicBezTo>
                    <a:pt x="18" y="0"/>
                    <a:pt x="18" y="0"/>
                    <a:pt x="18" y="0"/>
                  </a:cubicBezTo>
                  <a:cubicBezTo>
                    <a:pt x="21" y="0"/>
                    <a:pt x="23" y="2"/>
                    <a:pt x="24" y="4"/>
                  </a:cubicBezTo>
                  <a:cubicBezTo>
                    <a:pt x="92" y="277"/>
                    <a:pt x="92" y="277"/>
                    <a:pt x="92" y="277"/>
                  </a:cubicBezTo>
                  <a:cubicBezTo>
                    <a:pt x="93" y="281"/>
                    <a:pt x="92" y="283"/>
                    <a:pt x="91" y="284"/>
                  </a:cubicBezTo>
                  <a:cubicBezTo>
                    <a:pt x="90" y="286"/>
                    <a:pt x="88" y="288"/>
                    <a:pt x="85" y="288"/>
                  </a:cubicBezTo>
                  <a:cubicBezTo>
                    <a:pt x="73" y="291"/>
                    <a:pt x="73" y="291"/>
                    <a:pt x="73" y="291"/>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66" name="Freeform 12"/>
            <p:cNvSpPr/>
            <p:nvPr/>
          </p:nvSpPr>
          <p:spPr bwMode="auto">
            <a:xfrm>
              <a:off x="1566863" y="1904006"/>
              <a:ext cx="113109" cy="209550"/>
            </a:xfrm>
            <a:custGeom>
              <a:avLst/>
              <a:gdLst>
                <a:gd name="T0" fmla="*/ 0 w 44"/>
                <a:gd name="T1" fmla="*/ 1 h 81"/>
                <a:gd name="T2" fmla="*/ 9 w 44"/>
                <a:gd name="T3" fmla="*/ 81 h 81"/>
                <a:gd name="T4" fmla="*/ 41 w 44"/>
                <a:gd name="T5" fmla="*/ 37 h 81"/>
                <a:gd name="T6" fmla="*/ 0 w 44"/>
                <a:gd name="T7" fmla="*/ 1 h 81"/>
              </a:gdLst>
              <a:ahLst/>
              <a:cxnLst>
                <a:cxn ang="0">
                  <a:pos x="T0" y="T1"/>
                </a:cxn>
                <a:cxn ang="0">
                  <a:pos x="T2" y="T3"/>
                </a:cxn>
                <a:cxn ang="0">
                  <a:pos x="T4" y="T5"/>
                </a:cxn>
                <a:cxn ang="0">
                  <a:pos x="T6" y="T7"/>
                </a:cxn>
              </a:cxnLst>
              <a:rect l="0" t="0" r="r" b="b"/>
              <a:pathLst>
                <a:path w="44" h="81">
                  <a:moveTo>
                    <a:pt x="0" y="1"/>
                  </a:moveTo>
                  <a:cubicBezTo>
                    <a:pt x="9" y="81"/>
                    <a:pt x="9" y="81"/>
                    <a:pt x="9" y="81"/>
                  </a:cubicBezTo>
                  <a:cubicBezTo>
                    <a:pt x="30" y="77"/>
                    <a:pt x="44" y="58"/>
                    <a:pt x="41" y="37"/>
                  </a:cubicBezTo>
                  <a:cubicBezTo>
                    <a:pt x="39" y="16"/>
                    <a:pt x="20" y="0"/>
                    <a:pt x="0" y="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67" name="Freeform 13"/>
            <p:cNvSpPr/>
            <p:nvPr/>
          </p:nvSpPr>
          <p:spPr bwMode="auto">
            <a:xfrm>
              <a:off x="1462087" y="1909959"/>
              <a:ext cx="100013" cy="110729"/>
            </a:xfrm>
            <a:custGeom>
              <a:avLst/>
              <a:gdLst>
                <a:gd name="T0" fmla="*/ 39 w 39"/>
                <a:gd name="T1" fmla="*/ 38 h 43"/>
                <a:gd name="T2" fmla="*/ 34 w 39"/>
                <a:gd name="T3" fmla="*/ 0 h 43"/>
                <a:gd name="T4" fmla="*/ 2 w 39"/>
                <a:gd name="T5" fmla="*/ 43 h 43"/>
                <a:gd name="T6" fmla="*/ 39 w 39"/>
                <a:gd name="T7" fmla="*/ 38 h 43"/>
              </a:gdLst>
              <a:ahLst/>
              <a:cxnLst>
                <a:cxn ang="0">
                  <a:pos x="T0" y="T1"/>
                </a:cxn>
                <a:cxn ang="0">
                  <a:pos x="T2" y="T3"/>
                </a:cxn>
                <a:cxn ang="0">
                  <a:pos x="T4" y="T5"/>
                </a:cxn>
                <a:cxn ang="0">
                  <a:pos x="T6" y="T7"/>
                </a:cxn>
              </a:cxnLst>
              <a:rect l="0" t="0" r="r" b="b"/>
              <a:pathLst>
                <a:path w="39" h="43">
                  <a:moveTo>
                    <a:pt x="39" y="38"/>
                  </a:moveTo>
                  <a:cubicBezTo>
                    <a:pt x="34" y="0"/>
                    <a:pt x="34" y="0"/>
                    <a:pt x="34" y="0"/>
                  </a:cubicBezTo>
                  <a:cubicBezTo>
                    <a:pt x="14" y="4"/>
                    <a:pt x="0" y="22"/>
                    <a:pt x="2" y="43"/>
                  </a:cubicBezTo>
                  <a:lnTo>
                    <a:pt x="39" y="3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68" name="Freeform 14"/>
            <p:cNvSpPr/>
            <p:nvPr/>
          </p:nvSpPr>
          <p:spPr bwMode="auto">
            <a:xfrm>
              <a:off x="1469232" y="2025450"/>
              <a:ext cx="105965" cy="92869"/>
            </a:xfrm>
            <a:custGeom>
              <a:avLst/>
              <a:gdLst>
                <a:gd name="T0" fmla="*/ 0 w 41"/>
                <a:gd name="T1" fmla="*/ 5 h 36"/>
                <a:gd name="T2" fmla="*/ 41 w 41"/>
                <a:gd name="T3" fmla="*/ 35 h 36"/>
                <a:gd name="T4" fmla="*/ 36 w 41"/>
                <a:gd name="T5" fmla="*/ 0 h 36"/>
                <a:gd name="T6" fmla="*/ 0 w 41"/>
                <a:gd name="T7" fmla="*/ 5 h 36"/>
              </a:gdLst>
              <a:ahLst/>
              <a:cxnLst>
                <a:cxn ang="0">
                  <a:pos x="T0" y="T1"/>
                </a:cxn>
                <a:cxn ang="0">
                  <a:pos x="T2" y="T3"/>
                </a:cxn>
                <a:cxn ang="0">
                  <a:pos x="T4" y="T5"/>
                </a:cxn>
                <a:cxn ang="0">
                  <a:pos x="T6" y="T7"/>
                </a:cxn>
              </a:cxnLst>
              <a:rect l="0" t="0" r="r" b="b"/>
              <a:pathLst>
                <a:path w="41" h="36">
                  <a:moveTo>
                    <a:pt x="0" y="5"/>
                  </a:moveTo>
                  <a:cubicBezTo>
                    <a:pt x="5" y="23"/>
                    <a:pt x="22" y="36"/>
                    <a:pt x="41" y="35"/>
                  </a:cubicBezTo>
                  <a:cubicBezTo>
                    <a:pt x="36" y="0"/>
                    <a:pt x="36" y="0"/>
                    <a:pt x="36" y="0"/>
                  </a:cubicBezTo>
                  <a:lnTo>
                    <a:pt x="0" y="5"/>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69" name="Freeform 15"/>
            <p:cNvSpPr/>
            <p:nvPr/>
          </p:nvSpPr>
          <p:spPr bwMode="auto">
            <a:xfrm>
              <a:off x="3227784" y="2713631"/>
              <a:ext cx="113109" cy="205979"/>
            </a:xfrm>
            <a:custGeom>
              <a:avLst/>
              <a:gdLst>
                <a:gd name="T0" fmla="*/ 0 w 44"/>
                <a:gd name="T1" fmla="*/ 1 h 80"/>
                <a:gd name="T2" fmla="*/ 10 w 44"/>
                <a:gd name="T3" fmla="*/ 80 h 80"/>
                <a:gd name="T4" fmla="*/ 41 w 44"/>
                <a:gd name="T5" fmla="*/ 36 h 80"/>
                <a:gd name="T6" fmla="*/ 0 w 44"/>
                <a:gd name="T7" fmla="*/ 1 h 80"/>
              </a:gdLst>
              <a:ahLst/>
              <a:cxnLst>
                <a:cxn ang="0">
                  <a:pos x="T0" y="T1"/>
                </a:cxn>
                <a:cxn ang="0">
                  <a:pos x="T2" y="T3"/>
                </a:cxn>
                <a:cxn ang="0">
                  <a:pos x="T4" y="T5"/>
                </a:cxn>
                <a:cxn ang="0">
                  <a:pos x="T6" y="T7"/>
                </a:cxn>
              </a:cxnLst>
              <a:rect l="0" t="0" r="r" b="b"/>
              <a:pathLst>
                <a:path w="44" h="80">
                  <a:moveTo>
                    <a:pt x="0" y="1"/>
                  </a:moveTo>
                  <a:cubicBezTo>
                    <a:pt x="10" y="80"/>
                    <a:pt x="10" y="80"/>
                    <a:pt x="10" y="80"/>
                  </a:cubicBezTo>
                  <a:cubicBezTo>
                    <a:pt x="30" y="76"/>
                    <a:pt x="44" y="57"/>
                    <a:pt x="41" y="36"/>
                  </a:cubicBezTo>
                  <a:cubicBezTo>
                    <a:pt x="39" y="15"/>
                    <a:pt x="21" y="0"/>
                    <a:pt x="0" y="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70" name="Freeform 16"/>
            <p:cNvSpPr/>
            <p:nvPr/>
          </p:nvSpPr>
          <p:spPr bwMode="auto">
            <a:xfrm>
              <a:off x="3121818" y="2716012"/>
              <a:ext cx="100013" cy="110729"/>
            </a:xfrm>
            <a:custGeom>
              <a:avLst/>
              <a:gdLst>
                <a:gd name="T0" fmla="*/ 39 w 39"/>
                <a:gd name="T1" fmla="*/ 39 h 43"/>
                <a:gd name="T2" fmla="*/ 34 w 39"/>
                <a:gd name="T3" fmla="*/ 0 h 43"/>
                <a:gd name="T4" fmla="*/ 2 w 39"/>
                <a:gd name="T5" fmla="*/ 43 h 43"/>
                <a:gd name="T6" fmla="*/ 39 w 39"/>
                <a:gd name="T7" fmla="*/ 39 h 43"/>
              </a:gdLst>
              <a:ahLst/>
              <a:cxnLst>
                <a:cxn ang="0">
                  <a:pos x="T0" y="T1"/>
                </a:cxn>
                <a:cxn ang="0">
                  <a:pos x="T2" y="T3"/>
                </a:cxn>
                <a:cxn ang="0">
                  <a:pos x="T4" y="T5"/>
                </a:cxn>
                <a:cxn ang="0">
                  <a:pos x="T6" y="T7"/>
                </a:cxn>
              </a:cxnLst>
              <a:rect l="0" t="0" r="r" b="b"/>
              <a:pathLst>
                <a:path w="39" h="43">
                  <a:moveTo>
                    <a:pt x="39" y="39"/>
                  </a:moveTo>
                  <a:cubicBezTo>
                    <a:pt x="34" y="0"/>
                    <a:pt x="34" y="0"/>
                    <a:pt x="34" y="0"/>
                  </a:cubicBezTo>
                  <a:cubicBezTo>
                    <a:pt x="14" y="5"/>
                    <a:pt x="0" y="23"/>
                    <a:pt x="2" y="43"/>
                  </a:cubicBezTo>
                  <a:lnTo>
                    <a:pt x="39" y="39"/>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71" name="Freeform 17"/>
            <p:cNvSpPr/>
            <p:nvPr/>
          </p:nvSpPr>
          <p:spPr bwMode="auto">
            <a:xfrm>
              <a:off x="3128962" y="2833884"/>
              <a:ext cx="105965" cy="90488"/>
            </a:xfrm>
            <a:custGeom>
              <a:avLst/>
              <a:gdLst>
                <a:gd name="T0" fmla="*/ 0 w 41"/>
                <a:gd name="T1" fmla="*/ 4 h 35"/>
                <a:gd name="T2" fmla="*/ 41 w 41"/>
                <a:gd name="T3" fmla="*/ 34 h 35"/>
                <a:gd name="T4" fmla="*/ 37 w 41"/>
                <a:gd name="T5" fmla="*/ 0 h 35"/>
                <a:gd name="T6" fmla="*/ 0 w 41"/>
                <a:gd name="T7" fmla="*/ 4 h 35"/>
              </a:gdLst>
              <a:ahLst/>
              <a:cxnLst>
                <a:cxn ang="0">
                  <a:pos x="T0" y="T1"/>
                </a:cxn>
                <a:cxn ang="0">
                  <a:pos x="T2" y="T3"/>
                </a:cxn>
                <a:cxn ang="0">
                  <a:pos x="T4" y="T5"/>
                </a:cxn>
                <a:cxn ang="0">
                  <a:pos x="T6" y="T7"/>
                </a:cxn>
              </a:cxnLst>
              <a:rect l="0" t="0" r="r" b="b"/>
              <a:pathLst>
                <a:path w="41" h="35">
                  <a:moveTo>
                    <a:pt x="0" y="4"/>
                  </a:moveTo>
                  <a:cubicBezTo>
                    <a:pt x="5" y="22"/>
                    <a:pt x="22" y="35"/>
                    <a:pt x="41" y="34"/>
                  </a:cubicBezTo>
                  <a:cubicBezTo>
                    <a:pt x="37" y="0"/>
                    <a:pt x="37" y="0"/>
                    <a:pt x="37" y="0"/>
                  </a:cubicBezTo>
                  <a:lnTo>
                    <a:pt x="0" y="4"/>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72" name="Freeform 18"/>
            <p:cNvSpPr/>
            <p:nvPr/>
          </p:nvSpPr>
          <p:spPr bwMode="auto">
            <a:xfrm>
              <a:off x="979885" y="2713631"/>
              <a:ext cx="50006" cy="91679"/>
            </a:xfrm>
            <a:custGeom>
              <a:avLst/>
              <a:gdLst>
                <a:gd name="T0" fmla="*/ 19 w 19"/>
                <a:gd name="T1" fmla="*/ 30 h 36"/>
                <a:gd name="T2" fmla="*/ 14 w 19"/>
                <a:gd name="T3" fmla="*/ 35 h 36"/>
                <a:gd name="T4" fmla="*/ 9 w 19"/>
                <a:gd name="T5" fmla="*/ 36 h 36"/>
                <a:gd name="T6" fmla="*/ 3 w 19"/>
                <a:gd name="T7" fmla="*/ 32 h 36"/>
                <a:gd name="T8" fmla="*/ 0 w 19"/>
                <a:gd name="T9" fmla="*/ 6 h 36"/>
                <a:gd name="T10" fmla="*/ 5 w 19"/>
                <a:gd name="T11" fmla="*/ 1 h 36"/>
                <a:gd name="T12" fmla="*/ 10 w 19"/>
                <a:gd name="T13" fmla="*/ 0 h 36"/>
                <a:gd name="T14" fmla="*/ 15 w 19"/>
                <a:gd name="T15" fmla="*/ 4 h 36"/>
                <a:gd name="T16" fmla="*/ 19 w 19"/>
                <a:gd name="T17"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9" y="30"/>
                  </a:moveTo>
                  <a:cubicBezTo>
                    <a:pt x="19" y="32"/>
                    <a:pt x="17" y="35"/>
                    <a:pt x="14" y="35"/>
                  </a:cubicBezTo>
                  <a:cubicBezTo>
                    <a:pt x="9" y="36"/>
                    <a:pt x="9" y="36"/>
                    <a:pt x="9" y="36"/>
                  </a:cubicBezTo>
                  <a:cubicBezTo>
                    <a:pt x="6" y="36"/>
                    <a:pt x="4" y="34"/>
                    <a:pt x="3" y="32"/>
                  </a:cubicBezTo>
                  <a:cubicBezTo>
                    <a:pt x="0" y="6"/>
                    <a:pt x="0" y="6"/>
                    <a:pt x="0" y="6"/>
                  </a:cubicBezTo>
                  <a:cubicBezTo>
                    <a:pt x="0" y="4"/>
                    <a:pt x="2" y="1"/>
                    <a:pt x="5" y="1"/>
                  </a:cubicBezTo>
                  <a:cubicBezTo>
                    <a:pt x="10" y="0"/>
                    <a:pt x="10" y="0"/>
                    <a:pt x="10" y="0"/>
                  </a:cubicBezTo>
                  <a:cubicBezTo>
                    <a:pt x="13" y="0"/>
                    <a:pt x="15" y="2"/>
                    <a:pt x="15" y="4"/>
                  </a:cubicBezTo>
                  <a:lnTo>
                    <a:pt x="19" y="3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73" name="Freeform 19"/>
            <p:cNvSpPr/>
            <p:nvPr/>
          </p:nvSpPr>
          <p:spPr bwMode="auto">
            <a:xfrm>
              <a:off x="1032271" y="2679103"/>
              <a:ext cx="51197" cy="121444"/>
            </a:xfrm>
            <a:custGeom>
              <a:avLst/>
              <a:gdLst>
                <a:gd name="T0" fmla="*/ 20 w 20"/>
                <a:gd name="T1" fmla="*/ 40 h 47"/>
                <a:gd name="T2" fmla="*/ 16 w 20"/>
                <a:gd name="T3" fmla="*/ 46 h 47"/>
                <a:gd name="T4" fmla="*/ 10 w 20"/>
                <a:gd name="T5" fmla="*/ 46 h 47"/>
                <a:gd name="T6" fmla="*/ 5 w 20"/>
                <a:gd name="T7" fmla="*/ 42 h 47"/>
                <a:gd name="T8" fmla="*/ 0 w 20"/>
                <a:gd name="T9" fmla="*/ 7 h 47"/>
                <a:gd name="T10" fmla="*/ 5 w 20"/>
                <a:gd name="T11" fmla="*/ 1 h 47"/>
                <a:gd name="T12" fmla="*/ 10 w 20"/>
                <a:gd name="T13" fmla="*/ 1 h 47"/>
                <a:gd name="T14" fmla="*/ 16 w 20"/>
                <a:gd name="T15" fmla="*/ 5 h 47"/>
                <a:gd name="T16" fmla="*/ 20 w 20"/>
                <a:gd name="T17"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7">
                  <a:moveTo>
                    <a:pt x="20" y="40"/>
                  </a:moveTo>
                  <a:cubicBezTo>
                    <a:pt x="20" y="43"/>
                    <a:pt x="18" y="45"/>
                    <a:pt x="16" y="46"/>
                  </a:cubicBezTo>
                  <a:cubicBezTo>
                    <a:pt x="10" y="46"/>
                    <a:pt x="10" y="46"/>
                    <a:pt x="10" y="46"/>
                  </a:cubicBezTo>
                  <a:cubicBezTo>
                    <a:pt x="8" y="47"/>
                    <a:pt x="5" y="45"/>
                    <a:pt x="5" y="42"/>
                  </a:cubicBezTo>
                  <a:cubicBezTo>
                    <a:pt x="0" y="7"/>
                    <a:pt x="0" y="7"/>
                    <a:pt x="0" y="7"/>
                  </a:cubicBezTo>
                  <a:cubicBezTo>
                    <a:pt x="0" y="4"/>
                    <a:pt x="2" y="2"/>
                    <a:pt x="5" y="1"/>
                  </a:cubicBezTo>
                  <a:cubicBezTo>
                    <a:pt x="10" y="1"/>
                    <a:pt x="10" y="1"/>
                    <a:pt x="10" y="1"/>
                  </a:cubicBezTo>
                  <a:cubicBezTo>
                    <a:pt x="13" y="0"/>
                    <a:pt x="15" y="2"/>
                    <a:pt x="16" y="5"/>
                  </a:cubicBezTo>
                  <a:lnTo>
                    <a:pt x="20" y="4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74" name="Freeform 20"/>
            <p:cNvSpPr/>
            <p:nvPr/>
          </p:nvSpPr>
          <p:spPr bwMode="auto">
            <a:xfrm>
              <a:off x="1083469" y="2641003"/>
              <a:ext cx="55959" cy="152400"/>
            </a:xfrm>
            <a:custGeom>
              <a:avLst/>
              <a:gdLst>
                <a:gd name="T0" fmla="*/ 22 w 22"/>
                <a:gd name="T1" fmla="*/ 52 h 59"/>
                <a:gd name="T2" fmla="*/ 17 w 22"/>
                <a:gd name="T3" fmla="*/ 58 h 59"/>
                <a:gd name="T4" fmla="*/ 12 w 22"/>
                <a:gd name="T5" fmla="*/ 59 h 59"/>
                <a:gd name="T6" fmla="*/ 6 w 22"/>
                <a:gd name="T7" fmla="*/ 54 h 59"/>
                <a:gd name="T8" fmla="*/ 1 w 22"/>
                <a:gd name="T9" fmla="*/ 7 h 59"/>
                <a:gd name="T10" fmla="*/ 5 w 22"/>
                <a:gd name="T11" fmla="*/ 1 h 59"/>
                <a:gd name="T12" fmla="*/ 10 w 22"/>
                <a:gd name="T13" fmla="*/ 0 h 59"/>
                <a:gd name="T14" fmla="*/ 16 w 22"/>
                <a:gd name="T15" fmla="*/ 5 h 59"/>
                <a:gd name="T16" fmla="*/ 22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2" y="52"/>
                  </a:moveTo>
                  <a:cubicBezTo>
                    <a:pt x="22" y="55"/>
                    <a:pt x="20" y="58"/>
                    <a:pt x="17" y="58"/>
                  </a:cubicBezTo>
                  <a:cubicBezTo>
                    <a:pt x="12" y="59"/>
                    <a:pt x="12" y="59"/>
                    <a:pt x="12" y="59"/>
                  </a:cubicBezTo>
                  <a:cubicBezTo>
                    <a:pt x="9" y="59"/>
                    <a:pt x="7" y="57"/>
                    <a:pt x="6" y="54"/>
                  </a:cubicBezTo>
                  <a:cubicBezTo>
                    <a:pt x="1" y="7"/>
                    <a:pt x="1" y="7"/>
                    <a:pt x="1" y="7"/>
                  </a:cubicBezTo>
                  <a:cubicBezTo>
                    <a:pt x="0" y="4"/>
                    <a:pt x="2" y="1"/>
                    <a:pt x="5" y="1"/>
                  </a:cubicBezTo>
                  <a:cubicBezTo>
                    <a:pt x="10" y="0"/>
                    <a:pt x="10" y="0"/>
                    <a:pt x="10" y="0"/>
                  </a:cubicBezTo>
                  <a:cubicBezTo>
                    <a:pt x="13" y="0"/>
                    <a:pt x="15" y="2"/>
                    <a:pt x="16" y="5"/>
                  </a:cubicBezTo>
                  <a:lnTo>
                    <a:pt x="22" y="52"/>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75" name="Freeform 21"/>
            <p:cNvSpPr/>
            <p:nvPr/>
          </p:nvSpPr>
          <p:spPr bwMode="auto">
            <a:xfrm>
              <a:off x="983456" y="2798165"/>
              <a:ext cx="223838" cy="61913"/>
            </a:xfrm>
            <a:custGeom>
              <a:avLst/>
              <a:gdLst>
                <a:gd name="T0" fmla="*/ 7 w 87"/>
                <a:gd name="T1" fmla="*/ 23 h 24"/>
                <a:gd name="T2" fmla="*/ 1 w 87"/>
                <a:gd name="T3" fmla="*/ 19 h 24"/>
                <a:gd name="T4" fmla="*/ 1 w 87"/>
                <a:gd name="T5" fmla="*/ 15 h 24"/>
                <a:gd name="T6" fmla="*/ 5 w 87"/>
                <a:gd name="T7" fmla="*/ 9 h 24"/>
                <a:gd name="T8" fmla="*/ 81 w 87"/>
                <a:gd name="T9" fmla="*/ 0 h 24"/>
                <a:gd name="T10" fmla="*/ 86 w 87"/>
                <a:gd name="T11" fmla="*/ 4 h 24"/>
                <a:gd name="T12" fmla="*/ 87 w 87"/>
                <a:gd name="T13" fmla="*/ 9 h 24"/>
                <a:gd name="T14" fmla="*/ 83 w 87"/>
                <a:gd name="T15" fmla="*/ 14 h 24"/>
                <a:gd name="T16" fmla="*/ 7 w 87"/>
                <a:gd name="T17"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4">
                  <a:moveTo>
                    <a:pt x="7" y="23"/>
                  </a:moveTo>
                  <a:cubicBezTo>
                    <a:pt x="4" y="24"/>
                    <a:pt x="1" y="22"/>
                    <a:pt x="1" y="19"/>
                  </a:cubicBezTo>
                  <a:cubicBezTo>
                    <a:pt x="1" y="15"/>
                    <a:pt x="1" y="15"/>
                    <a:pt x="1" y="15"/>
                  </a:cubicBezTo>
                  <a:cubicBezTo>
                    <a:pt x="0" y="12"/>
                    <a:pt x="2" y="10"/>
                    <a:pt x="5" y="9"/>
                  </a:cubicBezTo>
                  <a:cubicBezTo>
                    <a:pt x="81" y="0"/>
                    <a:pt x="81" y="0"/>
                    <a:pt x="81" y="0"/>
                  </a:cubicBezTo>
                  <a:cubicBezTo>
                    <a:pt x="84" y="0"/>
                    <a:pt x="86" y="2"/>
                    <a:pt x="86" y="4"/>
                  </a:cubicBezTo>
                  <a:cubicBezTo>
                    <a:pt x="87" y="9"/>
                    <a:pt x="87" y="9"/>
                    <a:pt x="87" y="9"/>
                  </a:cubicBezTo>
                  <a:cubicBezTo>
                    <a:pt x="87" y="11"/>
                    <a:pt x="85" y="14"/>
                    <a:pt x="83" y="14"/>
                  </a:cubicBezTo>
                  <a:lnTo>
                    <a:pt x="7" y="23"/>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76" name="Freeform 22"/>
            <p:cNvSpPr/>
            <p:nvPr/>
          </p:nvSpPr>
          <p:spPr bwMode="auto">
            <a:xfrm>
              <a:off x="1139428" y="2667197"/>
              <a:ext cx="52388" cy="117872"/>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1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5"/>
                    <a:pt x="5" y="42"/>
                  </a:cubicBezTo>
                  <a:cubicBezTo>
                    <a:pt x="0" y="7"/>
                    <a:pt x="0" y="7"/>
                    <a:pt x="0" y="7"/>
                  </a:cubicBezTo>
                  <a:cubicBezTo>
                    <a:pt x="0" y="4"/>
                    <a:pt x="2" y="2"/>
                    <a:pt x="5" y="1"/>
                  </a:cubicBezTo>
                  <a:cubicBezTo>
                    <a:pt x="10" y="1"/>
                    <a:pt x="10" y="1"/>
                    <a:pt x="10" y="1"/>
                  </a:cubicBezTo>
                  <a:cubicBezTo>
                    <a:pt x="13" y="0"/>
                    <a:pt x="15" y="2"/>
                    <a:pt x="15" y="5"/>
                  </a:cubicBezTo>
                  <a:lnTo>
                    <a:pt x="20" y="4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77" name="Freeform 23"/>
            <p:cNvSpPr/>
            <p:nvPr/>
          </p:nvSpPr>
          <p:spPr bwMode="auto">
            <a:xfrm>
              <a:off x="3323035" y="1682550"/>
              <a:ext cx="48815" cy="92869"/>
            </a:xfrm>
            <a:custGeom>
              <a:avLst/>
              <a:gdLst>
                <a:gd name="T0" fmla="*/ 18 w 19"/>
                <a:gd name="T1" fmla="*/ 29 h 36"/>
                <a:gd name="T2" fmla="*/ 14 w 19"/>
                <a:gd name="T3" fmla="*/ 35 h 36"/>
                <a:gd name="T4" fmla="*/ 9 w 19"/>
                <a:gd name="T5" fmla="*/ 36 h 36"/>
                <a:gd name="T6" fmla="*/ 3 w 19"/>
                <a:gd name="T7" fmla="*/ 31 h 36"/>
                <a:gd name="T8" fmla="*/ 0 w 19"/>
                <a:gd name="T9" fmla="*/ 6 h 36"/>
                <a:gd name="T10" fmla="*/ 5 w 19"/>
                <a:gd name="T11" fmla="*/ 1 h 36"/>
                <a:gd name="T12" fmla="*/ 10 w 19"/>
                <a:gd name="T13" fmla="*/ 0 h 36"/>
                <a:gd name="T14" fmla="*/ 15 w 19"/>
                <a:gd name="T15" fmla="*/ 4 h 36"/>
                <a:gd name="T16" fmla="*/ 18 w 19"/>
                <a:gd name="T17"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6">
                  <a:moveTo>
                    <a:pt x="18" y="29"/>
                  </a:moveTo>
                  <a:cubicBezTo>
                    <a:pt x="19" y="32"/>
                    <a:pt x="17" y="35"/>
                    <a:pt x="14" y="35"/>
                  </a:cubicBezTo>
                  <a:cubicBezTo>
                    <a:pt x="9" y="36"/>
                    <a:pt x="9" y="36"/>
                    <a:pt x="9" y="36"/>
                  </a:cubicBezTo>
                  <a:cubicBezTo>
                    <a:pt x="6" y="36"/>
                    <a:pt x="4" y="34"/>
                    <a:pt x="3" y="31"/>
                  </a:cubicBezTo>
                  <a:cubicBezTo>
                    <a:pt x="0" y="6"/>
                    <a:pt x="0" y="6"/>
                    <a:pt x="0" y="6"/>
                  </a:cubicBezTo>
                  <a:cubicBezTo>
                    <a:pt x="0" y="3"/>
                    <a:pt x="2" y="1"/>
                    <a:pt x="5" y="1"/>
                  </a:cubicBezTo>
                  <a:cubicBezTo>
                    <a:pt x="10" y="0"/>
                    <a:pt x="10" y="0"/>
                    <a:pt x="10" y="0"/>
                  </a:cubicBezTo>
                  <a:cubicBezTo>
                    <a:pt x="12" y="0"/>
                    <a:pt x="15" y="1"/>
                    <a:pt x="15" y="4"/>
                  </a:cubicBezTo>
                  <a:lnTo>
                    <a:pt x="18" y="29"/>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78" name="Freeform 24"/>
            <p:cNvSpPr/>
            <p:nvPr/>
          </p:nvSpPr>
          <p:spPr bwMode="auto">
            <a:xfrm>
              <a:off x="3374230" y="1649212"/>
              <a:ext cx="51197" cy="119063"/>
            </a:xfrm>
            <a:custGeom>
              <a:avLst/>
              <a:gdLst>
                <a:gd name="T0" fmla="*/ 20 w 20"/>
                <a:gd name="T1" fmla="*/ 40 h 46"/>
                <a:gd name="T2" fmla="*/ 15 w 20"/>
                <a:gd name="T3" fmla="*/ 45 h 46"/>
                <a:gd name="T4" fmla="*/ 10 w 20"/>
                <a:gd name="T5" fmla="*/ 46 h 46"/>
                <a:gd name="T6" fmla="*/ 5 w 20"/>
                <a:gd name="T7" fmla="*/ 42 h 46"/>
                <a:gd name="T8" fmla="*/ 0 w 20"/>
                <a:gd name="T9" fmla="*/ 7 h 46"/>
                <a:gd name="T10" fmla="*/ 5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3"/>
                    <a:pt x="18" y="45"/>
                    <a:pt x="15" y="45"/>
                  </a:cubicBezTo>
                  <a:cubicBezTo>
                    <a:pt x="10" y="46"/>
                    <a:pt x="10" y="46"/>
                    <a:pt x="10" y="46"/>
                  </a:cubicBezTo>
                  <a:cubicBezTo>
                    <a:pt x="7" y="46"/>
                    <a:pt x="5" y="44"/>
                    <a:pt x="5" y="42"/>
                  </a:cubicBezTo>
                  <a:cubicBezTo>
                    <a:pt x="0" y="7"/>
                    <a:pt x="0" y="7"/>
                    <a:pt x="0" y="7"/>
                  </a:cubicBezTo>
                  <a:cubicBezTo>
                    <a:pt x="0" y="4"/>
                    <a:pt x="2" y="1"/>
                    <a:pt x="5" y="1"/>
                  </a:cubicBezTo>
                  <a:cubicBezTo>
                    <a:pt x="10" y="0"/>
                    <a:pt x="10" y="0"/>
                    <a:pt x="10" y="0"/>
                  </a:cubicBezTo>
                  <a:cubicBezTo>
                    <a:pt x="13" y="0"/>
                    <a:pt x="15" y="2"/>
                    <a:pt x="15" y="5"/>
                  </a:cubicBezTo>
                  <a:lnTo>
                    <a:pt x="20" y="4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79" name="Freeform 25"/>
            <p:cNvSpPr/>
            <p:nvPr/>
          </p:nvSpPr>
          <p:spPr bwMode="auto">
            <a:xfrm>
              <a:off x="3425428" y="1611113"/>
              <a:ext cx="57150" cy="151210"/>
            </a:xfrm>
            <a:custGeom>
              <a:avLst/>
              <a:gdLst>
                <a:gd name="T0" fmla="*/ 21 w 22"/>
                <a:gd name="T1" fmla="*/ 52 h 59"/>
                <a:gd name="T2" fmla="*/ 17 w 22"/>
                <a:gd name="T3" fmla="*/ 58 h 59"/>
                <a:gd name="T4" fmla="*/ 12 w 22"/>
                <a:gd name="T5" fmla="*/ 58 h 59"/>
                <a:gd name="T6" fmla="*/ 6 w 22"/>
                <a:gd name="T7" fmla="*/ 54 h 59"/>
                <a:gd name="T8" fmla="*/ 0 w 22"/>
                <a:gd name="T9" fmla="*/ 6 h 59"/>
                <a:gd name="T10" fmla="*/ 5 w 22"/>
                <a:gd name="T11" fmla="*/ 1 h 59"/>
                <a:gd name="T12" fmla="*/ 10 w 22"/>
                <a:gd name="T13" fmla="*/ 0 h 59"/>
                <a:gd name="T14" fmla="*/ 16 w 22"/>
                <a:gd name="T15" fmla="*/ 4 h 59"/>
                <a:gd name="T16" fmla="*/ 21 w 22"/>
                <a:gd name="T17"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9">
                  <a:moveTo>
                    <a:pt x="21" y="52"/>
                  </a:moveTo>
                  <a:cubicBezTo>
                    <a:pt x="22" y="55"/>
                    <a:pt x="20" y="57"/>
                    <a:pt x="17" y="58"/>
                  </a:cubicBezTo>
                  <a:cubicBezTo>
                    <a:pt x="12" y="58"/>
                    <a:pt x="12" y="58"/>
                    <a:pt x="12" y="58"/>
                  </a:cubicBezTo>
                  <a:cubicBezTo>
                    <a:pt x="9" y="59"/>
                    <a:pt x="7" y="57"/>
                    <a:pt x="6" y="54"/>
                  </a:cubicBezTo>
                  <a:cubicBezTo>
                    <a:pt x="0" y="6"/>
                    <a:pt x="0" y="6"/>
                    <a:pt x="0" y="6"/>
                  </a:cubicBezTo>
                  <a:cubicBezTo>
                    <a:pt x="0" y="4"/>
                    <a:pt x="2" y="1"/>
                    <a:pt x="5" y="1"/>
                  </a:cubicBezTo>
                  <a:cubicBezTo>
                    <a:pt x="10" y="0"/>
                    <a:pt x="10" y="0"/>
                    <a:pt x="10" y="0"/>
                  </a:cubicBezTo>
                  <a:cubicBezTo>
                    <a:pt x="13" y="0"/>
                    <a:pt x="15" y="2"/>
                    <a:pt x="16" y="4"/>
                  </a:cubicBezTo>
                  <a:lnTo>
                    <a:pt x="21" y="52"/>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80" name="Freeform 26"/>
            <p:cNvSpPr/>
            <p:nvPr/>
          </p:nvSpPr>
          <p:spPr bwMode="auto">
            <a:xfrm>
              <a:off x="3325415" y="1765894"/>
              <a:ext cx="223838" cy="64294"/>
            </a:xfrm>
            <a:custGeom>
              <a:avLst/>
              <a:gdLst>
                <a:gd name="T0" fmla="*/ 6 w 87"/>
                <a:gd name="T1" fmla="*/ 24 h 25"/>
                <a:gd name="T2" fmla="*/ 1 w 87"/>
                <a:gd name="T3" fmla="*/ 20 h 25"/>
                <a:gd name="T4" fmla="*/ 0 w 87"/>
                <a:gd name="T5" fmla="*/ 16 h 25"/>
                <a:gd name="T6" fmla="*/ 5 w 87"/>
                <a:gd name="T7" fmla="*/ 10 h 25"/>
                <a:gd name="T8" fmla="*/ 81 w 87"/>
                <a:gd name="T9" fmla="*/ 1 h 25"/>
                <a:gd name="T10" fmla="*/ 86 w 87"/>
                <a:gd name="T11" fmla="*/ 5 h 25"/>
                <a:gd name="T12" fmla="*/ 87 w 87"/>
                <a:gd name="T13" fmla="*/ 9 h 25"/>
                <a:gd name="T14" fmla="*/ 82 w 87"/>
                <a:gd name="T15" fmla="*/ 15 h 25"/>
                <a:gd name="T16" fmla="*/ 6 w 87"/>
                <a:gd name="T17"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5">
                  <a:moveTo>
                    <a:pt x="6" y="24"/>
                  </a:moveTo>
                  <a:cubicBezTo>
                    <a:pt x="4" y="25"/>
                    <a:pt x="1" y="23"/>
                    <a:pt x="1" y="20"/>
                  </a:cubicBezTo>
                  <a:cubicBezTo>
                    <a:pt x="0" y="16"/>
                    <a:pt x="0" y="16"/>
                    <a:pt x="0" y="16"/>
                  </a:cubicBezTo>
                  <a:cubicBezTo>
                    <a:pt x="0" y="13"/>
                    <a:pt x="2" y="10"/>
                    <a:pt x="5" y="10"/>
                  </a:cubicBezTo>
                  <a:cubicBezTo>
                    <a:pt x="81" y="1"/>
                    <a:pt x="81" y="1"/>
                    <a:pt x="81" y="1"/>
                  </a:cubicBezTo>
                  <a:cubicBezTo>
                    <a:pt x="83" y="0"/>
                    <a:pt x="86" y="2"/>
                    <a:pt x="86" y="5"/>
                  </a:cubicBezTo>
                  <a:cubicBezTo>
                    <a:pt x="87" y="9"/>
                    <a:pt x="87" y="9"/>
                    <a:pt x="87" y="9"/>
                  </a:cubicBezTo>
                  <a:cubicBezTo>
                    <a:pt x="87" y="12"/>
                    <a:pt x="85" y="14"/>
                    <a:pt x="82" y="15"/>
                  </a:cubicBezTo>
                  <a:lnTo>
                    <a:pt x="6" y="24"/>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81" name="Freeform 27"/>
            <p:cNvSpPr/>
            <p:nvPr/>
          </p:nvSpPr>
          <p:spPr bwMode="auto">
            <a:xfrm>
              <a:off x="3482578" y="1636115"/>
              <a:ext cx="51197" cy="119063"/>
            </a:xfrm>
            <a:custGeom>
              <a:avLst/>
              <a:gdLst>
                <a:gd name="T0" fmla="*/ 20 w 20"/>
                <a:gd name="T1" fmla="*/ 40 h 46"/>
                <a:gd name="T2" fmla="*/ 15 w 20"/>
                <a:gd name="T3" fmla="*/ 45 h 46"/>
                <a:gd name="T4" fmla="*/ 10 w 20"/>
                <a:gd name="T5" fmla="*/ 46 h 46"/>
                <a:gd name="T6" fmla="*/ 4 w 20"/>
                <a:gd name="T7" fmla="*/ 42 h 46"/>
                <a:gd name="T8" fmla="*/ 0 w 20"/>
                <a:gd name="T9" fmla="*/ 6 h 46"/>
                <a:gd name="T10" fmla="*/ 4 w 20"/>
                <a:gd name="T11" fmla="*/ 1 h 46"/>
                <a:gd name="T12" fmla="*/ 10 w 20"/>
                <a:gd name="T13" fmla="*/ 0 h 46"/>
                <a:gd name="T14" fmla="*/ 15 w 20"/>
                <a:gd name="T15" fmla="*/ 5 h 46"/>
                <a:gd name="T16" fmla="*/ 20 w 20"/>
                <a:gd name="T17"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6">
                  <a:moveTo>
                    <a:pt x="20" y="40"/>
                  </a:moveTo>
                  <a:cubicBezTo>
                    <a:pt x="20" y="42"/>
                    <a:pt x="18" y="45"/>
                    <a:pt x="15" y="45"/>
                  </a:cubicBezTo>
                  <a:cubicBezTo>
                    <a:pt x="10" y="46"/>
                    <a:pt x="10" y="46"/>
                    <a:pt x="10" y="46"/>
                  </a:cubicBezTo>
                  <a:cubicBezTo>
                    <a:pt x="7" y="46"/>
                    <a:pt x="5" y="44"/>
                    <a:pt x="4" y="42"/>
                  </a:cubicBezTo>
                  <a:cubicBezTo>
                    <a:pt x="0" y="6"/>
                    <a:pt x="0" y="6"/>
                    <a:pt x="0" y="6"/>
                  </a:cubicBezTo>
                  <a:cubicBezTo>
                    <a:pt x="0" y="4"/>
                    <a:pt x="2" y="1"/>
                    <a:pt x="4" y="1"/>
                  </a:cubicBezTo>
                  <a:cubicBezTo>
                    <a:pt x="10" y="0"/>
                    <a:pt x="10" y="0"/>
                    <a:pt x="10" y="0"/>
                  </a:cubicBezTo>
                  <a:cubicBezTo>
                    <a:pt x="12" y="0"/>
                    <a:pt x="15" y="2"/>
                    <a:pt x="15" y="5"/>
                  </a:cubicBezTo>
                  <a:lnTo>
                    <a:pt x="20" y="4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82" name="Freeform 28"/>
            <p:cNvSpPr/>
            <p:nvPr/>
          </p:nvSpPr>
          <p:spPr bwMode="auto">
            <a:xfrm>
              <a:off x="534590" y="2182613"/>
              <a:ext cx="41672" cy="57150"/>
            </a:xfrm>
            <a:custGeom>
              <a:avLst/>
              <a:gdLst>
                <a:gd name="T0" fmla="*/ 16 w 16"/>
                <a:gd name="T1" fmla="*/ 16 h 22"/>
                <a:gd name="T2" fmla="*/ 12 w 16"/>
                <a:gd name="T3" fmla="*/ 21 h 22"/>
                <a:gd name="T4" fmla="*/ 7 w 16"/>
                <a:gd name="T5" fmla="*/ 22 h 22"/>
                <a:gd name="T6" fmla="*/ 1 w 16"/>
                <a:gd name="T7" fmla="*/ 18 h 22"/>
                <a:gd name="T8" fmla="*/ 0 w 16"/>
                <a:gd name="T9" fmla="*/ 6 h 22"/>
                <a:gd name="T10" fmla="*/ 4 w 16"/>
                <a:gd name="T11" fmla="*/ 1 h 22"/>
                <a:gd name="T12" fmla="*/ 9 w 16"/>
                <a:gd name="T13" fmla="*/ 0 h 22"/>
                <a:gd name="T14" fmla="*/ 15 w 16"/>
                <a:gd name="T15" fmla="*/ 4 h 22"/>
                <a:gd name="T16" fmla="*/ 16 w 16"/>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2">
                  <a:moveTo>
                    <a:pt x="16" y="16"/>
                  </a:moveTo>
                  <a:cubicBezTo>
                    <a:pt x="16" y="18"/>
                    <a:pt x="14" y="21"/>
                    <a:pt x="12" y="21"/>
                  </a:cubicBezTo>
                  <a:cubicBezTo>
                    <a:pt x="7" y="22"/>
                    <a:pt x="7" y="22"/>
                    <a:pt x="7" y="22"/>
                  </a:cubicBezTo>
                  <a:cubicBezTo>
                    <a:pt x="4" y="22"/>
                    <a:pt x="2" y="20"/>
                    <a:pt x="1" y="18"/>
                  </a:cubicBezTo>
                  <a:cubicBezTo>
                    <a:pt x="0" y="6"/>
                    <a:pt x="0" y="6"/>
                    <a:pt x="0" y="6"/>
                  </a:cubicBezTo>
                  <a:cubicBezTo>
                    <a:pt x="0" y="3"/>
                    <a:pt x="1" y="1"/>
                    <a:pt x="4" y="1"/>
                  </a:cubicBezTo>
                  <a:cubicBezTo>
                    <a:pt x="9" y="0"/>
                    <a:pt x="9" y="0"/>
                    <a:pt x="9" y="0"/>
                  </a:cubicBezTo>
                  <a:cubicBezTo>
                    <a:pt x="12" y="0"/>
                    <a:pt x="14" y="1"/>
                    <a:pt x="15" y="4"/>
                  </a:cubicBezTo>
                  <a:lnTo>
                    <a:pt x="16" y="1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83" name="Freeform 29"/>
            <p:cNvSpPr/>
            <p:nvPr/>
          </p:nvSpPr>
          <p:spPr bwMode="auto">
            <a:xfrm>
              <a:off x="584597" y="2144513"/>
              <a:ext cx="45244" cy="86916"/>
            </a:xfrm>
            <a:custGeom>
              <a:avLst/>
              <a:gdLst>
                <a:gd name="T0" fmla="*/ 18 w 18"/>
                <a:gd name="T1" fmla="*/ 28 h 34"/>
                <a:gd name="T2" fmla="*/ 14 w 18"/>
                <a:gd name="T3" fmla="*/ 34 h 34"/>
                <a:gd name="T4" fmla="*/ 9 w 18"/>
                <a:gd name="T5" fmla="*/ 34 h 34"/>
                <a:gd name="T6" fmla="*/ 3 w 18"/>
                <a:gd name="T7" fmla="*/ 30 h 34"/>
                <a:gd name="T8" fmla="*/ 0 w 18"/>
                <a:gd name="T9" fmla="*/ 7 h 34"/>
                <a:gd name="T10" fmla="*/ 5 w 18"/>
                <a:gd name="T11" fmla="*/ 1 h 34"/>
                <a:gd name="T12" fmla="*/ 10 w 18"/>
                <a:gd name="T13" fmla="*/ 1 h 34"/>
                <a:gd name="T14" fmla="*/ 15 w 18"/>
                <a:gd name="T15" fmla="*/ 5 h 34"/>
                <a:gd name="T16" fmla="*/ 18 w 18"/>
                <a:gd name="T17"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8"/>
                  </a:moveTo>
                  <a:cubicBezTo>
                    <a:pt x="18" y="31"/>
                    <a:pt x="16" y="33"/>
                    <a:pt x="14" y="34"/>
                  </a:cubicBezTo>
                  <a:cubicBezTo>
                    <a:pt x="9" y="34"/>
                    <a:pt x="9" y="34"/>
                    <a:pt x="9" y="34"/>
                  </a:cubicBezTo>
                  <a:cubicBezTo>
                    <a:pt x="6" y="34"/>
                    <a:pt x="4" y="33"/>
                    <a:pt x="3" y="30"/>
                  </a:cubicBezTo>
                  <a:cubicBezTo>
                    <a:pt x="0" y="7"/>
                    <a:pt x="0" y="7"/>
                    <a:pt x="0" y="7"/>
                  </a:cubicBezTo>
                  <a:cubicBezTo>
                    <a:pt x="0" y="4"/>
                    <a:pt x="2" y="2"/>
                    <a:pt x="5" y="1"/>
                  </a:cubicBezTo>
                  <a:cubicBezTo>
                    <a:pt x="10" y="1"/>
                    <a:pt x="10" y="1"/>
                    <a:pt x="10" y="1"/>
                  </a:cubicBezTo>
                  <a:cubicBezTo>
                    <a:pt x="12" y="0"/>
                    <a:pt x="15" y="2"/>
                    <a:pt x="15" y="5"/>
                  </a:cubicBezTo>
                  <a:lnTo>
                    <a:pt x="18" y="2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84" name="Freeform 30"/>
            <p:cNvSpPr/>
            <p:nvPr/>
          </p:nvSpPr>
          <p:spPr bwMode="auto">
            <a:xfrm>
              <a:off x="629840" y="2109985"/>
              <a:ext cx="52388" cy="116681"/>
            </a:xfrm>
            <a:custGeom>
              <a:avLst/>
              <a:gdLst>
                <a:gd name="T0" fmla="*/ 19 w 20"/>
                <a:gd name="T1" fmla="*/ 39 h 45"/>
                <a:gd name="T2" fmla="*/ 15 w 20"/>
                <a:gd name="T3" fmla="*/ 44 h 45"/>
                <a:gd name="T4" fmla="*/ 10 w 20"/>
                <a:gd name="T5" fmla="*/ 45 h 45"/>
                <a:gd name="T6" fmla="*/ 5 w 20"/>
                <a:gd name="T7" fmla="*/ 41 h 45"/>
                <a:gd name="T8" fmla="*/ 1 w 20"/>
                <a:gd name="T9" fmla="*/ 7 h 45"/>
                <a:gd name="T10" fmla="*/ 5 w 20"/>
                <a:gd name="T11" fmla="*/ 1 h 45"/>
                <a:gd name="T12" fmla="*/ 10 w 20"/>
                <a:gd name="T13" fmla="*/ 1 h 45"/>
                <a:gd name="T14" fmla="*/ 15 w 20"/>
                <a:gd name="T15" fmla="*/ 5 h 45"/>
                <a:gd name="T16" fmla="*/ 19 w 20"/>
                <a:gd name="T17" fmla="*/ 3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45">
                  <a:moveTo>
                    <a:pt x="19" y="39"/>
                  </a:moveTo>
                  <a:cubicBezTo>
                    <a:pt x="20" y="41"/>
                    <a:pt x="18" y="44"/>
                    <a:pt x="15" y="44"/>
                  </a:cubicBezTo>
                  <a:cubicBezTo>
                    <a:pt x="10" y="45"/>
                    <a:pt x="10" y="45"/>
                    <a:pt x="10" y="45"/>
                  </a:cubicBezTo>
                  <a:cubicBezTo>
                    <a:pt x="8" y="45"/>
                    <a:pt x="5" y="43"/>
                    <a:pt x="5" y="41"/>
                  </a:cubicBezTo>
                  <a:cubicBezTo>
                    <a:pt x="1" y="7"/>
                    <a:pt x="1" y="7"/>
                    <a:pt x="1" y="7"/>
                  </a:cubicBezTo>
                  <a:cubicBezTo>
                    <a:pt x="0" y="4"/>
                    <a:pt x="2" y="2"/>
                    <a:pt x="5" y="1"/>
                  </a:cubicBezTo>
                  <a:cubicBezTo>
                    <a:pt x="10" y="1"/>
                    <a:pt x="10" y="1"/>
                    <a:pt x="10" y="1"/>
                  </a:cubicBezTo>
                  <a:cubicBezTo>
                    <a:pt x="13" y="0"/>
                    <a:pt x="15" y="2"/>
                    <a:pt x="15" y="5"/>
                  </a:cubicBezTo>
                  <a:lnTo>
                    <a:pt x="19" y="39"/>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85" name="Freeform 31"/>
            <p:cNvSpPr/>
            <p:nvPr/>
          </p:nvSpPr>
          <p:spPr bwMode="auto">
            <a:xfrm>
              <a:off x="527447" y="2074266"/>
              <a:ext cx="110728" cy="97631"/>
            </a:xfrm>
            <a:custGeom>
              <a:avLst/>
              <a:gdLst>
                <a:gd name="T0" fmla="*/ 2 w 43"/>
                <a:gd name="T1" fmla="*/ 38 h 38"/>
                <a:gd name="T2" fmla="*/ 1 w 43"/>
                <a:gd name="T3" fmla="*/ 38 h 38"/>
                <a:gd name="T4" fmla="*/ 0 w 43"/>
                <a:gd name="T5" fmla="*/ 35 h 38"/>
                <a:gd name="T6" fmla="*/ 13 w 43"/>
                <a:gd name="T7" fmla="*/ 19 h 38"/>
                <a:gd name="T8" fmla="*/ 14 w 43"/>
                <a:gd name="T9" fmla="*/ 18 h 38"/>
                <a:gd name="T10" fmla="*/ 26 w 43"/>
                <a:gd name="T11" fmla="*/ 17 h 38"/>
                <a:gd name="T12" fmla="*/ 39 w 43"/>
                <a:gd name="T13" fmla="*/ 1 h 38"/>
                <a:gd name="T14" fmla="*/ 42 w 43"/>
                <a:gd name="T15" fmla="*/ 1 h 38"/>
                <a:gd name="T16" fmla="*/ 42 w 43"/>
                <a:gd name="T17" fmla="*/ 4 h 38"/>
                <a:gd name="T18" fmla="*/ 29 w 43"/>
                <a:gd name="T19" fmla="*/ 20 h 38"/>
                <a:gd name="T20" fmla="*/ 28 w 43"/>
                <a:gd name="T21" fmla="*/ 21 h 38"/>
                <a:gd name="T22" fmla="*/ 15 w 43"/>
                <a:gd name="T23" fmla="*/ 22 h 38"/>
                <a:gd name="T24" fmla="*/ 3 w 43"/>
                <a:gd name="T25" fmla="*/ 37 h 38"/>
                <a:gd name="T26" fmla="*/ 2 w 43"/>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38">
                  <a:moveTo>
                    <a:pt x="2" y="38"/>
                  </a:moveTo>
                  <a:cubicBezTo>
                    <a:pt x="2" y="38"/>
                    <a:pt x="1" y="38"/>
                    <a:pt x="1" y="38"/>
                  </a:cubicBezTo>
                  <a:cubicBezTo>
                    <a:pt x="0" y="37"/>
                    <a:pt x="0" y="36"/>
                    <a:pt x="0" y="35"/>
                  </a:cubicBezTo>
                  <a:cubicBezTo>
                    <a:pt x="13" y="19"/>
                    <a:pt x="13" y="19"/>
                    <a:pt x="13" y="19"/>
                  </a:cubicBezTo>
                  <a:cubicBezTo>
                    <a:pt x="13" y="19"/>
                    <a:pt x="14" y="18"/>
                    <a:pt x="14" y="18"/>
                  </a:cubicBezTo>
                  <a:cubicBezTo>
                    <a:pt x="26" y="17"/>
                    <a:pt x="26" y="17"/>
                    <a:pt x="26" y="17"/>
                  </a:cubicBezTo>
                  <a:cubicBezTo>
                    <a:pt x="39" y="1"/>
                    <a:pt x="39" y="1"/>
                    <a:pt x="39" y="1"/>
                  </a:cubicBezTo>
                  <a:cubicBezTo>
                    <a:pt x="40" y="0"/>
                    <a:pt x="41" y="0"/>
                    <a:pt x="42" y="1"/>
                  </a:cubicBezTo>
                  <a:cubicBezTo>
                    <a:pt x="43" y="2"/>
                    <a:pt x="43" y="3"/>
                    <a:pt x="42" y="4"/>
                  </a:cubicBezTo>
                  <a:cubicBezTo>
                    <a:pt x="29" y="20"/>
                    <a:pt x="29" y="20"/>
                    <a:pt x="29" y="20"/>
                  </a:cubicBezTo>
                  <a:cubicBezTo>
                    <a:pt x="29" y="20"/>
                    <a:pt x="28" y="21"/>
                    <a:pt x="28" y="21"/>
                  </a:cubicBezTo>
                  <a:cubicBezTo>
                    <a:pt x="15" y="22"/>
                    <a:pt x="15" y="22"/>
                    <a:pt x="15" y="22"/>
                  </a:cubicBezTo>
                  <a:cubicBezTo>
                    <a:pt x="3" y="37"/>
                    <a:pt x="3" y="37"/>
                    <a:pt x="3" y="37"/>
                  </a:cubicBezTo>
                  <a:cubicBezTo>
                    <a:pt x="3" y="38"/>
                    <a:pt x="3" y="38"/>
                    <a:pt x="2" y="38"/>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86" name="Freeform 32"/>
            <p:cNvSpPr>
              <a:spLocks noEditPoints="1"/>
            </p:cNvSpPr>
            <p:nvPr/>
          </p:nvSpPr>
          <p:spPr bwMode="auto">
            <a:xfrm>
              <a:off x="467916" y="2087363"/>
              <a:ext cx="239315" cy="208360"/>
            </a:xfrm>
            <a:custGeom>
              <a:avLst/>
              <a:gdLst>
                <a:gd name="T0" fmla="*/ 86 w 93"/>
                <a:gd name="T1" fmla="*/ 59 h 81"/>
                <a:gd name="T2" fmla="*/ 23 w 93"/>
                <a:gd name="T3" fmla="*/ 66 h 81"/>
                <a:gd name="T4" fmla="*/ 15 w 93"/>
                <a:gd name="T5" fmla="*/ 4 h 81"/>
                <a:gd name="T6" fmla="*/ 10 w 93"/>
                <a:gd name="T7" fmla="*/ 0 h 81"/>
                <a:gd name="T8" fmla="*/ 5 w 93"/>
                <a:gd name="T9" fmla="*/ 1 h 81"/>
                <a:gd name="T10" fmla="*/ 1 w 93"/>
                <a:gd name="T11" fmla="*/ 6 h 81"/>
                <a:gd name="T12" fmla="*/ 9 w 93"/>
                <a:gd name="T13" fmla="*/ 73 h 81"/>
                <a:gd name="T14" fmla="*/ 9 w 93"/>
                <a:gd name="T15" fmla="*/ 77 h 81"/>
                <a:gd name="T16" fmla="*/ 10 w 93"/>
                <a:gd name="T17" fmla="*/ 79 h 81"/>
                <a:gd name="T18" fmla="*/ 15 w 93"/>
                <a:gd name="T19" fmla="*/ 81 h 81"/>
                <a:gd name="T20" fmla="*/ 15 w 93"/>
                <a:gd name="T21" fmla="*/ 81 h 81"/>
                <a:gd name="T22" fmla="*/ 20 w 93"/>
                <a:gd name="T23" fmla="*/ 81 h 81"/>
                <a:gd name="T24" fmla="*/ 88 w 93"/>
                <a:gd name="T25" fmla="*/ 72 h 81"/>
                <a:gd name="T26" fmla="*/ 92 w 93"/>
                <a:gd name="T27" fmla="*/ 67 h 81"/>
                <a:gd name="T28" fmla="*/ 92 w 93"/>
                <a:gd name="T29" fmla="*/ 63 h 81"/>
                <a:gd name="T30" fmla="*/ 86 w 93"/>
                <a:gd name="T31" fmla="*/ 59 h 81"/>
                <a:gd name="T32" fmla="*/ 9 w 93"/>
                <a:gd name="T33" fmla="*/ 9 h 81"/>
                <a:gd name="T34" fmla="*/ 12 w 93"/>
                <a:gd name="T35" fmla="*/ 12 h 81"/>
                <a:gd name="T36" fmla="*/ 9 w 93"/>
                <a:gd name="T37" fmla="*/ 16 h 81"/>
                <a:gd name="T38" fmla="*/ 6 w 93"/>
                <a:gd name="T39" fmla="*/ 13 h 81"/>
                <a:gd name="T40" fmla="*/ 9 w 93"/>
                <a:gd name="T41" fmla="*/ 9 h 81"/>
                <a:gd name="T42" fmla="*/ 11 w 93"/>
                <a:gd name="T43" fmla="*/ 31 h 81"/>
                <a:gd name="T44" fmla="*/ 15 w 93"/>
                <a:gd name="T45" fmla="*/ 34 h 81"/>
                <a:gd name="T46" fmla="*/ 12 w 93"/>
                <a:gd name="T47" fmla="*/ 38 h 81"/>
                <a:gd name="T48" fmla="*/ 8 w 93"/>
                <a:gd name="T49" fmla="*/ 35 h 81"/>
                <a:gd name="T50" fmla="*/ 11 w 93"/>
                <a:gd name="T51" fmla="*/ 31 h 81"/>
                <a:gd name="T52" fmla="*/ 14 w 93"/>
                <a:gd name="T53" fmla="*/ 53 h 81"/>
                <a:gd name="T54" fmla="*/ 18 w 93"/>
                <a:gd name="T55" fmla="*/ 56 h 81"/>
                <a:gd name="T56" fmla="*/ 15 w 93"/>
                <a:gd name="T57" fmla="*/ 60 h 81"/>
                <a:gd name="T58" fmla="*/ 11 w 93"/>
                <a:gd name="T59" fmla="*/ 57 h 81"/>
                <a:gd name="T60" fmla="*/ 14 w 93"/>
                <a:gd name="T61" fmla="*/ 5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81">
                  <a:moveTo>
                    <a:pt x="86" y="59"/>
                  </a:moveTo>
                  <a:cubicBezTo>
                    <a:pt x="23" y="66"/>
                    <a:pt x="23" y="66"/>
                    <a:pt x="23" y="66"/>
                  </a:cubicBezTo>
                  <a:cubicBezTo>
                    <a:pt x="15" y="4"/>
                    <a:pt x="15" y="4"/>
                    <a:pt x="15" y="4"/>
                  </a:cubicBezTo>
                  <a:cubicBezTo>
                    <a:pt x="15" y="2"/>
                    <a:pt x="13" y="0"/>
                    <a:pt x="10" y="0"/>
                  </a:cubicBezTo>
                  <a:cubicBezTo>
                    <a:pt x="5" y="1"/>
                    <a:pt x="5" y="1"/>
                    <a:pt x="5" y="1"/>
                  </a:cubicBezTo>
                  <a:cubicBezTo>
                    <a:pt x="2" y="1"/>
                    <a:pt x="0" y="4"/>
                    <a:pt x="1" y="6"/>
                  </a:cubicBezTo>
                  <a:cubicBezTo>
                    <a:pt x="9" y="73"/>
                    <a:pt x="9" y="73"/>
                    <a:pt x="9" y="73"/>
                  </a:cubicBezTo>
                  <a:cubicBezTo>
                    <a:pt x="9" y="77"/>
                    <a:pt x="9" y="77"/>
                    <a:pt x="9" y="77"/>
                  </a:cubicBezTo>
                  <a:cubicBezTo>
                    <a:pt x="10" y="78"/>
                    <a:pt x="10" y="78"/>
                    <a:pt x="10" y="79"/>
                  </a:cubicBezTo>
                  <a:cubicBezTo>
                    <a:pt x="11" y="80"/>
                    <a:pt x="13" y="81"/>
                    <a:pt x="15" y="81"/>
                  </a:cubicBezTo>
                  <a:cubicBezTo>
                    <a:pt x="15" y="81"/>
                    <a:pt x="15" y="81"/>
                    <a:pt x="15" y="81"/>
                  </a:cubicBezTo>
                  <a:cubicBezTo>
                    <a:pt x="20" y="81"/>
                    <a:pt x="20" y="81"/>
                    <a:pt x="20" y="81"/>
                  </a:cubicBezTo>
                  <a:cubicBezTo>
                    <a:pt x="88" y="72"/>
                    <a:pt x="88" y="72"/>
                    <a:pt x="88" y="72"/>
                  </a:cubicBezTo>
                  <a:cubicBezTo>
                    <a:pt x="91" y="72"/>
                    <a:pt x="93" y="69"/>
                    <a:pt x="92" y="67"/>
                  </a:cubicBezTo>
                  <a:cubicBezTo>
                    <a:pt x="92" y="63"/>
                    <a:pt x="92" y="63"/>
                    <a:pt x="92" y="63"/>
                  </a:cubicBezTo>
                  <a:cubicBezTo>
                    <a:pt x="91" y="60"/>
                    <a:pt x="89" y="58"/>
                    <a:pt x="86" y="59"/>
                  </a:cubicBezTo>
                  <a:close/>
                  <a:moveTo>
                    <a:pt x="9" y="9"/>
                  </a:moveTo>
                  <a:cubicBezTo>
                    <a:pt x="11" y="9"/>
                    <a:pt x="12" y="11"/>
                    <a:pt x="12" y="12"/>
                  </a:cubicBezTo>
                  <a:cubicBezTo>
                    <a:pt x="13" y="14"/>
                    <a:pt x="11" y="16"/>
                    <a:pt x="9" y="16"/>
                  </a:cubicBezTo>
                  <a:cubicBezTo>
                    <a:pt x="7" y="17"/>
                    <a:pt x="6" y="15"/>
                    <a:pt x="6" y="13"/>
                  </a:cubicBezTo>
                  <a:cubicBezTo>
                    <a:pt x="5" y="11"/>
                    <a:pt x="7" y="10"/>
                    <a:pt x="9" y="9"/>
                  </a:cubicBezTo>
                  <a:close/>
                  <a:moveTo>
                    <a:pt x="11" y="31"/>
                  </a:moveTo>
                  <a:cubicBezTo>
                    <a:pt x="13" y="31"/>
                    <a:pt x="15" y="32"/>
                    <a:pt x="15" y="34"/>
                  </a:cubicBezTo>
                  <a:cubicBezTo>
                    <a:pt x="15" y="36"/>
                    <a:pt x="14" y="38"/>
                    <a:pt x="12" y="38"/>
                  </a:cubicBezTo>
                  <a:cubicBezTo>
                    <a:pt x="10" y="39"/>
                    <a:pt x="8" y="37"/>
                    <a:pt x="8" y="35"/>
                  </a:cubicBezTo>
                  <a:cubicBezTo>
                    <a:pt x="8" y="33"/>
                    <a:pt x="9" y="32"/>
                    <a:pt x="11" y="31"/>
                  </a:cubicBezTo>
                  <a:close/>
                  <a:moveTo>
                    <a:pt x="14" y="53"/>
                  </a:moveTo>
                  <a:cubicBezTo>
                    <a:pt x="16" y="53"/>
                    <a:pt x="18" y="54"/>
                    <a:pt x="18" y="56"/>
                  </a:cubicBezTo>
                  <a:cubicBezTo>
                    <a:pt x="18" y="58"/>
                    <a:pt x="17" y="60"/>
                    <a:pt x="15" y="60"/>
                  </a:cubicBezTo>
                  <a:cubicBezTo>
                    <a:pt x="13" y="60"/>
                    <a:pt x="11" y="59"/>
                    <a:pt x="11" y="57"/>
                  </a:cubicBezTo>
                  <a:cubicBezTo>
                    <a:pt x="11" y="55"/>
                    <a:pt x="12" y="53"/>
                    <a:pt x="14" y="5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87" name="Freeform 33"/>
            <p:cNvSpPr/>
            <p:nvPr/>
          </p:nvSpPr>
          <p:spPr bwMode="auto">
            <a:xfrm>
              <a:off x="2094309" y="2164753"/>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1"/>
                    <a:pt x="2" y="18"/>
                  </a:cubicBezTo>
                  <a:cubicBezTo>
                    <a:pt x="1" y="6"/>
                    <a:pt x="1" y="6"/>
                    <a:pt x="1" y="6"/>
                  </a:cubicBezTo>
                  <a:cubicBezTo>
                    <a:pt x="0" y="4"/>
                    <a:pt x="2" y="1"/>
                    <a:pt x="5" y="1"/>
                  </a:cubicBezTo>
                  <a:cubicBezTo>
                    <a:pt x="10" y="0"/>
                    <a:pt x="10" y="0"/>
                    <a:pt x="10" y="0"/>
                  </a:cubicBezTo>
                  <a:cubicBezTo>
                    <a:pt x="12" y="0"/>
                    <a:pt x="15" y="2"/>
                    <a:pt x="15" y="4"/>
                  </a:cubicBezTo>
                  <a:lnTo>
                    <a:pt x="17" y="1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88" name="Freeform 34"/>
            <p:cNvSpPr/>
            <p:nvPr/>
          </p:nvSpPr>
          <p:spPr bwMode="auto">
            <a:xfrm>
              <a:off x="2146697" y="2129034"/>
              <a:ext cx="46434" cy="8691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3"/>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2"/>
                    <a:pt x="15" y="4"/>
                  </a:cubicBezTo>
                  <a:lnTo>
                    <a:pt x="18" y="2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89" name="Freeform 35"/>
            <p:cNvSpPr/>
            <p:nvPr/>
          </p:nvSpPr>
          <p:spPr bwMode="auto">
            <a:xfrm>
              <a:off x="2193131" y="2094506"/>
              <a:ext cx="48815" cy="11430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9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3"/>
                    <a:pt x="4" y="40"/>
                  </a:cubicBezTo>
                  <a:cubicBezTo>
                    <a:pt x="0" y="6"/>
                    <a:pt x="0" y="6"/>
                    <a:pt x="0" y="6"/>
                  </a:cubicBezTo>
                  <a:cubicBezTo>
                    <a:pt x="0" y="3"/>
                    <a:pt x="2" y="1"/>
                    <a:pt x="4" y="1"/>
                  </a:cubicBezTo>
                  <a:cubicBezTo>
                    <a:pt x="9" y="0"/>
                    <a:pt x="9" y="0"/>
                    <a:pt x="9" y="0"/>
                  </a:cubicBezTo>
                  <a:cubicBezTo>
                    <a:pt x="12" y="0"/>
                    <a:pt x="14" y="2"/>
                    <a:pt x="15" y="4"/>
                  </a:cubicBezTo>
                  <a:lnTo>
                    <a:pt x="19" y="3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90" name="Freeform 36"/>
            <p:cNvSpPr/>
            <p:nvPr/>
          </p:nvSpPr>
          <p:spPr bwMode="auto">
            <a:xfrm>
              <a:off x="2087165" y="2056407"/>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9 h 38"/>
                <a:gd name="T10" fmla="*/ 27 w 44"/>
                <a:gd name="T11" fmla="*/ 17 h 38"/>
                <a:gd name="T12" fmla="*/ 40 w 44"/>
                <a:gd name="T13" fmla="*/ 1 h 38"/>
                <a:gd name="T14" fmla="*/ 43 w 44"/>
                <a:gd name="T15" fmla="*/ 1 h 38"/>
                <a:gd name="T16" fmla="*/ 43 w 44"/>
                <a:gd name="T17" fmla="*/ 4 h 38"/>
                <a:gd name="T18" fmla="*/ 29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9"/>
                    <a:pt x="15" y="19"/>
                  </a:cubicBezTo>
                  <a:cubicBezTo>
                    <a:pt x="27" y="17"/>
                    <a:pt x="27" y="17"/>
                    <a:pt x="27" y="17"/>
                  </a:cubicBezTo>
                  <a:cubicBezTo>
                    <a:pt x="40" y="1"/>
                    <a:pt x="40" y="1"/>
                    <a:pt x="40" y="1"/>
                  </a:cubicBezTo>
                  <a:cubicBezTo>
                    <a:pt x="41" y="1"/>
                    <a:pt x="42" y="0"/>
                    <a:pt x="43" y="1"/>
                  </a:cubicBezTo>
                  <a:cubicBezTo>
                    <a:pt x="44" y="2"/>
                    <a:pt x="44" y="3"/>
                    <a:pt x="43" y="4"/>
                  </a:cubicBezTo>
                  <a:cubicBezTo>
                    <a:pt x="29" y="20"/>
                    <a:pt x="29" y="20"/>
                    <a:pt x="29"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91" name="Freeform 37"/>
            <p:cNvSpPr>
              <a:spLocks noEditPoints="1"/>
            </p:cNvSpPr>
            <p:nvPr/>
          </p:nvSpPr>
          <p:spPr bwMode="auto">
            <a:xfrm>
              <a:off x="2030015" y="2069503"/>
              <a:ext cx="236934" cy="210741"/>
            </a:xfrm>
            <a:custGeom>
              <a:avLst/>
              <a:gdLst>
                <a:gd name="T0" fmla="*/ 86 w 92"/>
                <a:gd name="T1" fmla="*/ 59 h 82"/>
                <a:gd name="T2" fmla="*/ 23 w 92"/>
                <a:gd name="T3" fmla="*/ 67 h 82"/>
                <a:gd name="T4" fmla="*/ 15 w 92"/>
                <a:gd name="T5" fmla="*/ 5 h 82"/>
                <a:gd name="T6" fmla="*/ 10 w 92"/>
                <a:gd name="T7" fmla="*/ 0 h 82"/>
                <a:gd name="T8" fmla="*/ 4 w 92"/>
                <a:gd name="T9" fmla="*/ 1 h 82"/>
                <a:gd name="T10" fmla="*/ 0 w 92"/>
                <a:gd name="T11" fmla="*/ 6 h 82"/>
                <a:gd name="T12" fmla="*/ 9 w 92"/>
                <a:gd name="T13" fmla="*/ 73 h 82"/>
                <a:gd name="T14" fmla="*/ 9 w 92"/>
                <a:gd name="T15" fmla="*/ 77 h 82"/>
                <a:gd name="T16" fmla="*/ 10 w 92"/>
                <a:gd name="T17" fmla="*/ 79 h 82"/>
                <a:gd name="T18" fmla="*/ 14 w 92"/>
                <a:gd name="T19" fmla="*/ 82 h 82"/>
                <a:gd name="T20" fmla="*/ 14 w 92"/>
                <a:gd name="T21" fmla="*/ 82 h 82"/>
                <a:gd name="T22" fmla="*/ 19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2 h 82"/>
                <a:gd name="T44" fmla="*/ 15 w 92"/>
                <a:gd name="T45" fmla="*/ 35 h 82"/>
                <a:gd name="T46" fmla="*/ 12 w 92"/>
                <a:gd name="T47" fmla="*/ 39 h 82"/>
                <a:gd name="T48" fmla="*/ 8 w 92"/>
                <a:gd name="T49" fmla="*/ 36 h 82"/>
                <a:gd name="T50" fmla="*/ 11 w 92"/>
                <a:gd name="T51" fmla="*/ 32 h 82"/>
                <a:gd name="T52" fmla="*/ 14 w 92"/>
                <a:gd name="T53" fmla="*/ 54 h 82"/>
                <a:gd name="T54" fmla="*/ 17 w 92"/>
                <a:gd name="T55" fmla="*/ 57 h 82"/>
                <a:gd name="T56" fmla="*/ 14 w 92"/>
                <a:gd name="T57" fmla="*/ 61 h 82"/>
                <a:gd name="T58" fmla="*/ 10 w 92"/>
                <a:gd name="T59" fmla="*/ 57 h 82"/>
                <a:gd name="T60" fmla="*/ 14 w 92"/>
                <a:gd name="T61" fmla="*/ 5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4" y="1"/>
                    <a:pt x="4" y="1"/>
                    <a:pt x="4"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2"/>
                  </a:cubicBezTo>
                  <a:cubicBezTo>
                    <a:pt x="14" y="82"/>
                    <a:pt x="14" y="82"/>
                    <a:pt x="14" y="82"/>
                  </a:cubicBezTo>
                  <a:cubicBezTo>
                    <a:pt x="19" y="81"/>
                    <a:pt x="19" y="81"/>
                    <a:pt x="19" y="81"/>
                  </a:cubicBezTo>
                  <a:cubicBezTo>
                    <a:pt x="88" y="72"/>
                    <a:pt x="88" y="72"/>
                    <a:pt x="88" y="72"/>
                  </a:cubicBezTo>
                  <a:cubicBezTo>
                    <a:pt x="90" y="72"/>
                    <a:pt x="92" y="70"/>
                    <a:pt x="92" y="67"/>
                  </a:cubicBezTo>
                  <a:cubicBezTo>
                    <a:pt x="91" y="63"/>
                    <a:pt x="91" y="63"/>
                    <a:pt x="91" y="63"/>
                  </a:cubicBezTo>
                  <a:cubicBezTo>
                    <a:pt x="91" y="60"/>
                    <a:pt x="89" y="59"/>
                    <a:pt x="86" y="59"/>
                  </a:cubicBezTo>
                  <a:close/>
                  <a:moveTo>
                    <a:pt x="8" y="10"/>
                  </a:moveTo>
                  <a:cubicBezTo>
                    <a:pt x="10" y="9"/>
                    <a:pt x="12" y="11"/>
                    <a:pt x="12" y="13"/>
                  </a:cubicBezTo>
                  <a:cubicBezTo>
                    <a:pt x="12" y="15"/>
                    <a:pt x="11" y="16"/>
                    <a:pt x="9" y="17"/>
                  </a:cubicBezTo>
                  <a:cubicBezTo>
                    <a:pt x="7" y="17"/>
                    <a:pt x="5" y="16"/>
                    <a:pt x="5" y="14"/>
                  </a:cubicBezTo>
                  <a:cubicBezTo>
                    <a:pt x="5" y="12"/>
                    <a:pt x="6" y="10"/>
                    <a:pt x="8" y="10"/>
                  </a:cubicBezTo>
                  <a:close/>
                  <a:moveTo>
                    <a:pt x="11" y="32"/>
                  </a:moveTo>
                  <a:cubicBezTo>
                    <a:pt x="13" y="31"/>
                    <a:pt x="15" y="33"/>
                    <a:pt x="15" y="35"/>
                  </a:cubicBezTo>
                  <a:cubicBezTo>
                    <a:pt x="15" y="37"/>
                    <a:pt x="14" y="38"/>
                    <a:pt x="12" y="39"/>
                  </a:cubicBezTo>
                  <a:cubicBezTo>
                    <a:pt x="10" y="39"/>
                    <a:pt x="8" y="37"/>
                    <a:pt x="8" y="36"/>
                  </a:cubicBezTo>
                  <a:cubicBezTo>
                    <a:pt x="8" y="34"/>
                    <a:pt x="9" y="32"/>
                    <a:pt x="11" y="32"/>
                  </a:cubicBezTo>
                  <a:close/>
                  <a:moveTo>
                    <a:pt x="14" y="54"/>
                  </a:moveTo>
                  <a:cubicBezTo>
                    <a:pt x="15" y="53"/>
                    <a:pt x="17" y="55"/>
                    <a:pt x="17" y="57"/>
                  </a:cubicBezTo>
                  <a:cubicBezTo>
                    <a:pt x="18" y="59"/>
                    <a:pt x="16" y="60"/>
                    <a:pt x="14" y="61"/>
                  </a:cubicBezTo>
                  <a:cubicBezTo>
                    <a:pt x="12" y="61"/>
                    <a:pt x="11" y="59"/>
                    <a:pt x="10" y="57"/>
                  </a:cubicBezTo>
                  <a:cubicBezTo>
                    <a:pt x="10" y="56"/>
                    <a:pt x="12" y="54"/>
                    <a:pt x="14" y="54"/>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92" name="Freeform 38"/>
            <p:cNvSpPr/>
            <p:nvPr/>
          </p:nvSpPr>
          <p:spPr bwMode="auto">
            <a:xfrm>
              <a:off x="2869406" y="1987350"/>
              <a:ext cx="44053" cy="55960"/>
            </a:xfrm>
            <a:custGeom>
              <a:avLst/>
              <a:gdLst>
                <a:gd name="T0" fmla="*/ 17 w 17"/>
                <a:gd name="T1" fmla="*/ 16 h 22"/>
                <a:gd name="T2" fmla="*/ 12 w 17"/>
                <a:gd name="T3" fmla="*/ 21 h 22"/>
                <a:gd name="T4" fmla="*/ 7 w 17"/>
                <a:gd name="T5" fmla="*/ 22 h 22"/>
                <a:gd name="T6" fmla="*/ 2 w 17"/>
                <a:gd name="T7" fmla="*/ 18 h 22"/>
                <a:gd name="T8" fmla="*/ 1 w 17"/>
                <a:gd name="T9" fmla="*/ 6 h 22"/>
                <a:gd name="T10" fmla="*/ 5 w 17"/>
                <a:gd name="T11" fmla="*/ 1 h 22"/>
                <a:gd name="T12" fmla="*/ 10 w 17"/>
                <a:gd name="T13" fmla="*/ 0 h 22"/>
                <a:gd name="T14" fmla="*/ 15 w 17"/>
                <a:gd name="T15" fmla="*/ 4 h 22"/>
                <a:gd name="T16" fmla="*/ 17 w 17"/>
                <a:gd name="T1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17" y="16"/>
                  </a:moveTo>
                  <a:cubicBezTo>
                    <a:pt x="17" y="19"/>
                    <a:pt x="15" y="21"/>
                    <a:pt x="12" y="21"/>
                  </a:cubicBezTo>
                  <a:cubicBezTo>
                    <a:pt x="7" y="22"/>
                    <a:pt x="7" y="22"/>
                    <a:pt x="7" y="22"/>
                  </a:cubicBezTo>
                  <a:cubicBezTo>
                    <a:pt x="5" y="22"/>
                    <a:pt x="2" y="20"/>
                    <a:pt x="2" y="18"/>
                  </a:cubicBezTo>
                  <a:cubicBezTo>
                    <a:pt x="1" y="6"/>
                    <a:pt x="1" y="6"/>
                    <a:pt x="1" y="6"/>
                  </a:cubicBezTo>
                  <a:cubicBezTo>
                    <a:pt x="0" y="3"/>
                    <a:pt x="2" y="1"/>
                    <a:pt x="5" y="1"/>
                  </a:cubicBezTo>
                  <a:cubicBezTo>
                    <a:pt x="10" y="0"/>
                    <a:pt x="10" y="0"/>
                    <a:pt x="10" y="0"/>
                  </a:cubicBezTo>
                  <a:cubicBezTo>
                    <a:pt x="12" y="0"/>
                    <a:pt x="15" y="2"/>
                    <a:pt x="15" y="4"/>
                  </a:cubicBezTo>
                  <a:lnTo>
                    <a:pt x="17" y="1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93" name="Freeform 39"/>
            <p:cNvSpPr/>
            <p:nvPr/>
          </p:nvSpPr>
          <p:spPr bwMode="auto">
            <a:xfrm>
              <a:off x="2920603" y="1950441"/>
              <a:ext cx="46434" cy="88106"/>
            </a:xfrm>
            <a:custGeom>
              <a:avLst/>
              <a:gdLst>
                <a:gd name="T0" fmla="*/ 18 w 18"/>
                <a:gd name="T1" fmla="*/ 27 h 34"/>
                <a:gd name="T2" fmla="*/ 13 w 18"/>
                <a:gd name="T3" fmla="*/ 33 h 34"/>
                <a:gd name="T4" fmla="*/ 8 w 18"/>
                <a:gd name="T5" fmla="*/ 33 h 34"/>
                <a:gd name="T6" fmla="*/ 3 w 18"/>
                <a:gd name="T7" fmla="*/ 29 h 34"/>
                <a:gd name="T8" fmla="*/ 0 w 18"/>
                <a:gd name="T9" fmla="*/ 6 h 34"/>
                <a:gd name="T10" fmla="*/ 4 w 18"/>
                <a:gd name="T11" fmla="*/ 1 h 34"/>
                <a:gd name="T12" fmla="*/ 9 w 18"/>
                <a:gd name="T13" fmla="*/ 0 h 34"/>
                <a:gd name="T14" fmla="*/ 15 w 18"/>
                <a:gd name="T15" fmla="*/ 4 h 34"/>
                <a:gd name="T16" fmla="*/ 18 w 18"/>
                <a:gd name="T17"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4">
                  <a:moveTo>
                    <a:pt x="18" y="27"/>
                  </a:moveTo>
                  <a:cubicBezTo>
                    <a:pt x="18" y="30"/>
                    <a:pt x="16" y="32"/>
                    <a:pt x="13" y="33"/>
                  </a:cubicBezTo>
                  <a:cubicBezTo>
                    <a:pt x="8" y="33"/>
                    <a:pt x="8" y="33"/>
                    <a:pt x="8" y="33"/>
                  </a:cubicBezTo>
                  <a:cubicBezTo>
                    <a:pt x="6" y="34"/>
                    <a:pt x="3" y="32"/>
                    <a:pt x="3" y="29"/>
                  </a:cubicBezTo>
                  <a:cubicBezTo>
                    <a:pt x="0" y="6"/>
                    <a:pt x="0" y="6"/>
                    <a:pt x="0" y="6"/>
                  </a:cubicBezTo>
                  <a:cubicBezTo>
                    <a:pt x="0" y="3"/>
                    <a:pt x="2" y="1"/>
                    <a:pt x="4" y="1"/>
                  </a:cubicBezTo>
                  <a:cubicBezTo>
                    <a:pt x="9" y="0"/>
                    <a:pt x="9" y="0"/>
                    <a:pt x="9" y="0"/>
                  </a:cubicBezTo>
                  <a:cubicBezTo>
                    <a:pt x="12" y="0"/>
                    <a:pt x="14" y="1"/>
                    <a:pt x="15" y="4"/>
                  </a:cubicBezTo>
                  <a:lnTo>
                    <a:pt x="18" y="2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94" name="Freeform 40"/>
            <p:cNvSpPr/>
            <p:nvPr/>
          </p:nvSpPr>
          <p:spPr bwMode="auto">
            <a:xfrm>
              <a:off x="2967037" y="1917103"/>
              <a:ext cx="48815" cy="113110"/>
            </a:xfrm>
            <a:custGeom>
              <a:avLst/>
              <a:gdLst>
                <a:gd name="T0" fmla="*/ 19 w 19"/>
                <a:gd name="T1" fmla="*/ 38 h 44"/>
                <a:gd name="T2" fmla="*/ 15 w 19"/>
                <a:gd name="T3" fmla="*/ 43 h 44"/>
                <a:gd name="T4" fmla="*/ 10 w 19"/>
                <a:gd name="T5" fmla="*/ 44 h 44"/>
                <a:gd name="T6" fmla="*/ 4 w 19"/>
                <a:gd name="T7" fmla="*/ 40 h 44"/>
                <a:gd name="T8" fmla="*/ 0 w 19"/>
                <a:gd name="T9" fmla="*/ 6 h 44"/>
                <a:gd name="T10" fmla="*/ 4 w 19"/>
                <a:gd name="T11" fmla="*/ 1 h 44"/>
                <a:gd name="T12" fmla="*/ 10 w 19"/>
                <a:gd name="T13" fmla="*/ 0 h 44"/>
                <a:gd name="T14" fmla="*/ 15 w 19"/>
                <a:gd name="T15" fmla="*/ 4 h 44"/>
                <a:gd name="T16" fmla="*/ 19 w 19"/>
                <a:gd name="T17"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4">
                  <a:moveTo>
                    <a:pt x="19" y="38"/>
                  </a:moveTo>
                  <a:cubicBezTo>
                    <a:pt x="19" y="41"/>
                    <a:pt x="17" y="43"/>
                    <a:pt x="15" y="43"/>
                  </a:cubicBezTo>
                  <a:cubicBezTo>
                    <a:pt x="10" y="44"/>
                    <a:pt x="10" y="44"/>
                    <a:pt x="10" y="44"/>
                  </a:cubicBezTo>
                  <a:cubicBezTo>
                    <a:pt x="7" y="44"/>
                    <a:pt x="5" y="42"/>
                    <a:pt x="4" y="40"/>
                  </a:cubicBezTo>
                  <a:cubicBezTo>
                    <a:pt x="0" y="6"/>
                    <a:pt x="0" y="6"/>
                    <a:pt x="0" y="6"/>
                  </a:cubicBezTo>
                  <a:cubicBezTo>
                    <a:pt x="0" y="3"/>
                    <a:pt x="2" y="1"/>
                    <a:pt x="4" y="1"/>
                  </a:cubicBezTo>
                  <a:cubicBezTo>
                    <a:pt x="10" y="0"/>
                    <a:pt x="10" y="0"/>
                    <a:pt x="10" y="0"/>
                  </a:cubicBezTo>
                  <a:cubicBezTo>
                    <a:pt x="12" y="0"/>
                    <a:pt x="15" y="2"/>
                    <a:pt x="15" y="4"/>
                  </a:cubicBezTo>
                  <a:lnTo>
                    <a:pt x="19" y="3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95" name="Freeform 41"/>
            <p:cNvSpPr/>
            <p:nvPr/>
          </p:nvSpPr>
          <p:spPr bwMode="auto">
            <a:xfrm>
              <a:off x="2862262" y="1879003"/>
              <a:ext cx="113109" cy="97631"/>
            </a:xfrm>
            <a:custGeom>
              <a:avLst/>
              <a:gdLst>
                <a:gd name="T0" fmla="*/ 3 w 44"/>
                <a:gd name="T1" fmla="*/ 38 h 38"/>
                <a:gd name="T2" fmla="*/ 1 w 44"/>
                <a:gd name="T3" fmla="*/ 38 h 38"/>
                <a:gd name="T4" fmla="*/ 1 w 44"/>
                <a:gd name="T5" fmla="*/ 35 h 38"/>
                <a:gd name="T6" fmla="*/ 13 w 44"/>
                <a:gd name="T7" fmla="*/ 19 h 38"/>
                <a:gd name="T8" fmla="*/ 15 w 44"/>
                <a:gd name="T9" fmla="*/ 18 h 38"/>
                <a:gd name="T10" fmla="*/ 27 w 44"/>
                <a:gd name="T11" fmla="*/ 17 h 38"/>
                <a:gd name="T12" fmla="*/ 40 w 44"/>
                <a:gd name="T13" fmla="*/ 1 h 38"/>
                <a:gd name="T14" fmla="*/ 43 w 44"/>
                <a:gd name="T15" fmla="*/ 1 h 38"/>
                <a:gd name="T16" fmla="*/ 43 w 44"/>
                <a:gd name="T17" fmla="*/ 4 h 38"/>
                <a:gd name="T18" fmla="*/ 30 w 44"/>
                <a:gd name="T19" fmla="*/ 20 h 38"/>
                <a:gd name="T20" fmla="*/ 28 w 44"/>
                <a:gd name="T21" fmla="*/ 21 h 38"/>
                <a:gd name="T22" fmla="*/ 16 w 44"/>
                <a:gd name="T23" fmla="*/ 22 h 38"/>
                <a:gd name="T24" fmla="*/ 4 w 44"/>
                <a:gd name="T25" fmla="*/ 38 h 38"/>
                <a:gd name="T26" fmla="*/ 3 w 44"/>
                <a:gd name="T2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3" y="38"/>
                  </a:moveTo>
                  <a:cubicBezTo>
                    <a:pt x="2" y="38"/>
                    <a:pt x="2" y="38"/>
                    <a:pt x="1" y="38"/>
                  </a:cubicBezTo>
                  <a:cubicBezTo>
                    <a:pt x="0" y="37"/>
                    <a:pt x="0" y="36"/>
                    <a:pt x="1" y="35"/>
                  </a:cubicBezTo>
                  <a:cubicBezTo>
                    <a:pt x="13" y="19"/>
                    <a:pt x="13" y="19"/>
                    <a:pt x="13" y="19"/>
                  </a:cubicBezTo>
                  <a:cubicBezTo>
                    <a:pt x="14" y="19"/>
                    <a:pt x="14" y="18"/>
                    <a:pt x="15" y="18"/>
                  </a:cubicBezTo>
                  <a:cubicBezTo>
                    <a:pt x="27" y="17"/>
                    <a:pt x="27" y="17"/>
                    <a:pt x="27" y="17"/>
                  </a:cubicBezTo>
                  <a:cubicBezTo>
                    <a:pt x="40" y="1"/>
                    <a:pt x="40" y="1"/>
                    <a:pt x="40" y="1"/>
                  </a:cubicBezTo>
                  <a:cubicBezTo>
                    <a:pt x="41" y="1"/>
                    <a:pt x="42" y="0"/>
                    <a:pt x="43" y="1"/>
                  </a:cubicBezTo>
                  <a:cubicBezTo>
                    <a:pt x="44" y="2"/>
                    <a:pt x="44" y="3"/>
                    <a:pt x="43" y="4"/>
                  </a:cubicBezTo>
                  <a:cubicBezTo>
                    <a:pt x="30" y="20"/>
                    <a:pt x="30" y="20"/>
                    <a:pt x="30" y="20"/>
                  </a:cubicBezTo>
                  <a:cubicBezTo>
                    <a:pt x="29" y="21"/>
                    <a:pt x="29" y="21"/>
                    <a:pt x="28" y="21"/>
                  </a:cubicBezTo>
                  <a:cubicBezTo>
                    <a:pt x="16" y="22"/>
                    <a:pt x="16" y="22"/>
                    <a:pt x="16" y="22"/>
                  </a:cubicBezTo>
                  <a:cubicBezTo>
                    <a:pt x="4" y="38"/>
                    <a:pt x="4" y="38"/>
                    <a:pt x="4" y="38"/>
                  </a:cubicBezTo>
                  <a:cubicBezTo>
                    <a:pt x="4" y="38"/>
                    <a:pt x="3" y="38"/>
                    <a:pt x="3" y="38"/>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96" name="Freeform 42"/>
            <p:cNvSpPr>
              <a:spLocks noEditPoints="1"/>
            </p:cNvSpPr>
            <p:nvPr/>
          </p:nvSpPr>
          <p:spPr bwMode="auto">
            <a:xfrm>
              <a:off x="2805112" y="1892100"/>
              <a:ext cx="236934" cy="210741"/>
            </a:xfrm>
            <a:custGeom>
              <a:avLst/>
              <a:gdLst>
                <a:gd name="T0" fmla="*/ 86 w 92"/>
                <a:gd name="T1" fmla="*/ 59 h 82"/>
                <a:gd name="T2" fmla="*/ 23 w 92"/>
                <a:gd name="T3" fmla="*/ 67 h 82"/>
                <a:gd name="T4" fmla="*/ 15 w 92"/>
                <a:gd name="T5" fmla="*/ 5 h 82"/>
                <a:gd name="T6" fmla="*/ 10 w 92"/>
                <a:gd name="T7" fmla="*/ 0 h 82"/>
                <a:gd name="T8" fmla="*/ 5 w 92"/>
                <a:gd name="T9" fmla="*/ 1 h 82"/>
                <a:gd name="T10" fmla="*/ 0 w 92"/>
                <a:gd name="T11" fmla="*/ 6 h 82"/>
                <a:gd name="T12" fmla="*/ 9 w 92"/>
                <a:gd name="T13" fmla="*/ 73 h 82"/>
                <a:gd name="T14" fmla="*/ 9 w 92"/>
                <a:gd name="T15" fmla="*/ 77 h 82"/>
                <a:gd name="T16" fmla="*/ 10 w 92"/>
                <a:gd name="T17" fmla="*/ 79 h 82"/>
                <a:gd name="T18" fmla="*/ 14 w 92"/>
                <a:gd name="T19" fmla="*/ 81 h 82"/>
                <a:gd name="T20" fmla="*/ 14 w 92"/>
                <a:gd name="T21" fmla="*/ 81 h 82"/>
                <a:gd name="T22" fmla="*/ 20 w 92"/>
                <a:gd name="T23" fmla="*/ 81 h 82"/>
                <a:gd name="T24" fmla="*/ 88 w 92"/>
                <a:gd name="T25" fmla="*/ 72 h 82"/>
                <a:gd name="T26" fmla="*/ 92 w 92"/>
                <a:gd name="T27" fmla="*/ 67 h 82"/>
                <a:gd name="T28" fmla="*/ 91 w 92"/>
                <a:gd name="T29" fmla="*/ 63 h 82"/>
                <a:gd name="T30" fmla="*/ 86 w 92"/>
                <a:gd name="T31" fmla="*/ 59 h 82"/>
                <a:gd name="T32" fmla="*/ 8 w 92"/>
                <a:gd name="T33" fmla="*/ 10 h 82"/>
                <a:gd name="T34" fmla="*/ 12 w 92"/>
                <a:gd name="T35" fmla="*/ 13 h 82"/>
                <a:gd name="T36" fmla="*/ 9 w 92"/>
                <a:gd name="T37" fmla="*/ 17 h 82"/>
                <a:gd name="T38" fmla="*/ 5 w 92"/>
                <a:gd name="T39" fmla="*/ 14 h 82"/>
                <a:gd name="T40" fmla="*/ 8 w 92"/>
                <a:gd name="T41" fmla="*/ 10 h 82"/>
                <a:gd name="T42" fmla="*/ 11 w 92"/>
                <a:gd name="T43" fmla="*/ 31 h 82"/>
                <a:gd name="T44" fmla="*/ 15 w 92"/>
                <a:gd name="T45" fmla="*/ 35 h 82"/>
                <a:gd name="T46" fmla="*/ 12 w 92"/>
                <a:gd name="T47" fmla="*/ 38 h 82"/>
                <a:gd name="T48" fmla="*/ 8 w 92"/>
                <a:gd name="T49" fmla="*/ 35 h 82"/>
                <a:gd name="T50" fmla="*/ 11 w 92"/>
                <a:gd name="T51" fmla="*/ 31 h 82"/>
                <a:gd name="T52" fmla="*/ 14 w 92"/>
                <a:gd name="T53" fmla="*/ 53 h 82"/>
                <a:gd name="T54" fmla="*/ 18 w 92"/>
                <a:gd name="T55" fmla="*/ 56 h 82"/>
                <a:gd name="T56" fmla="*/ 14 w 92"/>
                <a:gd name="T57" fmla="*/ 60 h 82"/>
                <a:gd name="T58" fmla="*/ 11 w 92"/>
                <a:gd name="T59" fmla="*/ 57 h 82"/>
                <a:gd name="T60" fmla="*/ 14 w 92"/>
                <a:gd name="T61"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
                  <a:moveTo>
                    <a:pt x="86" y="59"/>
                  </a:moveTo>
                  <a:cubicBezTo>
                    <a:pt x="23" y="67"/>
                    <a:pt x="23" y="67"/>
                    <a:pt x="23" y="67"/>
                  </a:cubicBezTo>
                  <a:cubicBezTo>
                    <a:pt x="15" y="5"/>
                    <a:pt x="15" y="5"/>
                    <a:pt x="15" y="5"/>
                  </a:cubicBezTo>
                  <a:cubicBezTo>
                    <a:pt x="15" y="2"/>
                    <a:pt x="12" y="0"/>
                    <a:pt x="10" y="0"/>
                  </a:cubicBezTo>
                  <a:cubicBezTo>
                    <a:pt x="5" y="1"/>
                    <a:pt x="5" y="1"/>
                    <a:pt x="5" y="1"/>
                  </a:cubicBezTo>
                  <a:cubicBezTo>
                    <a:pt x="2" y="1"/>
                    <a:pt x="0" y="4"/>
                    <a:pt x="0" y="6"/>
                  </a:cubicBezTo>
                  <a:cubicBezTo>
                    <a:pt x="9" y="73"/>
                    <a:pt x="9" y="73"/>
                    <a:pt x="9" y="73"/>
                  </a:cubicBezTo>
                  <a:cubicBezTo>
                    <a:pt x="9" y="77"/>
                    <a:pt x="9" y="77"/>
                    <a:pt x="9" y="77"/>
                  </a:cubicBezTo>
                  <a:cubicBezTo>
                    <a:pt x="9" y="78"/>
                    <a:pt x="9" y="79"/>
                    <a:pt x="10" y="79"/>
                  </a:cubicBezTo>
                  <a:cubicBezTo>
                    <a:pt x="11" y="81"/>
                    <a:pt x="12" y="82"/>
                    <a:pt x="14" y="81"/>
                  </a:cubicBezTo>
                  <a:cubicBezTo>
                    <a:pt x="14" y="81"/>
                    <a:pt x="14" y="81"/>
                    <a:pt x="14" y="81"/>
                  </a:cubicBezTo>
                  <a:cubicBezTo>
                    <a:pt x="20" y="81"/>
                    <a:pt x="20" y="81"/>
                    <a:pt x="20" y="81"/>
                  </a:cubicBezTo>
                  <a:cubicBezTo>
                    <a:pt x="88" y="72"/>
                    <a:pt x="88" y="72"/>
                    <a:pt x="88" y="72"/>
                  </a:cubicBezTo>
                  <a:cubicBezTo>
                    <a:pt x="90" y="72"/>
                    <a:pt x="92" y="70"/>
                    <a:pt x="92" y="67"/>
                  </a:cubicBezTo>
                  <a:cubicBezTo>
                    <a:pt x="91" y="63"/>
                    <a:pt x="91" y="63"/>
                    <a:pt x="91" y="63"/>
                  </a:cubicBezTo>
                  <a:cubicBezTo>
                    <a:pt x="91" y="60"/>
                    <a:pt x="89" y="58"/>
                    <a:pt x="86" y="59"/>
                  </a:cubicBezTo>
                  <a:close/>
                  <a:moveTo>
                    <a:pt x="8" y="10"/>
                  </a:moveTo>
                  <a:cubicBezTo>
                    <a:pt x="10" y="9"/>
                    <a:pt x="12" y="11"/>
                    <a:pt x="12" y="13"/>
                  </a:cubicBezTo>
                  <a:cubicBezTo>
                    <a:pt x="12" y="15"/>
                    <a:pt x="11" y="16"/>
                    <a:pt x="9" y="17"/>
                  </a:cubicBezTo>
                  <a:cubicBezTo>
                    <a:pt x="7" y="17"/>
                    <a:pt x="5" y="15"/>
                    <a:pt x="5" y="14"/>
                  </a:cubicBezTo>
                  <a:cubicBezTo>
                    <a:pt x="5" y="12"/>
                    <a:pt x="6" y="10"/>
                    <a:pt x="8" y="10"/>
                  </a:cubicBezTo>
                  <a:close/>
                  <a:moveTo>
                    <a:pt x="11" y="31"/>
                  </a:moveTo>
                  <a:cubicBezTo>
                    <a:pt x="13" y="31"/>
                    <a:pt x="15" y="33"/>
                    <a:pt x="15" y="35"/>
                  </a:cubicBezTo>
                  <a:cubicBezTo>
                    <a:pt x="15" y="36"/>
                    <a:pt x="14" y="38"/>
                    <a:pt x="12" y="38"/>
                  </a:cubicBezTo>
                  <a:cubicBezTo>
                    <a:pt x="10" y="39"/>
                    <a:pt x="8" y="37"/>
                    <a:pt x="8" y="35"/>
                  </a:cubicBezTo>
                  <a:cubicBezTo>
                    <a:pt x="8" y="33"/>
                    <a:pt x="9" y="32"/>
                    <a:pt x="11" y="31"/>
                  </a:cubicBezTo>
                  <a:close/>
                  <a:moveTo>
                    <a:pt x="14" y="53"/>
                  </a:moveTo>
                  <a:cubicBezTo>
                    <a:pt x="16" y="53"/>
                    <a:pt x="17" y="55"/>
                    <a:pt x="18" y="56"/>
                  </a:cubicBezTo>
                  <a:cubicBezTo>
                    <a:pt x="18" y="58"/>
                    <a:pt x="16" y="60"/>
                    <a:pt x="14" y="60"/>
                  </a:cubicBezTo>
                  <a:cubicBezTo>
                    <a:pt x="13" y="61"/>
                    <a:pt x="11" y="59"/>
                    <a:pt x="11" y="57"/>
                  </a:cubicBezTo>
                  <a:cubicBezTo>
                    <a:pt x="10" y="55"/>
                    <a:pt x="12" y="54"/>
                    <a:pt x="14" y="5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97" name="Freeform 43"/>
            <p:cNvSpPr>
              <a:spLocks noEditPoints="1"/>
            </p:cNvSpPr>
            <p:nvPr/>
          </p:nvSpPr>
          <p:spPr bwMode="auto">
            <a:xfrm>
              <a:off x="388144" y="2517178"/>
              <a:ext cx="234553" cy="201216"/>
            </a:xfrm>
            <a:custGeom>
              <a:avLst/>
              <a:gdLst>
                <a:gd name="T0" fmla="*/ 72 w 91"/>
                <a:gd name="T1" fmla="*/ 11 h 78"/>
                <a:gd name="T2" fmla="*/ 72 w 91"/>
                <a:gd name="T3" fmla="*/ 11 h 78"/>
                <a:gd name="T4" fmla="*/ 70 w 91"/>
                <a:gd name="T5" fmla="*/ 9 h 78"/>
                <a:gd name="T6" fmla="*/ 62 w 91"/>
                <a:gd name="T7" fmla="*/ 10 h 78"/>
                <a:gd name="T8" fmla="*/ 61 w 91"/>
                <a:gd name="T9" fmla="*/ 12 h 78"/>
                <a:gd name="T10" fmla="*/ 56 w 91"/>
                <a:gd name="T11" fmla="*/ 12 h 78"/>
                <a:gd name="T12" fmla="*/ 56 w 91"/>
                <a:gd name="T13" fmla="*/ 7 h 78"/>
                <a:gd name="T14" fmla="*/ 44 w 91"/>
                <a:gd name="T15" fmla="*/ 1 h 78"/>
                <a:gd name="T16" fmla="*/ 37 w 91"/>
                <a:gd name="T17" fmla="*/ 2 h 78"/>
                <a:gd name="T18" fmla="*/ 27 w 91"/>
                <a:gd name="T19" fmla="*/ 11 h 78"/>
                <a:gd name="T20" fmla="*/ 28 w 91"/>
                <a:gd name="T21" fmla="*/ 16 h 78"/>
                <a:gd name="T22" fmla="*/ 23 w 91"/>
                <a:gd name="T23" fmla="*/ 16 h 78"/>
                <a:gd name="T24" fmla="*/ 21 w 91"/>
                <a:gd name="T25" fmla="*/ 15 h 78"/>
                <a:gd name="T26" fmla="*/ 14 w 91"/>
                <a:gd name="T27" fmla="*/ 16 h 78"/>
                <a:gd name="T28" fmla="*/ 12 w 91"/>
                <a:gd name="T29" fmla="*/ 18 h 78"/>
                <a:gd name="T30" fmla="*/ 12 w 91"/>
                <a:gd name="T31" fmla="*/ 18 h 78"/>
                <a:gd name="T32" fmla="*/ 1 w 91"/>
                <a:gd name="T33" fmla="*/ 35 h 78"/>
                <a:gd name="T34" fmla="*/ 4 w 91"/>
                <a:gd name="T35" fmla="*/ 63 h 78"/>
                <a:gd name="T36" fmla="*/ 21 w 91"/>
                <a:gd name="T37" fmla="*/ 77 h 78"/>
                <a:gd name="T38" fmla="*/ 77 w 91"/>
                <a:gd name="T39" fmla="*/ 70 h 78"/>
                <a:gd name="T40" fmla="*/ 90 w 91"/>
                <a:gd name="T41" fmla="*/ 53 h 78"/>
                <a:gd name="T42" fmla="*/ 86 w 91"/>
                <a:gd name="T43" fmla="*/ 24 h 78"/>
                <a:gd name="T44" fmla="*/ 72 w 91"/>
                <a:gd name="T45" fmla="*/ 11 h 78"/>
                <a:gd name="T46" fmla="*/ 32 w 91"/>
                <a:gd name="T47" fmla="*/ 10 h 78"/>
                <a:gd name="T48" fmla="*/ 37 w 91"/>
                <a:gd name="T49" fmla="*/ 7 h 78"/>
                <a:gd name="T50" fmla="*/ 45 w 91"/>
                <a:gd name="T51" fmla="*/ 6 h 78"/>
                <a:gd name="T52" fmla="*/ 51 w 91"/>
                <a:gd name="T53" fmla="*/ 8 h 78"/>
                <a:gd name="T54" fmla="*/ 51 w 91"/>
                <a:gd name="T55" fmla="*/ 13 h 78"/>
                <a:gd name="T56" fmla="*/ 33 w 91"/>
                <a:gd name="T57" fmla="*/ 15 h 78"/>
                <a:gd name="T58" fmla="*/ 32 w 91"/>
                <a:gd name="T59"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1" h="78">
                  <a:moveTo>
                    <a:pt x="72" y="11"/>
                  </a:moveTo>
                  <a:cubicBezTo>
                    <a:pt x="72" y="11"/>
                    <a:pt x="72" y="11"/>
                    <a:pt x="72" y="11"/>
                  </a:cubicBezTo>
                  <a:cubicBezTo>
                    <a:pt x="72" y="10"/>
                    <a:pt x="71" y="9"/>
                    <a:pt x="70" y="9"/>
                  </a:cubicBezTo>
                  <a:cubicBezTo>
                    <a:pt x="62" y="10"/>
                    <a:pt x="62" y="10"/>
                    <a:pt x="62" y="10"/>
                  </a:cubicBezTo>
                  <a:cubicBezTo>
                    <a:pt x="61" y="10"/>
                    <a:pt x="61" y="11"/>
                    <a:pt x="61" y="12"/>
                  </a:cubicBezTo>
                  <a:cubicBezTo>
                    <a:pt x="56" y="12"/>
                    <a:pt x="56" y="12"/>
                    <a:pt x="56" y="12"/>
                  </a:cubicBezTo>
                  <a:cubicBezTo>
                    <a:pt x="56" y="7"/>
                    <a:pt x="56" y="7"/>
                    <a:pt x="56" y="7"/>
                  </a:cubicBezTo>
                  <a:cubicBezTo>
                    <a:pt x="55" y="1"/>
                    <a:pt x="50" y="0"/>
                    <a:pt x="44" y="1"/>
                  </a:cubicBezTo>
                  <a:cubicBezTo>
                    <a:pt x="37" y="2"/>
                    <a:pt x="37" y="2"/>
                    <a:pt x="37" y="2"/>
                  </a:cubicBezTo>
                  <a:cubicBezTo>
                    <a:pt x="31" y="2"/>
                    <a:pt x="26" y="5"/>
                    <a:pt x="27" y="11"/>
                  </a:cubicBezTo>
                  <a:cubicBezTo>
                    <a:pt x="28" y="16"/>
                    <a:pt x="28" y="16"/>
                    <a:pt x="28" y="16"/>
                  </a:cubicBezTo>
                  <a:cubicBezTo>
                    <a:pt x="23" y="16"/>
                    <a:pt x="23" y="16"/>
                    <a:pt x="23" y="16"/>
                  </a:cubicBezTo>
                  <a:cubicBezTo>
                    <a:pt x="23" y="15"/>
                    <a:pt x="22" y="15"/>
                    <a:pt x="21" y="15"/>
                  </a:cubicBezTo>
                  <a:cubicBezTo>
                    <a:pt x="14" y="16"/>
                    <a:pt x="14" y="16"/>
                    <a:pt x="14" y="16"/>
                  </a:cubicBezTo>
                  <a:cubicBezTo>
                    <a:pt x="13" y="16"/>
                    <a:pt x="12" y="17"/>
                    <a:pt x="12" y="18"/>
                  </a:cubicBezTo>
                  <a:cubicBezTo>
                    <a:pt x="12" y="18"/>
                    <a:pt x="12" y="18"/>
                    <a:pt x="12" y="18"/>
                  </a:cubicBezTo>
                  <a:cubicBezTo>
                    <a:pt x="5" y="20"/>
                    <a:pt x="0" y="27"/>
                    <a:pt x="1" y="35"/>
                  </a:cubicBezTo>
                  <a:cubicBezTo>
                    <a:pt x="4" y="63"/>
                    <a:pt x="4" y="63"/>
                    <a:pt x="4" y="63"/>
                  </a:cubicBezTo>
                  <a:cubicBezTo>
                    <a:pt x="5" y="72"/>
                    <a:pt x="13" y="78"/>
                    <a:pt x="21" y="77"/>
                  </a:cubicBezTo>
                  <a:cubicBezTo>
                    <a:pt x="77" y="70"/>
                    <a:pt x="77" y="70"/>
                    <a:pt x="77" y="70"/>
                  </a:cubicBezTo>
                  <a:cubicBezTo>
                    <a:pt x="85" y="69"/>
                    <a:pt x="91" y="61"/>
                    <a:pt x="90" y="53"/>
                  </a:cubicBezTo>
                  <a:cubicBezTo>
                    <a:pt x="86" y="24"/>
                    <a:pt x="86" y="24"/>
                    <a:pt x="86" y="24"/>
                  </a:cubicBezTo>
                  <a:cubicBezTo>
                    <a:pt x="85" y="17"/>
                    <a:pt x="79" y="11"/>
                    <a:pt x="72" y="11"/>
                  </a:cubicBezTo>
                  <a:close/>
                  <a:moveTo>
                    <a:pt x="32" y="10"/>
                  </a:moveTo>
                  <a:cubicBezTo>
                    <a:pt x="32" y="9"/>
                    <a:pt x="32" y="8"/>
                    <a:pt x="37" y="7"/>
                  </a:cubicBezTo>
                  <a:cubicBezTo>
                    <a:pt x="45" y="6"/>
                    <a:pt x="45" y="6"/>
                    <a:pt x="45" y="6"/>
                  </a:cubicBezTo>
                  <a:cubicBezTo>
                    <a:pt x="50" y="5"/>
                    <a:pt x="50" y="7"/>
                    <a:pt x="51" y="8"/>
                  </a:cubicBezTo>
                  <a:cubicBezTo>
                    <a:pt x="51" y="13"/>
                    <a:pt x="51" y="13"/>
                    <a:pt x="51" y="13"/>
                  </a:cubicBezTo>
                  <a:cubicBezTo>
                    <a:pt x="33" y="15"/>
                    <a:pt x="33" y="15"/>
                    <a:pt x="33" y="15"/>
                  </a:cubicBezTo>
                  <a:lnTo>
                    <a:pt x="32" y="1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98" name="Freeform 44"/>
            <p:cNvSpPr>
              <a:spLocks noEditPoints="1"/>
            </p:cNvSpPr>
            <p:nvPr/>
          </p:nvSpPr>
          <p:spPr bwMode="auto">
            <a:xfrm>
              <a:off x="1721644" y="2151656"/>
              <a:ext cx="164306" cy="139304"/>
            </a:xfrm>
            <a:custGeom>
              <a:avLst/>
              <a:gdLst>
                <a:gd name="T0" fmla="*/ 51 w 64"/>
                <a:gd name="T1" fmla="*/ 7 h 54"/>
                <a:gd name="T2" fmla="*/ 51 w 64"/>
                <a:gd name="T3" fmla="*/ 7 h 54"/>
                <a:gd name="T4" fmla="*/ 49 w 64"/>
                <a:gd name="T5" fmla="*/ 6 h 54"/>
                <a:gd name="T6" fmla="*/ 44 w 64"/>
                <a:gd name="T7" fmla="*/ 6 h 54"/>
                <a:gd name="T8" fmla="*/ 43 w 64"/>
                <a:gd name="T9" fmla="*/ 8 h 54"/>
                <a:gd name="T10" fmla="*/ 40 w 64"/>
                <a:gd name="T11" fmla="*/ 8 h 54"/>
                <a:gd name="T12" fmla="*/ 39 w 64"/>
                <a:gd name="T13" fmla="*/ 4 h 54"/>
                <a:gd name="T14" fmla="*/ 31 w 64"/>
                <a:gd name="T15" fmla="*/ 0 h 54"/>
                <a:gd name="T16" fmla="*/ 26 w 64"/>
                <a:gd name="T17" fmla="*/ 1 h 54"/>
                <a:gd name="T18" fmla="*/ 19 w 64"/>
                <a:gd name="T19" fmla="*/ 7 h 54"/>
                <a:gd name="T20" fmla="*/ 20 w 64"/>
                <a:gd name="T21" fmla="*/ 11 h 54"/>
                <a:gd name="T22" fmla="*/ 17 w 64"/>
                <a:gd name="T23" fmla="*/ 11 h 54"/>
                <a:gd name="T24" fmla="*/ 15 w 64"/>
                <a:gd name="T25" fmla="*/ 10 h 54"/>
                <a:gd name="T26" fmla="*/ 10 w 64"/>
                <a:gd name="T27" fmla="*/ 10 h 54"/>
                <a:gd name="T28" fmla="*/ 9 w 64"/>
                <a:gd name="T29" fmla="*/ 12 h 54"/>
                <a:gd name="T30" fmla="*/ 9 w 64"/>
                <a:gd name="T31" fmla="*/ 12 h 54"/>
                <a:gd name="T32" fmla="*/ 1 w 64"/>
                <a:gd name="T33" fmla="*/ 24 h 54"/>
                <a:gd name="T34" fmla="*/ 3 w 64"/>
                <a:gd name="T35" fmla="*/ 43 h 54"/>
                <a:gd name="T36" fmla="*/ 15 w 64"/>
                <a:gd name="T37" fmla="*/ 53 h 54"/>
                <a:gd name="T38" fmla="*/ 54 w 64"/>
                <a:gd name="T39" fmla="*/ 48 h 54"/>
                <a:gd name="T40" fmla="*/ 63 w 64"/>
                <a:gd name="T41" fmla="*/ 36 h 54"/>
                <a:gd name="T42" fmla="*/ 61 w 64"/>
                <a:gd name="T43" fmla="*/ 16 h 54"/>
                <a:gd name="T44" fmla="*/ 51 w 64"/>
                <a:gd name="T45" fmla="*/ 7 h 54"/>
                <a:gd name="T46" fmla="*/ 23 w 64"/>
                <a:gd name="T47" fmla="*/ 6 h 54"/>
                <a:gd name="T48" fmla="*/ 26 w 64"/>
                <a:gd name="T49" fmla="*/ 4 h 54"/>
                <a:gd name="T50" fmla="*/ 32 w 64"/>
                <a:gd name="T51" fmla="*/ 4 h 54"/>
                <a:gd name="T52" fmla="*/ 36 w 64"/>
                <a:gd name="T53" fmla="*/ 5 h 54"/>
                <a:gd name="T54" fmla="*/ 36 w 64"/>
                <a:gd name="T55" fmla="*/ 9 h 54"/>
                <a:gd name="T56" fmla="*/ 23 w 64"/>
                <a:gd name="T57" fmla="*/ 10 h 54"/>
                <a:gd name="T58" fmla="*/ 23 w 64"/>
                <a:gd name="T59"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54">
                  <a:moveTo>
                    <a:pt x="51" y="7"/>
                  </a:moveTo>
                  <a:cubicBezTo>
                    <a:pt x="51" y="7"/>
                    <a:pt x="51" y="7"/>
                    <a:pt x="51" y="7"/>
                  </a:cubicBezTo>
                  <a:cubicBezTo>
                    <a:pt x="50" y="6"/>
                    <a:pt x="50" y="6"/>
                    <a:pt x="49" y="6"/>
                  </a:cubicBezTo>
                  <a:cubicBezTo>
                    <a:pt x="44" y="6"/>
                    <a:pt x="44" y="6"/>
                    <a:pt x="44" y="6"/>
                  </a:cubicBezTo>
                  <a:cubicBezTo>
                    <a:pt x="43" y="6"/>
                    <a:pt x="43" y="7"/>
                    <a:pt x="43" y="8"/>
                  </a:cubicBezTo>
                  <a:cubicBezTo>
                    <a:pt x="40" y="8"/>
                    <a:pt x="40" y="8"/>
                    <a:pt x="40" y="8"/>
                  </a:cubicBezTo>
                  <a:cubicBezTo>
                    <a:pt x="39" y="4"/>
                    <a:pt x="39" y="4"/>
                    <a:pt x="39" y="4"/>
                  </a:cubicBezTo>
                  <a:cubicBezTo>
                    <a:pt x="39" y="0"/>
                    <a:pt x="35" y="0"/>
                    <a:pt x="31" y="0"/>
                  </a:cubicBezTo>
                  <a:cubicBezTo>
                    <a:pt x="26" y="1"/>
                    <a:pt x="26" y="1"/>
                    <a:pt x="26" y="1"/>
                  </a:cubicBezTo>
                  <a:cubicBezTo>
                    <a:pt x="22" y="1"/>
                    <a:pt x="19" y="3"/>
                    <a:pt x="19" y="7"/>
                  </a:cubicBezTo>
                  <a:cubicBezTo>
                    <a:pt x="20" y="11"/>
                    <a:pt x="20" y="11"/>
                    <a:pt x="20" y="11"/>
                  </a:cubicBezTo>
                  <a:cubicBezTo>
                    <a:pt x="17" y="11"/>
                    <a:pt x="17" y="11"/>
                    <a:pt x="17" y="11"/>
                  </a:cubicBezTo>
                  <a:cubicBezTo>
                    <a:pt x="17" y="10"/>
                    <a:pt x="16" y="10"/>
                    <a:pt x="15" y="10"/>
                  </a:cubicBezTo>
                  <a:cubicBezTo>
                    <a:pt x="10" y="10"/>
                    <a:pt x="10" y="10"/>
                    <a:pt x="10" y="10"/>
                  </a:cubicBezTo>
                  <a:cubicBezTo>
                    <a:pt x="9" y="11"/>
                    <a:pt x="9" y="11"/>
                    <a:pt x="9" y="12"/>
                  </a:cubicBezTo>
                  <a:cubicBezTo>
                    <a:pt x="9" y="12"/>
                    <a:pt x="9" y="12"/>
                    <a:pt x="9" y="12"/>
                  </a:cubicBezTo>
                  <a:cubicBezTo>
                    <a:pt x="4" y="13"/>
                    <a:pt x="0" y="18"/>
                    <a:pt x="1" y="24"/>
                  </a:cubicBezTo>
                  <a:cubicBezTo>
                    <a:pt x="3" y="43"/>
                    <a:pt x="3" y="43"/>
                    <a:pt x="3" y="43"/>
                  </a:cubicBezTo>
                  <a:cubicBezTo>
                    <a:pt x="4" y="49"/>
                    <a:pt x="10" y="54"/>
                    <a:pt x="15" y="53"/>
                  </a:cubicBezTo>
                  <a:cubicBezTo>
                    <a:pt x="54" y="48"/>
                    <a:pt x="54" y="48"/>
                    <a:pt x="54" y="48"/>
                  </a:cubicBezTo>
                  <a:cubicBezTo>
                    <a:pt x="60" y="47"/>
                    <a:pt x="64" y="42"/>
                    <a:pt x="63" y="36"/>
                  </a:cubicBezTo>
                  <a:cubicBezTo>
                    <a:pt x="61" y="16"/>
                    <a:pt x="61" y="16"/>
                    <a:pt x="61" y="16"/>
                  </a:cubicBezTo>
                  <a:cubicBezTo>
                    <a:pt x="60" y="11"/>
                    <a:pt x="56" y="7"/>
                    <a:pt x="51" y="7"/>
                  </a:cubicBezTo>
                  <a:close/>
                  <a:moveTo>
                    <a:pt x="23" y="6"/>
                  </a:moveTo>
                  <a:cubicBezTo>
                    <a:pt x="23" y="6"/>
                    <a:pt x="23" y="5"/>
                    <a:pt x="26" y="4"/>
                  </a:cubicBezTo>
                  <a:cubicBezTo>
                    <a:pt x="32" y="4"/>
                    <a:pt x="32" y="4"/>
                    <a:pt x="32" y="4"/>
                  </a:cubicBezTo>
                  <a:cubicBezTo>
                    <a:pt x="36" y="3"/>
                    <a:pt x="36" y="4"/>
                    <a:pt x="36" y="5"/>
                  </a:cubicBezTo>
                  <a:cubicBezTo>
                    <a:pt x="36" y="9"/>
                    <a:pt x="36" y="9"/>
                    <a:pt x="36" y="9"/>
                  </a:cubicBezTo>
                  <a:cubicBezTo>
                    <a:pt x="23" y="10"/>
                    <a:pt x="23" y="10"/>
                    <a:pt x="23" y="10"/>
                  </a:cubicBezTo>
                  <a:lnTo>
                    <a:pt x="23"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199" name="Freeform 45"/>
            <p:cNvSpPr>
              <a:spLocks noEditPoints="1"/>
            </p:cNvSpPr>
            <p:nvPr/>
          </p:nvSpPr>
          <p:spPr bwMode="auto">
            <a:xfrm>
              <a:off x="3261122" y="1904006"/>
              <a:ext cx="161925" cy="139304"/>
            </a:xfrm>
            <a:custGeom>
              <a:avLst/>
              <a:gdLst>
                <a:gd name="T0" fmla="*/ 50 w 63"/>
                <a:gd name="T1" fmla="*/ 7 h 54"/>
                <a:gd name="T2" fmla="*/ 50 w 63"/>
                <a:gd name="T3" fmla="*/ 7 h 54"/>
                <a:gd name="T4" fmla="*/ 49 w 63"/>
                <a:gd name="T5" fmla="*/ 6 h 54"/>
                <a:gd name="T6" fmla="*/ 43 w 63"/>
                <a:gd name="T7" fmla="*/ 6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6 h 54"/>
                <a:gd name="T44" fmla="*/ 50 w 63"/>
                <a:gd name="T45" fmla="*/ 7 h 54"/>
                <a:gd name="T46" fmla="*/ 22 w 63"/>
                <a:gd name="T47" fmla="*/ 7 h 54"/>
                <a:gd name="T48" fmla="*/ 26 w 63"/>
                <a:gd name="T49" fmla="*/ 4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9" y="6"/>
                  </a:cubicBezTo>
                  <a:cubicBezTo>
                    <a:pt x="43" y="6"/>
                    <a:pt x="43" y="6"/>
                    <a:pt x="43" y="6"/>
                  </a:cubicBezTo>
                  <a:cubicBezTo>
                    <a:pt x="43" y="7"/>
                    <a:pt x="42" y="7"/>
                    <a:pt x="42" y="8"/>
                  </a:cubicBezTo>
                  <a:cubicBezTo>
                    <a:pt x="39" y="8"/>
                    <a:pt x="39" y="8"/>
                    <a:pt x="39" y="8"/>
                  </a:cubicBezTo>
                  <a:cubicBezTo>
                    <a:pt x="39" y="5"/>
                    <a:pt x="39" y="5"/>
                    <a:pt x="39" y="5"/>
                  </a:cubicBezTo>
                  <a:cubicBezTo>
                    <a:pt x="38" y="0"/>
                    <a:pt x="35" y="0"/>
                    <a:pt x="31" y="0"/>
                  </a:cubicBezTo>
                  <a:cubicBezTo>
                    <a:pt x="26" y="1"/>
                    <a:pt x="26" y="1"/>
                    <a:pt x="26" y="1"/>
                  </a:cubicBezTo>
                  <a:cubicBezTo>
                    <a:pt x="21" y="1"/>
                    <a:pt x="18" y="3"/>
                    <a:pt x="19" y="7"/>
                  </a:cubicBezTo>
                  <a:cubicBezTo>
                    <a:pt x="19" y="11"/>
                    <a:pt x="19" y="11"/>
                    <a:pt x="19" y="11"/>
                  </a:cubicBezTo>
                  <a:cubicBezTo>
                    <a:pt x="16" y="11"/>
                    <a:pt x="16" y="11"/>
                    <a:pt x="16" y="11"/>
                  </a:cubicBezTo>
                  <a:cubicBezTo>
                    <a:pt x="16" y="10"/>
                    <a:pt x="15" y="10"/>
                    <a:pt x="15" y="10"/>
                  </a:cubicBezTo>
                  <a:cubicBezTo>
                    <a:pt x="10" y="11"/>
                    <a:pt x="10" y="11"/>
                    <a:pt x="10" y="11"/>
                  </a:cubicBezTo>
                  <a:cubicBezTo>
                    <a:pt x="9" y="11"/>
                    <a:pt x="8" y="11"/>
                    <a:pt x="8" y="12"/>
                  </a:cubicBezTo>
                  <a:cubicBezTo>
                    <a:pt x="8" y="12"/>
                    <a:pt x="8" y="12"/>
                    <a:pt x="8" y="12"/>
                  </a:cubicBezTo>
                  <a:cubicBezTo>
                    <a:pt x="3" y="13"/>
                    <a:pt x="0" y="18"/>
                    <a:pt x="1" y="24"/>
                  </a:cubicBezTo>
                  <a:cubicBezTo>
                    <a:pt x="3" y="44"/>
                    <a:pt x="3" y="44"/>
                    <a:pt x="3" y="44"/>
                  </a:cubicBezTo>
                  <a:cubicBezTo>
                    <a:pt x="4" y="49"/>
                    <a:pt x="9" y="54"/>
                    <a:pt x="15" y="53"/>
                  </a:cubicBezTo>
                  <a:cubicBezTo>
                    <a:pt x="53" y="48"/>
                    <a:pt x="53" y="48"/>
                    <a:pt x="53" y="48"/>
                  </a:cubicBezTo>
                  <a:cubicBezTo>
                    <a:pt x="59" y="47"/>
                    <a:pt x="63" y="42"/>
                    <a:pt x="63" y="36"/>
                  </a:cubicBezTo>
                  <a:cubicBezTo>
                    <a:pt x="60" y="16"/>
                    <a:pt x="60" y="16"/>
                    <a:pt x="60" y="16"/>
                  </a:cubicBezTo>
                  <a:cubicBezTo>
                    <a:pt x="59" y="11"/>
                    <a:pt x="55" y="7"/>
                    <a:pt x="50" y="7"/>
                  </a:cubicBezTo>
                  <a:close/>
                  <a:moveTo>
                    <a:pt x="22" y="7"/>
                  </a:moveTo>
                  <a:cubicBezTo>
                    <a:pt x="22" y="6"/>
                    <a:pt x="22" y="5"/>
                    <a:pt x="26" y="4"/>
                  </a:cubicBezTo>
                  <a:cubicBezTo>
                    <a:pt x="31" y="4"/>
                    <a:pt x="31" y="4"/>
                    <a:pt x="31" y="4"/>
                  </a:cubicBezTo>
                  <a:cubicBezTo>
                    <a:pt x="35" y="3"/>
                    <a:pt x="35" y="4"/>
                    <a:pt x="35" y="5"/>
                  </a:cubicBezTo>
                  <a:cubicBezTo>
                    <a:pt x="36" y="9"/>
                    <a:pt x="36" y="9"/>
                    <a:pt x="36" y="9"/>
                  </a:cubicBezTo>
                  <a:cubicBezTo>
                    <a:pt x="23" y="10"/>
                    <a:pt x="23" y="10"/>
                    <a:pt x="23" y="10"/>
                  </a:cubicBezTo>
                  <a:lnTo>
                    <a:pt x="22" y="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00" name="Freeform 46"/>
            <p:cNvSpPr>
              <a:spLocks noEditPoints="1"/>
            </p:cNvSpPr>
            <p:nvPr/>
          </p:nvSpPr>
          <p:spPr bwMode="auto">
            <a:xfrm>
              <a:off x="3208735" y="1458712"/>
              <a:ext cx="16311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6 w 63"/>
                <a:gd name="T17" fmla="*/ 1 h 54"/>
                <a:gd name="T18" fmla="*/ 19 w 63"/>
                <a:gd name="T19" fmla="*/ 7 h 54"/>
                <a:gd name="T20" fmla="*/ 19 w 63"/>
                <a:gd name="T21" fmla="*/ 11 h 54"/>
                <a:gd name="T22" fmla="*/ 16 w 63"/>
                <a:gd name="T23" fmla="*/ 11 h 54"/>
                <a:gd name="T24" fmla="*/ 15 w 63"/>
                <a:gd name="T25" fmla="*/ 10 h 54"/>
                <a:gd name="T26" fmla="*/ 10 w 63"/>
                <a:gd name="T27" fmla="*/ 11 h 54"/>
                <a:gd name="T28" fmla="*/ 8 w 63"/>
                <a:gd name="T29" fmla="*/ 12 h 54"/>
                <a:gd name="T30" fmla="*/ 8 w 63"/>
                <a:gd name="T31" fmla="*/ 12 h 54"/>
                <a:gd name="T32" fmla="*/ 1 w 63"/>
                <a:gd name="T33" fmla="*/ 24 h 54"/>
                <a:gd name="T34" fmla="*/ 3 w 63"/>
                <a:gd name="T35" fmla="*/ 44 h 54"/>
                <a:gd name="T36" fmla="*/ 15 w 63"/>
                <a:gd name="T37" fmla="*/ 53 h 54"/>
                <a:gd name="T38" fmla="*/ 53 w 63"/>
                <a:gd name="T39" fmla="*/ 48 h 54"/>
                <a:gd name="T40" fmla="*/ 63 w 63"/>
                <a:gd name="T41" fmla="*/ 36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6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3" y="7"/>
                    <a:pt x="42" y="7"/>
                    <a:pt x="42" y="8"/>
                  </a:cubicBezTo>
                  <a:cubicBezTo>
                    <a:pt x="39" y="8"/>
                    <a:pt x="39" y="8"/>
                    <a:pt x="39" y="8"/>
                  </a:cubicBezTo>
                  <a:cubicBezTo>
                    <a:pt x="39" y="5"/>
                    <a:pt x="39" y="5"/>
                    <a:pt x="39" y="5"/>
                  </a:cubicBezTo>
                  <a:cubicBezTo>
                    <a:pt x="38" y="1"/>
                    <a:pt x="35" y="0"/>
                    <a:pt x="31" y="0"/>
                  </a:cubicBezTo>
                  <a:cubicBezTo>
                    <a:pt x="26" y="1"/>
                    <a:pt x="26" y="1"/>
                    <a:pt x="26" y="1"/>
                  </a:cubicBezTo>
                  <a:cubicBezTo>
                    <a:pt x="21" y="2"/>
                    <a:pt x="18" y="3"/>
                    <a:pt x="19" y="7"/>
                  </a:cubicBezTo>
                  <a:cubicBezTo>
                    <a:pt x="19" y="11"/>
                    <a:pt x="19" y="11"/>
                    <a:pt x="19" y="11"/>
                  </a:cubicBezTo>
                  <a:cubicBezTo>
                    <a:pt x="16" y="11"/>
                    <a:pt x="16" y="11"/>
                    <a:pt x="16" y="11"/>
                  </a:cubicBezTo>
                  <a:cubicBezTo>
                    <a:pt x="16" y="11"/>
                    <a:pt x="15" y="10"/>
                    <a:pt x="15" y="10"/>
                  </a:cubicBezTo>
                  <a:cubicBezTo>
                    <a:pt x="10" y="11"/>
                    <a:pt x="10" y="11"/>
                    <a:pt x="10" y="11"/>
                  </a:cubicBezTo>
                  <a:cubicBezTo>
                    <a:pt x="9" y="11"/>
                    <a:pt x="8" y="12"/>
                    <a:pt x="8" y="12"/>
                  </a:cubicBezTo>
                  <a:cubicBezTo>
                    <a:pt x="8" y="12"/>
                    <a:pt x="8" y="12"/>
                    <a:pt x="8" y="12"/>
                  </a:cubicBezTo>
                  <a:cubicBezTo>
                    <a:pt x="3" y="14"/>
                    <a:pt x="0" y="19"/>
                    <a:pt x="1" y="24"/>
                  </a:cubicBezTo>
                  <a:cubicBezTo>
                    <a:pt x="3" y="44"/>
                    <a:pt x="3" y="44"/>
                    <a:pt x="3" y="44"/>
                  </a:cubicBezTo>
                  <a:cubicBezTo>
                    <a:pt x="4" y="50"/>
                    <a:pt x="9" y="54"/>
                    <a:pt x="15" y="53"/>
                  </a:cubicBezTo>
                  <a:cubicBezTo>
                    <a:pt x="53" y="48"/>
                    <a:pt x="53" y="48"/>
                    <a:pt x="53" y="48"/>
                  </a:cubicBezTo>
                  <a:cubicBezTo>
                    <a:pt x="59" y="48"/>
                    <a:pt x="63" y="42"/>
                    <a:pt x="63" y="36"/>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6" y="9"/>
                    <a:pt x="36" y="9"/>
                    <a:pt x="36" y="9"/>
                  </a:cubicBezTo>
                  <a:cubicBezTo>
                    <a:pt x="23" y="10"/>
                    <a:pt x="23" y="10"/>
                    <a:pt x="23" y="10"/>
                  </a:cubicBezTo>
                  <a:lnTo>
                    <a:pt x="22" y="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01" name="Freeform 47"/>
            <p:cNvSpPr>
              <a:spLocks noEditPoints="1"/>
            </p:cNvSpPr>
            <p:nvPr/>
          </p:nvSpPr>
          <p:spPr bwMode="auto">
            <a:xfrm>
              <a:off x="3476624" y="2743396"/>
              <a:ext cx="161925" cy="139304"/>
            </a:xfrm>
            <a:custGeom>
              <a:avLst/>
              <a:gdLst>
                <a:gd name="T0" fmla="*/ 50 w 63"/>
                <a:gd name="T1" fmla="*/ 7 h 54"/>
                <a:gd name="T2" fmla="*/ 50 w 63"/>
                <a:gd name="T3" fmla="*/ 7 h 54"/>
                <a:gd name="T4" fmla="*/ 48 w 63"/>
                <a:gd name="T5" fmla="*/ 6 h 54"/>
                <a:gd name="T6" fmla="*/ 43 w 63"/>
                <a:gd name="T7" fmla="*/ 7 h 54"/>
                <a:gd name="T8" fmla="*/ 42 w 63"/>
                <a:gd name="T9" fmla="*/ 8 h 54"/>
                <a:gd name="T10" fmla="*/ 39 w 63"/>
                <a:gd name="T11" fmla="*/ 8 h 54"/>
                <a:gd name="T12" fmla="*/ 39 w 63"/>
                <a:gd name="T13" fmla="*/ 5 h 54"/>
                <a:gd name="T14" fmla="*/ 31 w 63"/>
                <a:gd name="T15" fmla="*/ 0 h 54"/>
                <a:gd name="T16" fmla="*/ 25 w 63"/>
                <a:gd name="T17" fmla="*/ 1 h 54"/>
                <a:gd name="T18" fmla="*/ 19 w 63"/>
                <a:gd name="T19" fmla="*/ 7 h 54"/>
                <a:gd name="T20" fmla="*/ 19 w 63"/>
                <a:gd name="T21" fmla="*/ 11 h 54"/>
                <a:gd name="T22" fmla="*/ 16 w 63"/>
                <a:gd name="T23" fmla="*/ 11 h 54"/>
                <a:gd name="T24" fmla="*/ 15 w 63"/>
                <a:gd name="T25" fmla="*/ 10 h 54"/>
                <a:gd name="T26" fmla="*/ 9 w 63"/>
                <a:gd name="T27" fmla="*/ 11 h 54"/>
                <a:gd name="T28" fmla="*/ 8 w 63"/>
                <a:gd name="T29" fmla="*/ 12 h 54"/>
                <a:gd name="T30" fmla="*/ 8 w 63"/>
                <a:gd name="T31" fmla="*/ 12 h 54"/>
                <a:gd name="T32" fmla="*/ 0 w 63"/>
                <a:gd name="T33" fmla="*/ 24 h 54"/>
                <a:gd name="T34" fmla="*/ 3 w 63"/>
                <a:gd name="T35" fmla="*/ 44 h 54"/>
                <a:gd name="T36" fmla="*/ 15 w 63"/>
                <a:gd name="T37" fmla="*/ 53 h 54"/>
                <a:gd name="T38" fmla="*/ 53 w 63"/>
                <a:gd name="T39" fmla="*/ 48 h 54"/>
                <a:gd name="T40" fmla="*/ 62 w 63"/>
                <a:gd name="T41" fmla="*/ 37 h 54"/>
                <a:gd name="T42" fmla="*/ 60 w 63"/>
                <a:gd name="T43" fmla="*/ 17 h 54"/>
                <a:gd name="T44" fmla="*/ 50 w 63"/>
                <a:gd name="T45" fmla="*/ 7 h 54"/>
                <a:gd name="T46" fmla="*/ 22 w 63"/>
                <a:gd name="T47" fmla="*/ 7 h 54"/>
                <a:gd name="T48" fmla="*/ 26 w 63"/>
                <a:gd name="T49" fmla="*/ 5 h 54"/>
                <a:gd name="T50" fmla="*/ 31 w 63"/>
                <a:gd name="T51" fmla="*/ 4 h 54"/>
                <a:gd name="T52" fmla="*/ 35 w 63"/>
                <a:gd name="T53" fmla="*/ 5 h 54"/>
                <a:gd name="T54" fmla="*/ 35 w 63"/>
                <a:gd name="T55" fmla="*/ 9 h 54"/>
                <a:gd name="T56" fmla="*/ 23 w 63"/>
                <a:gd name="T57" fmla="*/ 10 h 54"/>
                <a:gd name="T58" fmla="*/ 22 w 63"/>
                <a:gd name="T59" fmla="*/ 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54">
                  <a:moveTo>
                    <a:pt x="50" y="7"/>
                  </a:moveTo>
                  <a:cubicBezTo>
                    <a:pt x="50" y="7"/>
                    <a:pt x="50" y="7"/>
                    <a:pt x="50" y="7"/>
                  </a:cubicBezTo>
                  <a:cubicBezTo>
                    <a:pt x="50" y="6"/>
                    <a:pt x="49" y="6"/>
                    <a:pt x="48" y="6"/>
                  </a:cubicBezTo>
                  <a:cubicBezTo>
                    <a:pt x="43" y="7"/>
                    <a:pt x="43" y="7"/>
                    <a:pt x="43" y="7"/>
                  </a:cubicBezTo>
                  <a:cubicBezTo>
                    <a:pt x="42" y="7"/>
                    <a:pt x="42" y="7"/>
                    <a:pt x="42" y="8"/>
                  </a:cubicBezTo>
                  <a:cubicBezTo>
                    <a:pt x="39" y="8"/>
                    <a:pt x="39" y="8"/>
                    <a:pt x="39" y="8"/>
                  </a:cubicBezTo>
                  <a:cubicBezTo>
                    <a:pt x="39" y="5"/>
                    <a:pt x="39" y="5"/>
                    <a:pt x="39" y="5"/>
                  </a:cubicBezTo>
                  <a:cubicBezTo>
                    <a:pt x="38" y="1"/>
                    <a:pt x="35" y="0"/>
                    <a:pt x="31" y="0"/>
                  </a:cubicBezTo>
                  <a:cubicBezTo>
                    <a:pt x="25" y="1"/>
                    <a:pt x="25" y="1"/>
                    <a:pt x="25" y="1"/>
                  </a:cubicBezTo>
                  <a:cubicBezTo>
                    <a:pt x="21" y="2"/>
                    <a:pt x="18" y="3"/>
                    <a:pt x="19" y="7"/>
                  </a:cubicBezTo>
                  <a:cubicBezTo>
                    <a:pt x="19" y="11"/>
                    <a:pt x="19" y="11"/>
                    <a:pt x="19" y="11"/>
                  </a:cubicBezTo>
                  <a:cubicBezTo>
                    <a:pt x="16" y="11"/>
                    <a:pt x="16" y="11"/>
                    <a:pt x="16" y="11"/>
                  </a:cubicBezTo>
                  <a:cubicBezTo>
                    <a:pt x="16" y="11"/>
                    <a:pt x="15" y="10"/>
                    <a:pt x="15" y="10"/>
                  </a:cubicBezTo>
                  <a:cubicBezTo>
                    <a:pt x="9" y="11"/>
                    <a:pt x="9" y="11"/>
                    <a:pt x="9" y="11"/>
                  </a:cubicBezTo>
                  <a:cubicBezTo>
                    <a:pt x="9" y="11"/>
                    <a:pt x="8" y="12"/>
                    <a:pt x="8" y="12"/>
                  </a:cubicBezTo>
                  <a:cubicBezTo>
                    <a:pt x="8" y="12"/>
                    <a:pt x="8" y="12"/>
                    <a:pt x="8" y="12"/>
                  </a:cubicBezTo>
                  <a:cubicBezTo>
                    <a:pt x="3" y="14"/>
                    <a:pt x="0" y="19"/>
                    <a:pt x="0" y="24"/>
                  </a:cubicBezTo>
                  <a:cubicBezTo>
                    <a:pt x="3" y="44"/>
                    <a:pt x="3" y="44"/>
                    <a:pt x="3" y="44"/>
                  </a:cubicBezTo>
                  <a:cubicBezTo>
                    <a:pt x="4" y="50"/>
                    <a:pt x="9" y="54"/>
                    <a:pt x="15" y="53"/>
                  </a:cubicBezTo>
                  <a:cubicBezTo>
                    <a:pt x="53" y="48"/>
                    <a:pt x="53" y="48"/>
                    <a:pt x="53" y="48"/>
                  </a:cubicBezTo>
                  <a:cubicBezTo>
                    <a:pt x="59" y="48"/>
                    <a:pt x="63" y="42"/>
                    <a:pt x="62" y="37"/>
                  </a:cubicBezTo>
                  <a:cubicBezTo>
                    <a:pt x="60" y="17"/>
                    <a:pt x="60" y="17"/>
                    <a:pt x="60" y="17"/>
                  </a:cubicBezTo>
                  <a:cubicBezTo>
                    <a:pt x="59" y="11"/>
                    <a:pt x="55" y="8"/>
                    <a:pt x="50" y="7"/>
                  </a:cubicBezTo>
                  <a:close/>
                  <a:moveTo>
                    <a:pt x="22" y="7"/>
                  </a:moveTo>
                  <a:cubicBezTo>
                    <a:pt x="22" y="6"/>
                    <a:pt x="22" y="5"/>
                    <a:pt x="26" y="5"/>
                  </a:cubicBezTo>
                  <a:cubicBezTo>
                    <a:pt x="31" y="4"/>
                    <a:pt x="31" y="4"/>
                    <a:pt x="31" y="4"/>
                  </a:cubicBezTo>
                  <a:cubicBezTo>
                    <a:pt x="35" y="4"/>
                    <a:pt x="35" y="5"/>
                    <a:pt x="35" y="5"/>
                  </a:cubicBezTo>
                  <a:cubicBezTo>
                    <a:pt x="35" y="9"/>
                    <a:pt x="35" y="9"/>
                    <a:pt x="35" y="9"/>
                  </a:cubicBezTo>
                  <a:cubicBezTo>
                    <a:pt x="23" y="10"/>
                    <a:pt x="23" y="10"/>
                    <a:pt x="23" y="10"/>
                  </a:cubicBezTo>
                  <a:lnTo>
                    <a:pt x="22" y="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02" name="Freeform 48"/>
            <p:cNvSpPr>
              <a:spLocks noEditPoints="1"/>
            </p:cNvSpPr>
            <p:nvPr/>
          </p:nvSpPr>
          <p:spPr bwMode="auto">
            <a:xfrm>
              <a:off x="717947" y="1976634"/>
              <a:ext cx="182165" cy="244079"/>
            </a:xfrm>
            <a:custGeom>
              <a:avLst/>
              <a:gdLst>
                <a:gd name="T0" fmla="*/ 45 w 71"/>
                <a:gd name="T1" fmla="*/ 1 h 95"/>
                <a:gd name="T2" fmla="*/ 15 w 71"/>
                <a:gd name="T3" fmla="*/ 5 h 95"/>
                <a:gd name="T4" fmla="*/ 1 w 71"/>
                <a:gd name="T5" fmla="*/ 22 h 95"/>
                <a:gd name="T6" fmla="*/ 8 w 71"/>
                <a:gd name="T7" fmla="*/ 80 h 95"/>
                <a:gd name="T8" fmla="*/ 26 w 71"/>
                <a:gd name="T9" fmla="*/ 94 h 95"/>
                <a:gd name="T10" fmla="*/ 56 w 71"/>
                <a:gd name="T11" fmla="*/ 90 h 95"/>
                <a:gd name="T12" fmla="*/ 70 w 71"/>
                <a:gd name="T13" fmla="*/ 72 h 95"/>
                <a:gd name="T14" fmla="*/ 63 w 71"/>
                <a:gd name="T15" fmla="*/ 15 h 95"/>
                <a:gd name="T16" fmla="*/ 45 w 71"/>
                <a:gd name="T17" fmla="*/ 1 h 95"/>
                <a:gd name="T18" fmla="*/ 45 w 71"/>
                <a:gd name="T19" fmla="*/ 84 h 95"/>
                <a:gd name="T20" fmla="*/ 44 w 71"/>
                <a:gd name="T21" fmla="*/ 86 h 95"/>
                <a:gd name="T22" fmla="*/ 37 w 71"/>
                <a:gd name="T23" fmla="*/ 86 h 95"/>
                <a:gd name="T24" fmla="*/ 36 w 71"/>
                <a:gd name="T25" fmla="*/ 85 h 95"/>
                <a:gd name="T26" fmla="*/ 35 w 71"/>
                <a:gd name="T27" fmla="*/ 81 h 95"/>
                <a:gd name="T28" fmla="*/ 36 w 71"/>
                <a:gd name="T29" fmla="*/ 79 h 95"/>
                <a:gd name="T30" fmla="*/ 43 w 71"/>
                <a:gd name="T31" fmla="*/ 79 h 95"/>
                <a:gd name="T32" fmla="*/ 44 w 71"/>
                <a:gd name="T33" fmla="*/ 80 h 95"/>
                <a:gd name="T34" fmla="*/ 45 w 71"/>
                <a:gd name="T35" fmla="*/ 84 h 95"/>
                <a:gd name="T36" fmla="*/ 61 w 71"/>
                <a:gd name="T37" fmla="*/ 60 h 95"/>
                <a:gd name="T38" fmla="*/ 53 w 71"/>
                <a:gd name="T39" fmla="*/ 70 h 95"/>
                <a:gd name="T40" fmla="*/ 25 w 71"/>
                <a:gd name="T41" fmla="*/ 74 h 95"/>
                <a:gd name="T42" fmla="*/ 14 w 71"/>
                <a:gd name="T43" fmla="*/ 65 h 95"/>
                <a:gd name="T44" fmla="*/ 9 w 71"/>
                <a:gd name="T45" fmla="*/ 23 h 95"/>
                <a:gd name="T46" fmla="*/ 17 w 71"/>
                <a:gd name="T47" fmla="*/ 12 h 95"/>
                <a:gd name="T48" fmla="*/ 45 w 71"/>
                <a:gd name="T49" fmla="*/ 9 h 95"/>
                <a:gd name="T50" fmla="*/ 55 w 71"/>
                <a:gd name="T51" fmla="*/ 17 h 95"/>
                <a:gd name="T52" fmla="*/ 61 w 71"/>
                <a:gd name="T5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95">
                  <a:moveTo>
                    <a:pt x="45" y="1"/>
                  </a:moveTo>
                  <a:cubicBezTo>
                    <a:pt x="15" y="5"/>
                    <a:pt x="15" y="5"/>
                    <a:pt x="15" y="5"/>
                  </a:cubicBezTo>
                  <a:cubicBezTo>
                    <a:pt x="6" y="6"/>
                    <a:pt x="0" y="14"/>
                    <a:pt x="1" y="22"/>
                  </a:cubicBezTo>
                  <a:cubicBezTo>
                    <a:pt x="8" y="80"/>
                    <a:pt x="8" y="80"/>
                    <a:pt x="8" y="80"/>
                  </a:cubicBezTo>
                  <a:cubicBezTo>
                    <a:pt x="9" y="88"/>
                    <a:pt x="17" y="95"/>
                    <a:pt x="26" y="94"/>
                  </a:cubicBezTo>
                  <a:cubicBezTo>
                    <a:pt x="56" y="90"/>
                    <a:pt x="56" y="90"/>
                    <a:pt x="56" y="90"/>
                  </a:cubicBezTo>
                  <a:cubicBezTo>
                    <a:pt x="65" y="89"/>
                    <a:pt x="71" y="81"/>
                    <a:pt x="70" y="72"/>
                  </a:cubicBezTo>
                  <a:cubicBezTo>
                    <a:pt x="63" y="15"/>
                    <a:pt x="63" y="15"/>
                    <a:pt x="63" y="15"/>
                  </a:cubicBezTo>
                  <a:cubicBezTo>
                    <a:pt x="62" y="6"/>
                    <a:pt x="54" y="0"/>
                    <a:pt x="45" y="1"/>
                  </a:cubicBezTo>
                  <a:close/>
                  <a:moveTo>
                    <a:pt x="45" y="84"/>
                  </a:moveTo>
                  <a:cubicBezTo>
                    <a:pt x="45" y="85"/>
                    <a:pt x="44" y="86"/>
                    <a:pt x="44" y="86"/>
                  </a:cubicBezTo>
                  <a:cubicBezTo>
                    <a:pt x="37" y="86"/>
                    <a:pt x="37" y="86"/>
                    <a:pt x="37" y="86"/>
                  </a:cubicBezTo>
                  <a:cubicBezTo>
                    <a:pt x="36" y="87"/>
                    <a:pt x="36" y="86"/>
                    <a:pt x="36" y="85"/>
                  </a:cubicBezTo>
                  <a:cubicBezTo>
                    <a:pt x="35" y="81"/>
                    <a:pt x="35" y="81"/>
                    <a:pt x="35" y="81"/>
                  </a:cubicBezTo>
                  <a:cubicBezTo>
                    <a:pt x="35" y="80"/>
                    <a:pt x="36" y="80"/>
                    <a:pt x="36" y="79"/>
                  </a:cubicBezTo>
                  <a:cubicBezTo>
                    <a:pt x="43" y="79"/>
                    <a:pt x="43" y="79"/>
                    <a:pt x="43" y="79"/>
                  </a:cubicBezTo>
                  <a:cubicBezTo>
                    <a:pt x="43" y="79"/>
                    <a:pt x="44" y="79"/>
                    <a:pt x="44" y="80"/>
                  </a:cubicBezTo>
                  <a:lnTo>
                    <a:pt x="45" y="84"/>
                  </a:lnTo>
                  <a:close/>
                  <a:moveTo>
                    <a:pt x="61" y="60"/>
                  </a:moveTo>
                  <a:cubicBezTo>
                    <a:pt x="61" y="65"/>
                    <a:pt x="58" y="69"/>
                    <a:pt x="53" y="70"/>
                  </a:cubicBezTo>
                  <a:cubicBezTo>
                    <a:pt x="25" y="74"/>
                    <a:pt x="25" y="74"/>
                    <a:pt x="25" y="74"/>
                  </a:cubicBezTo>
                  <a:cubicBezTo>
                    <a:pt x="20" y="74"/>
                    <a:pt x="15" y="70"/>
                    <a:pt x="14" y="65"/>
                  </a:cubicBezTo>
                  <a:cubicBezTo>
                    <a:pt x="9" y="23"/>
                    <a:pt x="9" y="23"/>
                    <a:pt x="9" y="23"/>
                  </a:cubicBezTo>
                  <a:cubicBezTo>
                    <a:pt x="8" y="18"/>
                    <a:pt x="12" y="13"/>
                    <a:pt x="17" y="12"/>
                  </a:cubicBezTo>
                  <a:cubicBezTo>
                    <a:pt x="45" y="9"/>
                    <a:pt x="45" y="9"/>
                    <a:pt x="45" y="9"/>
                  </a:cubicBezTo>
                  <a:cubicBezTo>
                    <a:pt x="50" y="8"/>
                    <a:pt x="55" y="12"/>
                    <a:pt x="55" y="17"/>
                  </a:cubicBezTo>
                  <a:lnTo>
                    <a:pt x="61" y="6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03" name="Freeform 49"/>
            <p:cNvSpPr/>
            <p:nvPr/>
          </p:nvSpPr>
          <p:spPr bwMode="auto">
            <a:xfrm>
              <a:off x="890588" y="1983778"/>
              <a:ext cx="44053" cy="211931"/>
            </a:xfrm>
            <a:custGeom>
              <a:avLst/>
              <a:gdLst>
                <a:gd name="T0" fmla="*/ 4 w 17"/>
                <a:gd name="T1" fmla="*/ 0 h 82"/>
                <a:gd name="T2" fmla="*/ 0 w 17"/>
                <a:gd name="T3" fmla="*/ 4 h 82"/>
                <a:gd name="T4" fmla="*/ 9 w 17"/>
                <a:gd name="T5" fmla="*/ 78 h 82"/>
                <a:gd name="T6" fmla="*/ 14 w 17"/>
                <a:gd name="T7" fmla="*/ 82 h 82"/>
                <a:gd name="T8" fmla="*/ 17 w 17"/>
                <a:gd name="T9" fmla="*/ 78 h 82"/>
                <a:gd name="T10" fmla="*/ 8 w 17"/>
                <a:gd name="T11" fmla="*/ 3 h 82"/>
                <a:gd name="T12" fmla="*/ 4 w 17"/>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7" h="82">
                  <a:moveTo>
                    <a:pt x="4" y="0"/>
                  </a:moveTo>
                  <a:cubicBezTo>
                    <a:pt x="1" y="0"/>
                    <a:pt x="0" y="2"/>
                    <a:pt x="0" y="4"/>
                  </a:cubicBezTo>
                  <a:cubicBezTo>
                    <a:pt x="9" y="78"/>
                    <a:pt x="9" y="78"/>
                    <a:pt x="9" y="78"/>
                  </a:cubicBezTo>
                  <a:cubicBezTo>
                    <a:pt x="10" y="81"/>
                    <a:pt x="11" y="82"/>
                    <a:pt x="14" y="82"/>
                  </a:cubicBezTo>
                  <a:cubicBezTo>
                    <a:pt x="16" y="82"/>
                    <a:pt x="17" y="80"/>
                    <a:pt x="17" y="78"/>
                  </a:cubicBezTo>
                  <a:cubicBezTo>
                    <a:pt x="8" y="3"/>
                    <a:pt x="8" y="3"/>
                    <a:pt x="8" y="3"/>
                  </a:cubicBezTo>
                  <a:cubicBezTo>
                    <a:pt x="8" y="1"/>
                    <a:pt x="6" y="0"/>
                    <a:pt x="4"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04" name="Freeform 50"/>
            <p:cNvSpPr/>
            <p:nvPr/>
          </p:nvSpPr>
          <p:spPr bwMode="auto">
            <a:xfrm>
              <a:off x="913209" y="1992113"/>
              <a:ext cx="15478" cy="75010"/>
            </a:xfrm>
            <a:custGeom>
              <a:avLst/>
              <a:gdLst>
                <a:gd name="T0" fmla="*/ 1 w 6"/>
                <a:gd name="T1" fmla="*/ 0 h 29"/>
                <a:gd name="T2" fmla="*/ 0 w 6"/>
                <a:gd name="T3" fmla="*/ 2 h 29"/>
                <a:gd name="T4" fmla="*/ 3 w 6"/>
                <a:gd name="T5" fmla="*/ 27 h 29"/>
                <a:gd name="T6" fmla="*/ 5 w 6"/>
                <a:gd name="T7" fmla="*/ 29 h 29"/>
                <a:gd name="T8" fmla="*/ 6 w 6"/>
                <a:gd name="T9" fmla="*/ 27 h 29"/>
                <a:gd name="T10" fmla="*/ 3 w 6"/>
                <a:gd name="T11" fmla="*/ 1 h 29"/>
                <a:gd name="T12" fmla="*/ 1 w 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6" h="29">
                  <a:moveTo>
                    <a:pt x="1" y="0"/>
                  </a:moveTo>
                  <a:cubicBezTo>
                    <a:pt x="0" y="0"/>
                    <a:pt x="0" y="1"/>
                    <a:pt x="0" y="2"/>
                  </a:cubicBezTo>
                  <a:cubicBezTo>
                    <a:pt x="3" y="27"/>
                    <a:pt x="3" y="27"/>
                    <a:pt x="3" y="27"/>
                  </a:cubicBezTo>
                  <a:cubicBezTo>
                    <a:pt x="3" y="28"/>
                    <a:pt x="4" y="29"/>
                    <a:pt x="5" y="29"/>
                  </a:cubicBezTo>
                  <a:cubicBezTo>
                    <a:pt x="5" y="28"/>
                    <a:pt x="6" y="28"/>
                    <a:pt x="6" y="27"/>
                  </a:cubicBezTo>
                  <a:cubicBezTo>
                    <a:pt x="3" y="1"/>
                    <a:pt x="3" y="1"/>
                    <a:pt x="3" y="1"/>
                  </a:cubicBezTo>
                  <a:cubicBezTo>
                    <a:pt x="3" y="1"/>
                    <a:pt x="2" y="0"/>
                    <a:pt x="1"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05" name="Freeform 51"/>
            <p:cNvSpPr/>
            <p:nvPr/>
          </p:nvSpPr>
          <p:spPr bwMode="auto">
            <a:xfrm>
              <a:off x="751284" y="2030213"/>
              <a:ext cx="100013" cy="26194"/>
            </a:xfrm>
            <a:custGeom>
              <a:avLst/>
              <a:gdLst>
                <a:gd name="T0" fmla="*/ 39 w 39"/>
                <a:gd name="T1" fmla="*/ 2 h 10"/>
                <a:gd name="T2" fmla="*/ 37 w 39"/>
                <a:gd name="T3" fmla="*/ 6 h 10"/>
                <a:gd name="T4" fmla="*/ 3 w 39"/>
                <a:gd name="T5" fmla="*/ 10 h 10"/>
                <a:gd name="T6" fmla="*/ 0 w 39"/>
                <a:gd name="T7" fmla="*/ 7 h 10"/>
                <a:gd name="T8" fmla="*/ 0 w 39"/>
                <a:gd name="T9" fmla="*/ 7 h 10"/>
                <a:gd name="T10" fmla="*/ 3 w 39"/>
                <a:gd name="T11" fmla="*/ 4 h 10"/>
                <a:gd name="T12" fmla="*/ 36 w 39"/>
                <a:gd name="T13" fmla="*/ 0 h 10"/>
                <a:gd name="T14" fmla="*/ 39 w 3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0">
                  <a:moveTo>
                    <a:pt x="39" y="2"/>
                  </a:moveTo>
                  <a:cubicBezTo>
                    <a:pt x="39" y="4"/>
                    <a:pt x="38" y="5"/>
                    <a:pt x="37" y="6"/>
                  </a:cubicBezTo>
                  <a:cubicBezTo>
                    <a:pt x="3" y="10"/>
                    <a:pt x="3" y="10"/>
                    <a:pt x="3" y="10"/>
                  </a:cubicBezTo>
                  <a:cubicBezTo>
                    <a:pt x="2" y="10"/>
                    <a:pt x="0"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06" name="Freeform 52"/>
            <p:cNvSpPr/>
            <p:nvPr/>
          </p:nvSpPr>
          <p:spPr bwMode="auto">
            <a:xfrm>
              <a:off x="753665" y="2056407"/>
              <a:ext cx="103584" cy="26194"/>
            </a:xfrm>
            <a:custGeom>
              <a:avLst/>
              <a:gdLst>
                <a:gd name="T0" fmla="*/ 39 w 40"/>
                <a:gd name="T1" fmla="*/ 2 h 10"/>
                <a:gd name="T2" fmla="*/ 37 w 40"/>
                <a:gd name="T3" fmla="*/ 5 h 10"/>
                <a:gd name="T4" fmla="*/ 3 w 40"/>
                <a:gd name="T5" fmla="*/ 10 h 10"/>
                <a:gd name="T6" fmla="*/ 0 w 40"/>
                <a:gd name="T7" fmla="*/ 7 h 10"/>
                <a:gd name="T8" fmla="*/ 0 w 40"/>
                <a:gd name="T9" fmla="*/ 7 h 10"/>
                <a:gd name="T10" fmla="*/ 3 w 40"/>
                <a:gd name="T11" fmla="*/ 4 h 10"/>
                <a:gd name="T12" fmla="*/ 36 w 40"/>
                <a:gd name="T13" fmla="*/ 0 h 10"/>
                <a:gd name="T14" fmla="*/ 39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39" y="2"/>
                  </a:moveTo>
                  <a:cubicBezTo>
                    <a:pt x="40" y="4"/>
                    <a:pt x="38" y="5"/>
                    <a:pt x="37" y="5"/>
                  </a:cubicBezTo>
                  <a:cubicBezTo>
                    <a:pt x="3" y="10"/>
                    <a:pt x="3" y="10"/>
                    <a:pt x="3" y="10"/>
                  </a:cubicBezTo>
                  <a:cubicBezTo>
                    <a:pt x="2" y="10"/>
                    <a:pt x="1" y="9"/>
                    <a:pt x="0" y="7"/>
                  </a:cubicBezTo>
                  <a:cubicBezTo>
                    <a:pt x="0" y="7"/>
                    <a:pt x="0" y="7"/>
                    <a:pt x="0" y="7"/>
                  </a:cubicBezTo>
                  <a:cubicBezTo>
                    <a:pt x="0" y="6"/>
                    <a:pt x="1" y="4"/>
                    <a:pt x="3" y="4"/>
                  </a:cubicBezTo>
                  <a:cubicBezTo>
                    <a:pt x="36" y="0"/>
                    <a:pt x="36" y="0"/>
                    <a:pt x="36" y="0"/>
                  </a:cubicBezTo>
                  <a:cubicBezTo>
                    <a:pt x="38" y="0"/>
                    <a:pt x="39" y="1"/>
                    <a:pt x="39"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07" name="Freeform 53"/>
            <p:cNvSpPr/>
            <p:nvPr/>
          </p:nvSpPr>
          <p:spPr bwMode="auto">
            <a:xfrm>
              <a:off x="756047" y="2082600"/>
              <a:ext cx="103584" cy="25004"/>
            </a:xfrm>
            <a:custGeom>
              <a:avLst/>
              <a:gdLst>
                <a:gd name="T0" fmla="*/ 40 w 40"/>
                <a:gd name="T1" fmla="*/ 2 h 10"/>
                <a:gd name="T2" fmla="*/ 37 w 40"/>
                <a:gd name="T3" fmla="*/ 5 h 10"/>
                <a:gd name="T4" fmla="*/ 4 w 40"/>
                <a:gd name="T5" fmla="*/ 9 h 10"/>
                <a:gd name="T6" fmla="*/ 1 w 40"/>
                <a:gd name="T7" fmla="*/ 7 h 10"/>
                <a:gd name="T8" fmla="*/ 1 w 40"/>
                <a:gd name="T9" fmla="*/ 7 h 10"/>
                <a:gd name="T10" fmla="*/ 3 w 40"/>
                <a:gd name="T11" fmla="*/ 4 h 10"/>
                <a:gd name="T12" fmla="*/ 36 w 40"/>
                <a:gd name="T13" fmla="*/ 0 h 10"/>
                <a:gd name="T14" fmla="*/ 40 w 40"/>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0">
                  <a:moveTo>
                    <a:pt x="40" y="2"/>
                  </a:moveTo>
                  <a:cubicBezTo>
                    <a:pt x="40" y="4"/>
                    <a:pt x="39" y="5"/>
                    <a:pt x="37" y="5"/>
                  </a:cubicBezTo>
                  <a:cubicBezTo>
                    <a:pt x="4" y="9"/>
                    <a:pt x="4" y="9"/>
                    <a:pt x="4" y="9"/>
                  </a:cubicBezTo>
                  <a:cubicBezTo>
                    <a:pt x="2" y="10"/>
                    <a:pt x="1" y="9"/>
                    <a:pt x="1" y="7"/>
                  </a:cubicBezTo>
                  <a:cubicBezTo>
                    <a:pt x="1" y="7"/>
                    <a:pt x="1" y="7"/>
                    <a:pt x="1" y="7"/>
                  </a:cubicBezTo>
                  <a:cubicBezTo>
                    <a:pt x="0" y="6"/>
                    <a:pt x="1" y="4"/>
                    <a:pt x="3" y="4"/>
                  </a:cubicBezTo>
                  <a:cubicBezTo>
                    <a:pt x="36" y="0"/>
                    <a:pt x="36" y="0"/>
                    <a:pt x="36" y="0"/>
                  </a:cubicBezTo>
                  <a:cubicBezTo>
                    <a:pt x="38" y="0"/>
                    <a:pt x="39" y="1"/>
                    <a:pt x="40"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08" name="Freeform 54"/>
            <p:cNvSpPr/>
            <p:nvPr/>
          </p:nvSpPr>
          <p:spPr bwMode="auto">
            <a:xfrm>
              <a:off x="802482" y="2107603"/>
              <a:ext cx="59531" cy="21431"/>
            </a:xfrm>
            <a:custGeom>
              <a:avLst/>
              <a:gdLst>
                <a:gd name="T0" fmla="*/ 23 w 23"/>
                <a:gd name="T1" fmla="*/ 2 h 8"/>
                <a:gd name="T2" fmla="*/ 20 w 23"/>
                <a:gd name="T3" fmla="*/ 5 h 8"/>
                <a:gd name="T4" fmla="*/ 3 w 23"/>
                <a:gd name="T5" fmla="*/ 7 h 8"/>
                <a:gd name="T6" fmla="*/ 0 w 23"/>
                <a:gd name="T7" fmla="*/ 5 h 8"/>
                <a:gd name="T8" fmla="*/ 0 w 23"/>
                <a:gd name="T9" fmla="*/ 5 h 8"/>
                <a:gd name="T10" fmla="*/ 2 w 23"/>
                <a:gd name="T11" fmla="*/ 2 h 8"/>
                <a:gd name="T12" fmla="*/ 20 w 23"/>
                <a:gd name="T13" fmla="*/ 0 h 8"/>
                <a:gd name="T14" fmla="*/ 23 w 23"/>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8">
                  <a:moveTo>
                    <a:pt x="23" y="2"/>
                  </a:moveTo>
                  <a:cubicBezTo>
                    <a:pt x="23" y="4"/>
                    <a:pt x="22" y="5"/>
                    <a:pt x="20" y="5"/>
                  </a:cubicBezTo>
                  <a:cubicBezTo>
                    <a:pt x="3" y="7"/>
                    <a:pt x="3" y="7"/>
                    <a:pt x="3" y="7"/>
                  </a:cubicBezTo>
                  <a:cubicBezTo>
                    <a:pt x="1" y="8"/>
                    <a:pt x="0" y="6"/>
                    <a:pt x="0" y="5"/>
                  </a:cubicBezTo>
                  <a:cubicBezTo>
                    <a:pt x="0" y="5"/>
                    <a:pt x="0" y="5"/>
                    <a:pt x="0" y="5"/>
                  </a:cubicBezTo>
                  <a:cubicBezTo>
                    <a:pt x="0" y="3"/>
                    <a:pt x="1" y="2"/>
                    <a:pt x="2" y="2"/>
                  </a:cubicBezTo>
                  <a:cubicBezTo>
                    <a:pt x="20" y="0"/>
                    <a:pt x="20" y="0"/>
                    <a:pt x="20" y="0"/>
                  </a:cubicBezTo>
                  <a:cubicBezTo>
                    <a:pt x="21" y="0"/>
                    <a:pt x="23" y="1"/>
                    <a:pt x="23"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09" name="Freeform 55"/>
            <p:cNvSpPr>
              <a:spLocks noEditPoints="1"/>
            </p:cNvSpPr>
            <p:nvPr/>
          </p:nvSpPr>
          <p:spPr bwMode="auto">
            <a:xfrm>
              <a:off x="3059906" y="2087363"/>
              <a:ext cx="172640" cy="232172"/>
            </a:xfrm>
            <a:custGeom>
              <a:avLst/>
              <a:gdLst>
                <a:gd name="T0" fmla="*/ 43 w 67"/>
                <a:gd name="T1" fmla="*/ 1 h 90"/>
                <a:gd name="T2" fmla="*/ 14 w 67"/>
                <a:gd name="T3" fmla="*/ 4 h 90"/>
                <a:gd name="T4" fmla="*/ 1 w 67"/>
                <a:gd name="T5" fmla="*/ 21 h 90"/>
                <a:gd name="T6" fmla="*/ 8 w 67"/>
                <a:gd name="T7" fmla="*/ 76 h 90"/>
                <a:gd name="T8" fmla="*/ 25 w 67"/>
                <a:gd name="T9" fmla="*/ 89 h 90"/>
                <a:gd name="T10" fmla="*/ 53 w 67"/>
                <a:gd name="T11" fmla="*/ 85 h 90"/>
                <a:gd name="T12" fmla="*/ 66 w 67"/>
                <a:gd name="T13" fmla="*/ 68 h 90"/>
                <a:gd name="T14" fmla="*/ 60 w 67"/>
                <a:gd name="T15" fmla="*/ 14 h 90"/>
                <a:gd name="T16" fmla="*/ 43 w 67"/>
                <a:gd name="T17" fmla="*/ 1 h 90"/>
                <a:gd name="T18" fmla="*/ 43 w 67"/>
                <a:gd name="T19" fmla="*/ 80 h 90"/>
                <a:gd name="T20" fmla="*/ 41 w 67"/>
                <a:gd name="T21" fmla="*/ 81 h 90"/>
                <a:gd name="T22" fmla="*/ 35 w 67"/>
                <a:gd name="T23" fmla="*/ 82 h 90"/>
                <a:gd name="T24" fmla="*/ 34 w 67"/>
                <a:gd name="T25" fmla="*/ 81 h 90"/>
                <a:gd name="T26" fmla="*/ 33 w 67"/>
                <a:gd name="T27" fmla="*/ 77 h 90"/>
                <a:gd name="T28" fmla="*/ 35 w 67"/>
                <a:gd name="T29" fmla="*/ 75 h 90"/>
                <a:gd name="T30" fmla="*/ 41 w 67"/>
                <a:gd name="T31" fmla="*/ 75 h 90"/>
                <a:gd name="T32" fmla="*/ 42 w 67"/>
                <a:gd name="T33" fmla="*/ 76 h 90"/>
                <a:gd name="T34" fmla="*/ 43 w 67"/>
                <a:gd name="T35" fmla="*/ 80 h 90"/>
                <a:gd name="T36" fmla="*/ 58 w 67"/>
                <a:gd name="T37" fmla="*/ 57 h 90"/>
                <a:gd name="T38" fmla="*/ 50 w 67"/>
                <a:gd name="T39" fmla="*/ 66 h 90"/>
                <a:gd name="T40" fmla="*/ 23 w 67"/>
                <a:gd name="T41" fmla="*/ 70 h 90"/>
                <a:gd name="T42" fmla="*/ 14 w 67"/>
                <a:gd name="T43" fmla="*/ 62 h 90"/>
                <a:gd name="T44" fmla="*/ 9 w 67"/>
                <a:gd name="T45" fmla="*/ 22 h 90"/>
                <a:gd name="T46" fmla="*/ 16 w 67"/>
                <a:gd name="T47" fmla="*/ 12 h 90"/>
                <a:gd name="T48" fmla="*/ 43 w 67"/>
                <a:gd name="T49" fmla="*/ 8 h 90"/>
                <a:gd name="T50" fmla="*/ 53 w 67"/>
                <a:gd name="T51" fmla="*/ 16 h 90"/>
                <a:gd name="T52" fmla="*/ 58 w 67"/>
                <a:gd name="T53" fmla="*/ 5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90">
                  <a:moveTo>
                    <a:pt x="43" y="1"/>
                  </a:moveTo>
                  <a:cubicBezTo>
                    <a:pt x="14" y="4"/>
                    <a:pt x="14" y="4"/>
                    <a:pt x="14" y="4"/>
                  </a:cubicBezTo>
                  <a:cubicBezTo>
                    <a:pt x="6" y="5"/>
                    <a:pt x="0" y="13"/>
                    <a:pt x="1" y="21"/>
                  </a:cubicBezTo>
                  <a:cubicBezTo>
                    <a:pt x="8" y="76"/>
                    <a:pt x="8" y="76"/>
                    <a:pt x="8" y="76"/>
                  </a:cubicBezTo>
                  <a:cubicBezTo>
                    <a:pt x="9" y="84"/>
                    <a:pt x="17" y="90"/>
                    <a:pt x="25" y="89"/>
                  </a:cubicBezTo>
                  <a:cubicBezTo>
                    <a:pt x="53" y="85"/>
                    <a:pt x="53" y="85"/>
                    <a:pt x="53" y="85"/>
                  </a:cubicBezTo>
                  <a:cubicBezTo>
                    <a:pt x="61" y="84"/>
                    <a:pt x="67" y="77"/>
                    <a:pt x="66" y="68"/>
                  </a:cubicBezTo>
                  <a:cubicBezTo>
                    <a:pt x="60" y="14"/>
                    <a:pt x="60" y="14"/>
                    <a:pt x="60" y="14"/>
                  </a:cubicBezTo>
                  <a:cubicBezTo>
                    <a:pt x="59" y="6"/>
                    <a:pt x="51" y="0"/>
                    <a:pt x="43" y="1"/>
                  </a:cubicBezTo>
                  <a:close/>
                  <a:moveTo>
                    <a:pt x="43" y="80"/>
                  </a:moveTo>
                  <a:cubicBezTo>
                    <a:pt x="43" y="81"/>
                    <a:pt x="42" y="81"/>
                    <a:pt x="41" y="81"/>
                  </a:cubicBezTo>
                  <a:cubicBezTo>
                    <a:pt x="35" y="82"/>
                    <a:pt x="35" y="82"/>
                    <a:pt x="35" y="82"/>
                  </a:cubicBezTo>
                  <a:cubicBezTo>
                    <a:pt x="35" y="82"/>
                    <a:pt x="34" y="82"/>
                    <a:pt x="34" y="81"/>
                  </a:cubicBezTo>
                  <a:cubicBezTo>
                    <a:pt x="33" y="77"/>
                    <a:pt x="33" y="77"/>
                    <a:pt x="33" y="77"/>
                  </a:cubicBezTo>
                  <a:cubicBezTo>
                    <a:pt x="33" y="76"/>
                    <a:pt x="34" y="76"/>
                    <a:pt x="35" y="75"/>
                  </a:cubicBezTo>
                  <a:cubicBezTo>
                    <a:pt x="41" y="75"/>
                    <a:pt x="41" y="75"/>
                    <a:pt x="41" y="75"/>
                  </a:cubicBezTo>
                  <a:cubicBezTo>
                    <a:pt x="41" y="75"/>
                    <a:pt x="42" y="75"/>
                    <a:pt x="42" y="76"/>
                  </a:cubicBezTo>
                  <a:lnTo>
                    <a:pt x="43" y="80"/>
                  </a:lnTo>
                  <a:close/>
                  <a:moveTo>
                    <a:pt x="58" y="57"/>
                  </a:moveTo>
                  <a:cubicBezTo>
                    <a:pt x="58" y="61"/>
                    <a:pt x="55" y="66"/>
                    <a:pt x="50" y="66"/>
                  </a:cubicBezTo>
                  <a:cubicBezTo>
                    <a:pt x="23" y="70"/>
                    <a:pt x="23" y="70"/>
                    <a:pt x="23" y="70"/>
                  </a:cubicBezTo>
                  <a:cubicBezTo>
                    <a:pt x="19" y="70"/>
                    <a:pt x="14" y="67"/>
                    <a:pt x="14" y="62"/>
                  </a:cubicBezTo>
                  <a:cubicBezTo>
                    <a:pt x="9" y="22"/>
                    <a:pt x="9" y="22"/>
                    <a:pt x="9" y="22"/>
                  </a:cubicBezTo>
                  <a:cubicBezTo>
                    <a:pt x="8" y="17"/>
                    <a:pt x="11" y="12"/>
                    <a:pt x="16" y="12"/>
                  </a:cubicBezTo>
                  <a:cubicBezTo>
                    <a:pt x="43" y="8"/>
                    <a:pt x="43" y="8"/>
                    <a:pt x="43" y="8"/>
                  </a:cubicBezTo>
                  <a:cubicBezTo>
                    <a:pt x="48" y="8"/>
                    <a:pt x="52" y="11"/>
                    <a:pt x="53" y="16"/>
                  </a:cubicBezTo>
                  <a:lnTo>
                    <a:pt x="58" y="5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10" name="Freeform 56"/>
            <p:cNvSpPr/>
            <p:nvPr/>
          </p:nvSpPr>
          <p:spPr bwMode="auto">
            <a:xfrm>
              <a:off x="3224212" y="2094506"/>
              <a:ext cx="41672" cy="201216"/>
            </a:xfrm>
            <a:custGeom>
              <a:avLst/>
              <a:gdLst>
                <a:gd name="T0" fmla="*/ 3 w 16"/>
                <a:gd name="T1" fmla="*/ 0 h 78"/>
                <a:gd name="T2" fmla="*/ 0 w 16"/>
                <a:gd name="T3" fmla="*/ 4 h 78"/>
                <a:gd name="T4" fmla="*/ 9 w 16"/>
                <a:gd name="T5" fmla="*/ 74 h 78"/>
                <a:gd name="T6" fmla="*/ 13 w 16"/>
                <a:gd name="T7" fmla="*/ 78 h 78"/>
                <a:gd name="T8" fmla="*/ 16 w 16"/>
                <a:gd name="T9" fmla="*/ 73 h 78"/>
                <a:gd name="T10" fmla="*/ 7 w 16"/>
                <a:gd name="T11" fmla="*/ 3 h 78"/>
                <a:gd name="T12" fmla="*/ 3 w 16"/>
                <a:gd name="T13" fmla="*/ 0 h 78"/>
              </a:gdLst>
              <a:ahLst/>
              <a:cxnLst>
                <a:cxn ang="0">
                  <a:pos x="T0" y="T1"/>
                </a:cxn>
                <a:cxn ang="0">
                  <a:pos x="T2" y="T3"/>
                </a:cxn>
                <a:cxn ang="0">
                  <a:pos x="T4" y="T5"/>
                </a:cxn>
                <a:cxn ang="0">
                  <a:pos x="T6" y="T7"/>
                </a:cxn>
                <a:cxn ang="0">
                  <a:pos x="T8" y="T9"/>
                </a:cxn>
                <a:cxn ang="0">
                  <a:pos x="T10" y="T11"/>
                </a:cxn>
                <a:cxn ang="0">
                  <a:pos x="T12" y="T13"/>
                </a:cxn>
              </a:cxnLst>
              <a:rect l="0" t="0" r="r" b="b"/>
              <a:pathLst>
                <a:path w="16" h="78">
                  <a:moveTo>
                    <a:pt x="3" y="0"/>
                  </a:moveTo>
                  <a:cubicBezTo>
                    <a:pt x="1" y="0"/>
                    <a:pt x="0" y="2"/>
                    <a:pt x="0" y="4"/>
                  </a:cubicBezTo>
                  <a:cubicBezTo>
                    <a:pt x="9" y="74"/>
                    <a:pt x="9" y="74"/>
                    <a:pt x="9" y="74"/>
                  </a:cubicBezTo>
                  <a:cubicBezTo>
                    <a:pt x="9" y="76"/>
                    <a:pt x="11" y="78"/>
                    <a:pt x="13" y="78"/>
                  </a:cubicBezTo>
                  <a:cubicBezTo>
                    <a:pt x="15" y="77"/>
                    <a:pt x="16" y="75"/>
                    <a:pt x="16" y="73"/>
                  </a:cubicBezTo>
                  <a:cubicBezTo>
                    <a:pt x="7" y="3"/>
                    <a:pt x="7" y="3"/>
                    <a:pt x="7" y="3"/>
                  </a:cubicBezTo>
                  <a:cubicBezTo>
                    <a:pt x="7" y="1"/>
                    <a:pt x="5" y="0"/>
                    <a:pt x="3"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11" name="Freeform 57"/>
            <p:cNvSpPr/>
            <p:nvPr/>
          </p:nvSpPr>
          <p:spPr bwMode="auto">
            <a:xfrm>
              <a:off x="3245643" y="2102841"/>
              <a:ext cx="15478" cy="69056"/>
            </a:xfrm>
            <a:custGeom>
              <a:avLst/>
              <a:gdLst>
                <a:gd name="T0" fmla="*/ 1 w 6"/>
                <a:gd name="T1" fmla="*/ 0 h 27"/>
                <a:gd name="T2" fmla="*/ 0 w 6"/>
                <a:gd name="T3" fmla="*/ 1 h 27"/>
                <a:gd name="T4" fmla="*/ 3 w 6"/>
                <a:gd name="T5" fmla="*/ 26 h 27"/>
                <a:gd name="T6" fmla="*/ 5 w 6"/>
                <a:gd name="T7" fmla="*/ 27 h 27"/>
                <a:gd name="T8" fmla="*/ 6 w 6"/>
                <a:gd name="T9" fmla="*/ 25 h 27"/>
                <a:gd name="T10" fmla="*/ 3 w 6"/>
                <a:gd name="T11" fmla="*/ 1 h 27"/>
                <a:gd name="T12" fmla="*/ 1 w 6"/>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6" h="27">
                  <a:moveTo>
                    <a:pt x="1" y="0"/>
                  </a:moveTo>
                  <a:cubicBezTo>
                    <a:pt x="1" y="0"/>
                    <a:pt x="0" y="0"/>
                    <a:pt x="0" y="1"/>
                  </a:cubicBezTo>
                  <a:cubicBezTo>
                    <a:pt x="3" y="26"/>
                    <a:pt x="3" y="26"/>
                    <a:pt x="3" y="26"/>
                  </a:cubicBezTo>
                  <a:cubicBezTo>
                    <a:pt x="3" y="26"/>
                    <a:pt x="4" y="27"/>
                    <a:pt x="5" y="27"/>
                  </a:cubicBezTo>
                  <a:cubicBezTo>
                    <a:pt x="5" y="27"/>
                    <a:pt x="6" y="26"/>
                    <a:pt x="6" y="25"/>
                  </a:cubicBezTo>
                  <a:cubicBezTo>
                    <a:pt x="3" y="1"/>
                    <a:pt x="3" y="1"/>
                    <a:pt x="3" y="1"/>
                  </a:cubicBezTo>
                  <a:cubicBezTo>
                    <a:pt x="3" y="0"/>
                    <a:pt x="2" y="0"/>
                    <a:pt x="1"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12" name="Freeform 58"/>
            <p:cNvSpPr/>
            <p:nvPr/>
          </p:nvSpPr>
          <p:spPr bwMode="auto">
            <a:xfrm>
              <a:off x="3090862" y="2138559"/>
              <a:ext cx="97631" cy="23813"/>
            </a:xfrm>
            <a:custGeom>
              <a:avLst/>
              <a:gdLst>
                <a:gd name="T0" fmla="*/ 38 w 38"/>
                <a:gd name="T1" fmla="*/ 2 h 9"/>
                <a:gd name="T2" fmla="*/ 35 w 38"/>
                <a:gd name="T3" fmla="*/ 5 h 9"/>
                <a:gd name="T4" fmla="*/ 3 w 38"/>
                <a:gd name="T5" fmla="*/ 9 h 9"/>
                <a:gd name="T6" fmla="*/ 0 w 38"/>
                <a:gd name="T7" fmla="*/ 7 h 9"/>
                <a:gd name="T8" fmla="*/ 0 w 38"/>
                <a:gd name="T9" fmla="*/ 7 h 9"/>
                <a:gd name="T10" fmla="*/ 3 w 38"/>
                <a:gd name="T11" fmla="*/ 4 h 9"/>
                <a:gd name="T12" fmla="*/ 35 w 38"/>
                <a:gd name="T13" fmla="*/ 0 h 9"/>
                <a:gd name="T14" fmla="*/ 38 w 38"/>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
                  <a:moveTo>
                    <a:pt x="38" y="2"/>
                  </a:moveTo>
                  <a:cubicBezTo>
                    <a:pt x="38" y="4"/>
                    <a:pt x="37" y="5"/>
                    <a:pt x="35" y="5"/>
                  </a:cubicBezTo>
                  <a:cubicBezTo>
                    <a:pt x="3" y="9"/>
                    <a:pt x="3" y="9"/>
                    <a:pt x="3" y="9"/>
                  </a:cubicBezTo>
                  <a:cubicBezTo>
                    <a:pt x="2" y="9"/>
                    <a:pt x="1" y="8"/>
                    <a:pt x="0" y="7"/>
                  </a:cubicBezTo>
                  <a:cubicBezTo>
                    <a:pt x="0" y="7"/>
                    <a:pt x="0" y="7"/>
                    <a:pt x="0" y="7"/>
                  </a:cubicBezTo>
                  <a:cubicBezTo>
                    <a:pt x="0" y="5"/>
                    <a:pt x="1" y="4"/>
                    <a:pt x="3" y="4"/>
                  </a:cubicBezTo>
                  <a:cubicBezTo>
                    <a:pt x="35" y="0"/>
                    <a:pt x="35" y="0"/>
                    <a:pt x="35" y="0"/>
                  </a:cubicBezTo>
                  <a:cubicBezTo>
                    <a:pt x="36" y="0"/>
                    <a:pt x="37" y="1"/>
                    <a:pt x="38"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13" name="Freeform 59"/>
            <p:cNvSpPr/>
            <p:nvPr/>
          </p:nvSpPr>
          <p:spPr bwMode="auto">
            <a:xfrm>
              <a:off x="3093244" y="2162371"/>
              <a:ext cx="97631" cy="25004"/>
            </a:xfrm>
            <a:custGeom>
              <a:avLst/>
              <a:gdLst>
                <a:gd name="T0" fmla="*/ 38 w 38"/>
                <a:gd name="T1" fmla="*/ 3 h 10"/>
                <a:gd name="T2" fmla="*/ 35 w 38"/>
                <a:gd name="T3" fmla="*/ 6 h 10"/>
                <a:gd name="T4" fmla="*/ 4 w 38"/>
                <a:gd name="T5" fmla="*/ 9 h 10"/>
                <a:gd name="T6" fmla="*/ 1 w 38"/>
                <a:gd name="T7" fmla="*/ 7 h 10"/>
                <a:gd name="T8" fmla="*/ 1 w 38"/>
                <a:gd name="T9" fmla="*/ 7 h 10"/>
                <a:gd name="T10" fmla="*/ 3 w 38"/>
                <a:gd name="T11" fmla="*/ 4 h 10"/>
                <a:gd name="T12" fmla="*/ 35 w 38"/>
                <a:gd name="T13" fmla="*/ 0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5"/>
                    <a:pt x="35" y="6"/>
                  </a:cubicBezTo>
                  <a:cubicBezTo>
                    <a:pt x="4" y="9"/>
                    <a:pt x="4" y="9"/>
                    <a:pt x="4" y="9"/>
                  </a:cubicBezTo>
                  <a:cubicBezTo>
                    <a:pt x="2" y="10"/>
                    <a:pt x="1" y="9"/>
                    <a:pt x="1" y="7"/>
                  </a:cubicBezTo>
                  <a:cubicBezTo>
                    <a:pt x="1" y="7"/>
                    <a:pt x="1" y="7"/>
                    <a:pt x="1" y="7"/>
                  </a:cubicBezTo>
                  <a:cubicBezTo>
                    <a:pt x="0" y="6"/>
                    <a:pt x="1" y="4"/>
                    <a:pt x="3" y="4"/>
                  </a:cubicBezTo>
                  <a:cubicBezTo>
                    <a:pt x="35" y="0"/>
                    <a:pt x="35" y="0"/>
                    <a:pt x="35" y="0"/>
                  </a:cubicBezTo>
                  <a:cubicBezTo>
                    <a:pt x="36" y="0"/>
                    <a:pt x="38" y="1"/>
                    <a:pt x="38" y="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14" name="Freeform 60"/>
            <p:cNvSpPr/>
            <p:nvPr/>
          </p:nvSpPr>
          <p:spPr bwMode="auto">
            <a:xfrm>
              <a:off x="3099197" y="2187375"/>
              <a:ext cx="95250" cy="23813"/>
            </a:xfrm>
            <a:custGeom>
              <a:avLst/>
              <a:gdLst>
                <a:gd name="T0" fmla="*/ 37 w 37"/>
                <a:gd name="T1" fmla="*/ 2 h 9"/>
                <a:gd name="T2" fmla="*/ 35 w 37"/>
                <a:gd name="T3" fmla="*/ 5 h 9"/>
                <a:gd name="T4" fmla="*/ 3 w 37"/>
                <a:gd name="T5" fmla="*/ 9 h 9"/>
                <a:gd name="T6" fmla="*/ 0 w 37"/>
                <a:gd name="T7" fmla="*/ 7 h 9"/>
                <a:gd name="T8" fmla="*/ 0 w 37"/>
                <a:gd name="T9" fmla="*/ 7 h 9"/>
                <a:gd name="T10" fmla="*/ 2 w 37"/>
                <a:gd name="T11" fmla="*/ 4 h 9"/>
                <a:gd name="T12" fmla="*/ 34 w 37"/>
                <a:gd name="T13" fmla="*/ 0 h 9"/>
                <a:gd name="T14" fmla="*/ 37 w 37"/>
                <a:gd name="T15" fmla="*/ 2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9">
                  <a:moveTo>
                    <a:pt x="37" y="2"/>
                  </a:moveTo>
                  <a:cubicBezTo>
                    <a:pt x="37" y="3"/>
                    <a:pt x="36" y="5"/>
                    <a:pt x="35" y="5"/>
                  </a:cubicBezTo>
                  <a:cubicBezTo>
                    <a:pt x="3" y="9"/>
                    <a:pt x="3" y="9"/>
                    <a:pt x="3" y="9"/>
                  </a:cubicBezTo>
                  <a:cubicBezTo>
                    <a:pt x="1" y="9"/>
                    <a:pt x="0" y="8"/>
                    <a:pt x="0" y="7"/>
                  </a:cubicBezTo>
                  <a:cubicBezTo>
                    <a:pt x="0" y="7"/>
                    <a:pt x="0" y="7"/>
                    <a:pt x="0" y="7"/>
                  </a:cubicBezTo>
                  <a:cubicBezTo>
                    <a:pt x="0" y="5"/>
                    <a:pt x="1" y="4"/>
                    <a:pt x="2" y="4"/>
                  </a:cubicBezTo>
                  <a:cubicBezTo>
                    <a:pt x="34" y="0"/>
                    <a:pt x="34" y="0"/>
                    <a:pt x="34" y="0"/>
                  </a:cubicBezTo>
                  <a:cubicBezTo>
                    <a:pt x="35" y="0"/>
                    <a:pt x="37" y="1"/>
                    <a:pt x="37"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15" name="Freeform 61"/>
            <p:cNvSpPr/>
            <p:nvPr/>
          </p:nvSpPr>
          <p:spPr bwMode="auto">
            <a:xfrm>
              <a:off x="3139678" y="2211188"/>
              <a:ext cx="57150" cy="20241"/>
            </a:xfrm>
            <a:custGeom>
              <a:avLst/>
              <a:gdLst>
                <a:gd name="T0" fmla="*/ 22 w 22"/>
                <a:gd name="T1" fmla="*/ 2 h 8"/>
                <a:gd name="T2" fmla="*/ 20 w 22"/>
                <a:gd name="T3" fmla="*/ 5 h 8"/>
                <a:gd name="T4" fmla="*/ 3 w 22"/>
                <a:gd name="T5" fmla="*/ 7 h 8"/>
                <a:gd name="T6" fmla="*/ 0 w 22"/>
                <a:gd name="T7" fmla="*/ 5 h 8"/>
                <a:gd name="T8" fmla="*/ 0 w 22"/>
                <a:gd name="T9" fmla="*/ 5 h 8"/>
                <a:gd name="T10" fmla="*/ 2 w 22"/>
                <a:gd name="T11" fmla="*/ 2 h 8"/>
                <a:gd name="T12" fmla="*/ 19 w 22"/>
                <a:gd name="T13" fmla="*/ 0 h 8"/>
                <a:gd name="T14" fmla="*/ 22 w 22"/>
                <a:gd name="T15" fmla="*/ 2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8">
                  <a:moveTo>
                    <a:pt x="22" y="2"/>
                  </a:moveTo>
                  <a:cubicBezTo>
                    <a:pt x="22" y="4"/>
                    <a:pt x="21" y="5"/>
                    <a:pt x="20" y="5"/>
                  </a:cubicBezTo>
                  <a:cubicBezTo>
                    <a:pt x="3" y="7"/>
                    <a:pt x="3" y="7"/>
                    <a:pt x="3" y="7"/>
                  </a:cubicBezTo>
                  <a:cubicBezTo>
                    <a:pt x="2" y="8"/>
                    <a:pt x="0" y="7"/>
                    <a:pt x="0" y="5"/>
                  </a:cubicBezTo>
                  <a:cubicBezTo>
                    <a:pt x="0" y="5"/>
                    <a:pt x="0" y="5"/>
                    <a:pt x="0" y="5"/>
                  </a:cubicBezTo>
                  <a:cubicBezTo>
                    <a:pt x="0" y="4"/>
                    <a:pt x="1" y="2"/>
                    <a:pt x="2" y="2"/>
                  </a:cubicBezTo>
                  <a:cubicBezTo>
                    <a:pt x="19" y="0"/>
                    <a:pt x="19" y="0"/>
                    <a:pt x="19" y="0"/>
                  </a:cubicBezTo>
                  <a:cubicBezTo>
                    <a:pt x="21" y="0"/>
                    <a:pt x="22" y="1"/>
                    <a:pt x="22"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16" name="Freeform 62"/>
            <p:cNvSpPr>
              <a:spLocks noEditPoints="1"/>
            </p:cNvSpPr>
            <p:nvPr/>
          </p:nvSpPr>
          <p:spPr bwMode="auto">
            <a:xfrm>
              <a:off x="1734740" y="1870669"/>
              <a:ext cx="241697" cy="252413"/>
            </a:xfrm>
            <a:custGeom>
              <a:avLst/>
              <a:gdLst>
                <a:gd name="T0" fmla="*/ 71 w 94"/>
                <a:gd name="T1" fmla="*/ 1 h 98"/>
                <a:gd name="T2" fmla="*/ 15 w 94"/>
                <a:gd name="T3" fmla="*/ 8 h 98"/>
                <a:gd name="T4" fmla="*/ 1 w 94"/>
                <a:gd name="T5" fmla="*/ 26 h 98"/>
                <a:gd name="T6" fmla="*/ 6 w 94"/>
                <a:gd name="T7" fmla="*/ 62 h 98"/>
                <a:gd name="T8" fmla="*/ 24 w 94"/>
                <a:gd name="T9" fmla="*/ 76 h 98"/>
                <a:gd name="T10" fmla="*/ 45 w 94"/>
                <a:gd name="T11" fmla="*/ 73 h 98"/>
                <a:gd name="T12" fmla="*/ 46 w 94"/>
                <a:gd name="T13" fmla="*/ 84 h 98"/>
                <a:gd name="T14" fmla="*/ 21 w 94"/>
                <a:gd name="T15" fmla="*/ 88 h 98"/>
                <a:gd name="T16" fmla="*/ 17 w 94"/>
                <a:gd name="T17" fmla="*/ 93 h 98"/>
                <a:gd name="T18" fmla="*/ 22 w 94"/>
                <a:gd name="T19" fmla="*/ 98 h 98"/>
                <a:gd name="T20" fmla="*/ 86 w 94"/>
                <a:gd name="T21" fmla="*/ 90 h 98"/>
                <a:gd name="T22" fmla="*/ 90 w 94"/>
                <a:gd name="T23" fmla="*/ 84 h 98"/>
                <a:gd name="T24" fmla="*/ 84 w 94"/>
                <a:gd name="T25" fmla="*/ 80 h 98"/>
                <a:gd name="T26" fmla="*/ 59 w 94"/>
                <a:gd name="T27" fmla="*/ 83 h 98"/>
                <a:gd name="T28" fmla="*/ 58 w 94"/>
                <a:gd name="T29" fmla="*/ 71 h 98"/>
                <a:gd name="T30" fmla="*/ 79 w 94"/>
                <a:gd name="T31" fmla="*/ 69 h 98"/>
                <a:gd name="T32" fmla="*/ 93 w 94"/>
                <a:gd name="T33" fmla="*/ 51 h 98"/>
                <a:gd name="T34" fmla="*/ 88 w 94"/>
                <a:gd name="T35" fmla="*/ 15 h 98"/>
                <a:gd name="T36" fmla="*/ 71 w 94"/>
                <a:gd name="T37" fmla="*/ 1 h 98"/>
                <a:gd name="T38" fmla="*/ 87 w 94"/>
                <a:gd name="T39" fmla="*/ 52 h 98"/>
                <a:gd name="T40" fmla="*/ 78 w 94"/>
                <a:gd name="T41" fmla="*/ 63 h 98"/>
                <a:gd name="T42" fmla="*/ 23 w 94"/>
                <a:gd name="T43" fmla="*/ 69 h 98"/>
                <a:gd name="T44" fmla="*/ 12 w 94"/>
                <a:gd name="T45" fmla="*/ 61 h 98"/>
                <a:gd name="T46" fmla="*/ 7 w 94"/>
                <a:gd name="T47" fmla="*/ 25 h 98"/>
                <a:gd name="T48" fmla="*/ 16 w 94"/>
                <a:gd name="T49" fmla="*/ 14 h 98"/>
                <a:gd name="T50" fmla="*/ 71 w 94"/>
                <a:gd name="T51" fmla="*/ 7 h 98"/>
                <a:gd name="T52" fmla="*/ 83 w 94"/>
                <a:gd name="T53" fmla="*/ 16 h 98"/>
                <a:gd name="T54" fmla="*/ 87 w 94"/>
                <a:gd name="T55" fmla="*/ 5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98">
                  <a:moveTo>
                    <a:pt x="71" y="1"/>
                  </a:moveTo>
                  <a:cubicBezTo>
                    <a:pt x="15" y="8"/>
                    <a:pt x="15" y="8"/>
                    <a:pt x="15" y="8"/>
                  </a:cubicBezTo>
                  <a:cubicBezTo>
                    <a:pt x="7" y="9"/>
                    <a:pt x="0" y="17"/>
                    <a:pt x="1" y="26"/>
                  </a:cubicBezTo>
                  <a:cubicBezTo>
                    <a:pt x="6" y="62"/>
                    <a:pt x="6" y="62"/>
                    <a:pt x="6" y="62"/>
                  </a:cubicBezTo>
                  <a:cubicBezTo>
                    <a:pt x="7" y="71"/>
                    <a:pt x="15" y="77"/>
                    <a:pt x="24" y="76"/>
                  </a:cubicBezTo>
                  <a:cubicBezTo>
                    <a:pt x="45" y="73"/>
                    <a:pt x="45" y="73"/>
                    <a:pt x="45" y="73"/>
                  </a:cubicBezTo>
                  <a:cubicBezTo>
                    <a:pt x="46" y="84"/>
                    <a:pt x="46" y="84"/>
                    <a:pt x="46" y="84"/>
                  </a:cubicBezTo>
                  <a:cubicBezTo>
                    <a:pt x="21" y="88"/>
                    <a:pt x="21" y="88"/>
                    <a:pt x="21" y="88"/>
                  </a:cubicBezTo>
                  <a:cubicBezTo>
                    <a:pt x="18" y="88"/>
                    <a:pt x="16" y="90"/>
                    <a:pt x="17" y="93"/>
                  </a:cubicBezTo>
                  <a:cubicBezTo>
                    <a:pt x="17" y="96"/>
                    <a:pt x="19" y="98"/>
                    <a:pt x="22" y="98"/>
                  </a:cubicBezTo>
                  <a:cubicBezTo>
                    <a:pt x="86" y="90"/>
                    <a:pt x="86" y="90"/>
                    <a:pt x="86" y="90"/>
                  </a:cubicBezTo>
                  <a:cubicBezTo>
                    <a:pt x="88" y="89"/>
                    <a:pt x="90" y="87"/>
                    <a:pt x="90" y="84"/>
                  </a:cubicBezTo>
                  <a:cubicBezTo>
                    <a:pt x="90" y="81"/>
                    <a:pt x="87" y="79"/>
                    <a:pt x="84" y="80"/>
                  </a:cubicBezTo>
                  <a:cubicBezTo>
                    <a:pt x="59" y="83"/>
                    <a:pt x="59" y="83"/>
                    <a:pt x="59" y="83"/>
                  </a:cubicBezTo>
                  <a:cubicBezTo>
                    <a:pt x="58" y="71"/>
                    <a:pt x="58" y="71"/>
                    <a:pt x="58" y="71"/>
                  </a:cubicBezTo>
                  <a:cubicBezTo>
                    <a:pt x="79" y="69"/>
                    <a:pt x="79" y="69"/>
                    <a:pt x="79" y="69"/>
                  </a:cubicBezTo>
                  <a:cubicBezTo>
                    <a:pt x="88" y="68"/>
                    <a:pt x="94" y="60"/>
                    <a:pt x="93" y="51"/>
                  </a:cubicBezTo>
                  <a:cubicBezTo>
                    <a:pt x="88" y="15"/>
                    <a:pt x="88" y="15"/>
                    <a:pt x="88" y="15"/>
                  </a:cubicBezTo>
                  <a:cubicBezTo>
                    <a:pt x="87" y="6"/>
                    <a:pt x="79" y="0"/>
                    <a:pt x="71" y="1"/>
                  </a:cubicBezTo>
                  <a:close/>
                  <a:moveTo>
                    <a:pt x="87" y="52"/>
                  </a:moveTo>
                  <a:cubicBezTo>
                    <a:pt x="88" y="57"/>
                    <a:pt x="84" y="62"/>
                    <a:pt x="78" y="63"/>
                  </a:cubicBezTo>
                  <a:cubicBezTo>
                    <a:pt x="23" y="69"/>
                    <a:pt x="23" y="69"/>
                    <a:pt x="23" y="69"/>
                  </a:cubicBezTo>
                  <a:cubicBezTo>
                    <a:pt x="17" y="70"/>
                    <a:pt x="12" y="66"/>
                    <a:pt x="12" y="61"/>
                  </a:cubicBezTo>
                  <a:cubicBezTo>
                    <a:pt x="7" y="25"/>
                    <a:pt x="7" y="25"/>
                    <a:pt x="7" y="25"/>
                  </a:cubicBezTo>
                  <a:cubicBezTo>
                    <a:pt x="7" y="20"/>
                    <a:pt x="11" y="15"/>
                    <a:pt x="16" y="14"/>
                  </a:cubicBezTo>
                  <a:cubicBezTo>
                    <a:pt x="71" y="7"/>
                    <a:pt x="71" y="7"/>
                    <a:pt x="71" y="7"/>
                  </a:cubicBezTo>
                  <a:cubicBezTo>
                    <a:pt x="77" y="7"/>
                    <a:pt x="82" y="10"/>
                    <a:pt x="83" y="16"/>
                  </a:cubicBezTo>
                  <a:lnTo>
                    <a:pt x="87" y="52"/>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17" name="Freeform 63"/>
            <p:cNvSpPr/>
            <p:nvPr/>
          </p:nvSpPr>
          <p:spPr bwMode="auto">
            <a:xfrm>
              <a:off x="1772840" y="1917103"/>
              <a:ext cx="152400" cy="30956"/>
            </a:xfrm>
            <a:custGeom>
              <a:avLst/>
              <a:gdLst>
                <a:gd name="T0" fmla="*/ 59 w 59"/>
                <a:gd name="T1" fmla="*/ 2 h 12"/>
                <a:gd name="T2" fmla="*/ 57 w 59"/>
                <a:gd name="T3" fmla="*/ 5 h 12"/>
                <a:gd name="T4" fmla="*/ 4 w 59"/>
                <a:gd name="T5" fmla="*/ 12 h 12"/>
                <a:gd name="T6" fmla="*/ 1 w 59"/>
                <a:gd name="T7" fmla="*/ 9 h 12"/>
                <a:gd name="T8" fmla="*/ 1 w 59"/>
                <a:gd name="T9" fmla="*/ 9 h 12"/>
                <a:gd name="T10" fmla="*/ 3 w 59"/>
                <a:gd name="T11" fmla="*/ 6 h 12"/>
                <a:gd name="T12" fmla="*/ 56 w 59"/>
                <a:gd name="T13" fmla="*/ 0 h 12"/>
                <a:gd name="T14" fmla="*/ 59 w 59"/>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2">
                  <a:moveTo>
                    <a:pt x="59" y="2"/>
                  </a:moveTo>
                  <a:cubicBezTo>
                    <a:pt x="59" y="4"/>
                    <a:pt x="58" y="5"/>
                    <a:pt x="57" y="5"/>
                  </a:cubicBezTo>
                  <a:cubicBezTo>
                    <a:pt x="4" y="12"/>
                    <a:pt x="4" y="12"/>
                    <a:pt x="4" y="12"/>
                  </a:cubicBezTo>
                  <a:cubicBezTo>
                    <a:pt x="2" y="12"/>
                    <a:pt x="1" y="11"/>
                    <a:pt x="1" y="9"/>
                  </a:cubicBezTo>
                  <a:cubicBezTo>
                    <a:pt x="1" y="9"/>
                    <a:pt x="1" y="9"/>
                    <a:pt x="1" y="9"/>
                  </a:cubicBezTo>
                  <a:cubicBezTo>
                    <a:pt x="0" y="8"/>
                    <a:pt x="1" y="6"/>
                    <a:pt x="3" y="6"/>
                  </a:cubicBezTo>
                  <a:cubicBezTo>
                    <a:pt x="56" y="0"/>
                    <a:pt x="56" y="0"/>
                    <a:pt x="56" y="0"/>
                  </a:cubicBezTo>
                  <a:cubicBezTo>
                    <a:pt x="58" y="0"/>
                    <a:pt x="59" y="1"/>
                    <a:pt x="59"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18" name="Freeform 64"/>
            <p:cNvSpPr/>
            <p:nvPr/>
          </p:nvSpPr>
          <p:spPr bwMode="auto">
            <a:xfrm>
              <a:off x="1778794" y="1940915"/>
              <a:ext cx="151209" cy="33338"/>
            </a:xfrm>
            <a:custGeom>
              <a:avLst/>
              <a:gdLst>
                <a:gd name="T0" fmla="*/ 58 w 59"/>
                <a:gd name="T1" fmla="*/ 3 h 13"/>
                <a:gd name="T2" fmla="*/ 56 w 59"/>
                <a:gd name="T3" fmla="*/ 6 h 13"/>
                <a:gd name="T4" fmla="*/ 3 w 59"/>
                <a:gd name="T5" fmla="*/ 13 h 13"/>
                <a:gd name="T6" fmla="*/ 0 w 59"/>
                <a:gd name="T7" fmla="*/ 10 h 13"/>
                <a:gd name="T8" fmla="*/ 0 w 59"/>
                <a:gd name="T9" fmla="*/ 10 h 13"/>
                <a:gd name="T10" fmla="*/ 2 w 59"/>
                <a:gd name="T11" fmla="*/ 7 h 13"/>
                <a:gd name="T12" fmla="*/ 55 w 59"/>
                <a:gd name="T13" fmla="*/ 1 h 13"/>
                <a:gd name="T14" fmla="*/ 58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8" y="3"/>
                  </a:moveTo>
                  <a:cubicBezTo>
                    <a:pt x="59" y="4"/>
                    <a:pt x="57" y="6"/>
                    <a:pt x="56" y="6"/>
                  </a:cubicBezTo>
                  <a:cubicBezTo>
                    <a:pt x="3" y="13"/>
                    <a:pt x="3" y="13"/>
                    <a:pt x="3" y="13"/>
                  </a:cubicBezTo>
                  <a:cubicBezTo>
                    <a:pt x="1" y="13"/>
                    <a:pt x="0" y="12"/>
                    <a:pt x="0" y="10"/>
                  </a:cubicBezTo>
                  <a:cubicBezTo>
                    <a:pt x="0" y="10"/>
                    <a:pt x="0" y="10"/>
                    <a:pt x="0" y="10"/>
                  </a:cubicBezTo>
                  <a:cubicBezTo>
                    <a:pt x="0" y="9"/>
                    <a:pt x="1" y="7"/>
                    <a:pt x="2" y="7"/>
                  </a:cubicBezTo>
                  <a:cubicBezTo>
                    <a:pt x="55" y="1"/>
                    <a:pt x="55" y="1"/>
                    <a:pt x="55" y="1"/>
                  </a:cubicBezTo>
                  <a:cubicBezTo>
                    <a:pt x="57" y="0"/>
                    <a:pt x="58" y="1"/>
                    <a:pt x="58" y="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19" name="Freeform 65"/>
            <p:cNvSpPr/>
            <p:nvPr/>
          </p:nvSpPr>
          <p:spPr bwMode="auto">
            <a:xfrm>
              <a:off x="1781175" y="1965919"/>
              <a:ext cx="151209" cy="33338"/>
            </a:xfrm>
            <a:custGeom>
              <a:avLst/>
              <a:gdLst>
                <a:gd name="T0" fmla="*/ 59 w 59"/>
                <a:gd name="T1" fmla="*/ 3 h 13"/>
                <a:gd name="T2" fmla="*/ 56 w 59"/>
                <a:gd name="T3" fmla="*/ 6 h 13"/>
                <a:gd name="T4" fmla="*/ 3 w 59"/>
                <a:gd name="T5" fmla="*/ 12 h 13"/>
                <a:gd name="T6" fmla="*/ 0 w 59"/>
                <a:gd name="T7" fmla="*/ 10 h 13"/>
                <a:gd name="T8" fmla="*/ 0 w 59"/>
                <a:gd name="T9" fmla="*/ 10 h 13"/>
                <a:gd name="T10" fmla="*/ 2 w 59"/>
                <a:gd name="T11" fmla="*/ 7 h 13"/>
                <a:gd name="T12" fmla="*/ 56 w 59"/>
                <a:gd name="T13" fmla="*/ 0 h 13"/>
                <a:gd name="T14" fmla="*/ 59 w 59"/>
                <a:gd name="T15" fmla="*/ 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3">
                  <a:moveTo>
                    <a:pt x="59" y="3"/>
                  </a:moveTo>
                  <a:cubicBezTo>
                    <a:pt x="59" y="4"/>
                    <a:pt x="58" y="6"/>
                    <a:pt x="56" y="6"/>
                  </a:cubicBezTo>
                  <a:cubicBezTo>
                    <a:pt x="3" y="12"/>
                    <a:pt x="3" y="12"/>
                    <a:pt x="3" y="12"/>
                  </a:cubicBezTo>
                  <a:cubicBezTo>
                    <a:pt x="2" y="13"/>
                    <a:pt x="0" y="12"/>
                    <a:pt x="0" y="10"/>
                  </a:cubicBezTo>
                  <a:cubicBezTo>
                    <a:pt x="0" y="10"/>
                    <a:pt x="0" y="10"/>
                    <a:pt x="0" y="10"/>
                  </a:cubicBezTo>
                  <a:cubicBezTo>
                    <a:pt x="0" y="9"/>
                    <a:pt x="1" y="7"/>
                    <a:pt x="2" y="7"/>
                  </a:cubicBezTo>
                  <a:cubicBezTo>
                    <a:pt x="56" y="0"/>
                    <a:pt x="56" y="0"/>
                    <a:pt x="56" y="0"/>
                  </a:cubicBezTo>
                  <a:cubicBezTo>
                    <a:pt x="57" y="0"/>
                    <a:pt x="58" y="1"/>
                    <a:pt x="59" y="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20" name="Freeform 66"/>
            <p:cNvSpPr/>
            <p:nvPr/>
          </p:nvSpPr>
          <p:spPr bwMode="auto">
            <a:xfrm>
              <a:off x="1824038" y="1992113"/>
              <a:ext cx="110728" cy="28575"/>
            </a:xfrm>
            <a:custGeom>
              <a:avLst/>
              <a:gdLst>
                <a:gd name="T0" fmla="*/ 43 w 43"/>
                <a:gd name="T1" fmla="*/ 3 h 11"/>
                <a:gd name="T2" fmla="*/ 40 w 43"/>
                <a:gd name="T3" fmla="*/ 6 h 11"/>
                <a:gd name="T4" fmla="*/ 3 w 43"/>
                <a:gd name="T5" fmla="*/ 10 h 11"/>
                <a:gd name="T6" fmla="*/ 0 w 43"/>
                <a:gd name="T7" fmla="*/ 8 h 11"/>
                <a:gd name="T8" fmla="*/ 0 w 43"/>
                <a:gd name="T9" fmla="*/ 8 h 11"/>
                <a:gd name="T10" fmla="*/ 3 w 43"/>
                <a:gd name="T11" fmla="*/ 5 h 11"/>
                <a:gd name="T12" fmla="*/ 40 w 43"/>
                <a:gd name="T13" fmla="*/ 0 h 11"/>
                <a:gd name="T14" fmla="*/ 43 w 43"/>
                <a:gd name="T15" fmla="*/ 3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11">
                  <a:moveTo>
                    <a:pt x="43" y="3"/>
                  </a:moveTo>
                  <a:cubicBezTo>
                    <a:pt x="43" y="4"/>
                    <a:pt x="42" y="6"/>
                    <a:pt x="40" y="6"/>
                  </a:cubicBezTo>
                  <a:cubicBezTo>
                    <a:pt x="3" y="10"/>
                    <a:pt x="3" y="10"/>
                    <a:pt x="3" y="10"/>
                  </a:cubicBezTo>
                  <a:cubicBezTo>
                    <a:pt x="2" y="11"/>
                    <a:pt x="0" y="10"/>
                    <a:pt x="0" y="8"/>
                  </a:cubicBezTo>
                  <a:cubicBezTo>
                    <a:pt x="0" y="8"/>
                    <a:pt x="0" y="8"/>
                    <a:pt x="0" y="8"/>
                  </a:cubicBezTo>
                  <a:cubicBezTo>
                    <a:pt x="0" y="6"/>
                    <a:pt x="1" y="5"/>
                    <a:pt x="3" y="5"/>
                  </a:cubicBezTo>
                  <a:cubicBezTo>
                    <a:pt x="40" y="0"/>
                    <a:pt x="40" y="0"/>
                    <a:pt x="40" y="0"/>
                  </a:cubicBezTo>
                  <a:cubicBezTo>
                    <a:pt x="41" y="0"/>
                    <a:pt x="43" y="1"/>
                    <a:pt x="43" y="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21" name="Freeform 67"/>
            <p:cNvSpPr>
              <a:spLocks noEditPoints="1"/>
            </p:cNvSpPr>
            <p:nvPr/>
          </p:nvSpPr>
          <p:spPr bwMode="auto">
            <a:xfrm>
              <a:off x="983457" y="1952822"/>
              <a:ext cx="177403" cy="216694"/>
            </a:xfrm>
            <a:custGeom>
              <a:avLst/>
              <a:gdLst>
                <a:gd name="T0" fmla="*/ 15 w 69"/>
                <a:gd name="T1" fmla="*/ 5 h 84"/>
                <a:gd name="T2" fmla="*/ 7 w 69"/>
                <a:gd name="T3" fmla="*/ 69 h 84"/>
                <a:gd name="T4" fmla="*/ 54 w 69"/>
                <a:gd name="T5" fmla="*/ 79 h 84"/>
                <a:gd name="T6" fmla="*/ 62 w 69"/>
                <a:gd name="T7" fmla="*/ 15 h 84"/>
                <a:gd name="T8" fmla="*/ 23 w 69"/>
                <a:gd name="T9" fmla="*/ 71 h 84"/>
                <a:gd name="T10" fmla="*/ 15 w 69"/>
                <a:gd name="T11" fmla="*/ 74 h 84"/>
                <a:gd name="T12" fmla="*/ 12 w 69"/>
                <a:gd name="T13" fmla="*/ 68 h 84"/>
                <a:gd name="T14" fmla="*/ 21 w 69"/>
                <a:gd name="T15" fmla="*/ 65 h 84"/>
                <a:gd name="T16" fmla="*/ 23 w 69"/>
                <a:gd name="T17" fmla="*/ 71 h 84"/>
                <a:gd name="T18" fmla="*/ 20 w 69"/>
                <a:gd name="T19" fmla="*/ 60 h 84"/>
                <a:gd name="T20" fmla="*/ 11 w 69"/>
                <a:gd name="T21" fmla="*/ 59 h 84"/>
                <a:gd name="T22" fmla="*/ 12 w 69"/>
                <a:gd name="T23" fmla="*/ 53 h 84"/>
                <a:gd name="T24" fmla="*/ 21 w 69"/>
                <a:gd name="T25" fmla="*/ 53 h 84"/>
                <a:gd name="T26" fmla="*/ 20 w 69"/>
                <a:gd name="T27" fmla="*/ 45 h 84"/>
                <a:gd name="T28" fmla="*/ 12 w 69"/>
                <a:gd name="T29" fmla="*/ 48 h 84"/>
                <a:gd name="T30" fmla="*/ 9 w 69"/>
                <a:gd name="T31" fmla="*/ 42 h 84"/>
                <a:gd name="T32" fmla="*/ 18 w 69"/>
                <a:gd name="T33" fmla="*/ 39 h 84"/>
                <a:gd name="T34" fmla="*/ 20 w 69"/>
                <a:gd name="T35" fmla="*/ 45 h 84"/>
                <a:gd name="T36" fmla="*/ 35 w 69"/>
                <a:gd name="T37" fmla="*/ 71 h 84"/>
                <a:gd name="T38" fmla="*/ 26 w 69"/>
                <a:gd name="T39" fmla="*/ 71 h 84"/>
                <a:gd name="T40" fmla="*/ 27 w 69"/>
                <a:gd name="T41" fmla="*/ 64 h 84"/>
                <a:gd name="T42" fmla="*/ 36 w 69"/>
                <a:gd name="T43" fmla="*/ 65 h 84"/>
                <a:gd name="T44" fmla="*/ 35 w 69"/>
                <a:gd name="T45" fmla="*/ 57 h 84"/>
                <a:gd name="T46" fmla="*/ 26 w 69"/>
                <a:gd name="T47" fmla="*/ 59 h 84"/>
                <a:gd name="T48" fmla="*/ 24 w 69"/>
                <a:gd name="T49" fmla="*/ 53 h 84"/>
                <a:gd name="T50" fmla="*/ 32 w 69"/>
                <a:gd name="T51" fmla="*/ 51 h 84"/>
                <a:gd name="T52" fmla="*/ 35 w 69"/>
                <a:gd name="T53" fmla="*/ 57 h 84"/>
                <a:gd name="T54" fmla="*/ 32 w 69"/>
                <a:gd name="T55" fmla="*/ 45 h 84"/>
                <a:gd name="T56" fmla="*/ 23 w 69"/>
                <a:gd name="T57" fmla="*/ 45 h 84"/>
                <a:gd name="T58" fmla="*/ 24 w 69"/>
                <a:gd name="T59" fmla="*/ 39 h 84"/>
                <a:gd name="T60" fmla="*/ 33 w 69"/>
                <a:gd name="T61" fmla="*/ 39 h 84"/>
                <a:gd name="T62" fmla="*/ 49 w 69"/>
                <a:gd name="T63" fmla="*/ 68 h 84"/>
                <a:gd name="T64" fmla="*/ 41 w 69"/>
                <a:gd name="T65" fmla="*/ 70 h 84"/>
                <a:gd name="T66" fmla="*/ 39 w 69"/>
                <a:gd name="T67" fmla="*/ 64 h 84"/>
                <a:gd name="T68" fmla="*/ 47 w 69"/>
                <a:gd name="T69" fmla="*/ 62 h 84"/>
                <a:gd name="T70" fmla="*/ 49 w 69"/>
                <a:gd name="T71" fmla="*/ 68 h 84"/>
                <a:gd name="T72" fmla="*/ 47 w 69"/>
                <a:gd name="T73" fmla="*/ 57 h 84"/>
                <a:gd name="T74" fmla="*/ 38 w 69"/>
                <a:gd name="T75" fmla="*/ 56 h 84"/>
                <a:gd name="T76" fmla="*/ 38 w 69"/>
                <a:gd name="T77" fmla="*/ 50 h 84"/>
                <a:gd name="T78" fmla="*/ 47 w 69"/>
                <a:gd name="T79" fmla="*/ 50 h 84"/>
                <a:gd name="T80" fmla="*/ 46 w 69"/>
                <a:gd name="T81" fmla="*/ 42 h 84"/>
                <a:gd name="T82" fmla="*/ 38 w 69"/>
                <a:gd name="T83" fmla="*/ 45 h 84"/>
                <a:gd name="T84" fmla="*/ 36 w 69"/>
                <a:gd name="T85" fmla="*/ 39 h 84"/>
                <a:gd name="T86" fmla="*/ 44 w 69"/>
                <a:gd name="T87" fmla="*/ 36 h 84"/>
                <a:gd name="T88" fmla="*/ 46 w 69"/>
                <a:gd name="T89" fmla="*/ 42 h 84"/>
                <a:gd name="T90" fmla="*/ 61 w 69"/>
                <a:gd name="T91" fmla="*/ 68 h 84"/>
                <a:gd name="T92" fmla="*/ 52 w 69"/>
                <a:gd name="T93" fmla="*/ 67 h 84"/>
                <a:gd name="T94" fmla="*/ 53 w 69"/>
                <a:gd name="T95" fmla="*/ 61 h 84"/>
                <a:gd name="T96" fmla="*/ 62 w 69"/>
                <a:gd name="T97" fmla="*/ 61 h 84"/>
                <a:gd name="T98" fmla="*/ 61 w 69"/>
                <a:gd name="T99" fmla="*/ 53 h 84"/>
                <a:gd name="T100" fmla="*/ 53 w 69"/>
                <a:gd name="T101" fmla="*/ 56 h 84"/>
                <a:gd name="T102" fmla="*/ 50 w 69"/>
                <a:gd name="T103" fmla="*/ 50 h 84"/>
                <a:gd name="T104" fmla="*/ 59 w 69"/>
                <a:gd name="T105" fmla="*/ 47 h 84"/>
                <a:gd name="T106" fmla="*/ 61 w 69"/>
                <a:gd name="T107" fmla="*/ 53 h 84"/>
                <a:gd name="T108" fmla="*/ 58 w 69"/>
                <a:gd name="T109" fmla="*/ 42 h 84"/>
                <a:gd name="T110" fmla="*/ 49 w 69"/>
                <a:gd name="T111" fmla="*/ 42 h 84"/>
                <a:gd name="T112" fmla="*/ 50 w 69"/>
                <a:gd name="T113" fmla="*/ 35 h 84"/>
                <a:gd name="T114" fmla="*/ 59 w 69"/>
                <a:gd name="T115" fmla="*/ 36 h 84"/>
                <a:gd name="T116" fmla="*/ 57 w 69"/>
                <a:gd name="T117" fmla="*/ 20 h 84"/>
                <a:gd name="T118" fmla="*/ 18 w 69"/>
                <a:gd name="T119" fmla="*/ 34 h 84"/>
                <a:gd name="T120" fmla="*/ 7 w 69"/>
                <a:gd name="T121" fmla="*/ 22 h 84"/>
                <a:gd name="T122" fmla="*/ 45 w 69"/>
                <a:gd name="T123" fmla="*/ 7 h 84"/>
                <a:gd name="T124" fmla="*/ 57 w 69"/>
                <a:gd name="T12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 h="84">
                  <a:moveTo>
                    <a:pt x="45" y="1"/>
                  </a:moveTo>
                  <a:cubicBezTo>
                    <a:pt x="15" y="5"/>
                    <a:pt x="15" y="5"/>
                    <a:pt x="15" y="5"/>
                  </a:cubicBezTo>
                  <a:cubicBezTo>
                    <a:pt x="6" y="6"/>
                    <a:pt x="0" y="14"/>
                    <a:pt x="1" y="22"/>
                  </a:cubicBezTo>
                  <a:cubicBezTo>
                    <a:pt x="7" y="69"/>
                    <a:pt x="7" y="69"/>
                    <a:pt x="7" y="69"/>
                  </a:cubicBezTo>
                  <a:cubicBezTo>
                    <a:pt x="8" y="78"/>
                    <a:pt x="16" y="84"/>
                    <a:pt x="24" y="83"/>
                  </a:cubicBezTo>
                  <a:cubicBezTo>
                    <a:pt x="54" y="79"/>
                    <a:pt x="54" y="79"/>
                    <a:pt x="54" y="79"/>
                  </a:cubicBezTo>
                  <a:cubicBezTo>
                    <a:pt x="63" y="78"/>
                    <a:pt x="69" y="70"/>
                    <a:pt x="68" y="62"/>
                  </a:cubicBezTo>
                  <a:cubicBezTo>
                    <a:pt x="62" y="15"/>
                    <a:pt x="62" y="15"/>
                    <a:pt x="62" y="15"/>
                  </a:cubicBezTo>
                  <a:cubicBezTo>
                    <a:pt x="61" y="6"/>
                    <a:pt x="53" y="0"/>
                    <a:pt x="45" y="1"/>
                  </a:cubicBezTo>
                  <a:close/>
                  <a:moveTo>
                    <a:pt x="23" y="71"/>
                  </a:moveTo>
                  <a:cubicBezTo>
                    <a:pt x="23" y="72"/>
                    <a:pt x="23" y="73"/>
                    <a:pt x="22" y="73"/>
                  </a:cubicBezTo>
                  <a:cubicBezTo>
                    <a:pt x="15" y="74"/>
                    <a:pt x="15" y="74"/>
                    <a:pt x="15" y="74"/>
                  </a:cubicBezTo>
                  <a:cubicBezTo>
                    <a:pt x="14" y="74"/>
                    <a:pt x="13" y="73"/>
                    <a:pt x="13" y="72"/>
                  </a:cubicBezTo>
                  <a:cubicBezTo>
                    <a:pt x="12" y="68"/>
                    <a:pt x="12" y="68"/>
                    <a:pt x="12" y="68"/>
                  </a:cubicBezTo>
                  <a:cubicBezTo>
                    <a:pt x="12" y="67"/>
                    <a:pt x="13" y="66"/>
                    <a:pt x="14" y="66"/>
                  </a:cubicBezTo>
                  <a:cubicBezTo>
                    <a:pt x="21" y="65"/>
                    <a:pt x="21" y="65"/>
                    <a:pt x="21" y="65"/>
                  </a:cubicBezTo>
                  <a:cubicBezTo>
                    <a:pt x="22" y="65"/>
                    <a:pt x="23" y="65"/>
                    <a:pt x="23" y="66"/>
                  </a:cubicBezTo>
                  <a:lnTo>
                    <a:pt x="23" y="71"/>
                  </a:lnTo>
                  <a:close/>
                  <a:moveTo>
                    <a:pt x="22" y="58"/>
                  </a:moveTo>
                  <a:cubicBezTo>
                    <a:pt x="22" y="59"/>
                    <a:pt x="21" y="60"/>
                    <a:pt x="20" y="60"/>
                  </a:cubicBezTo>
                  <a:cubicBezTo>
                    <a:pt x="13" y="61"/>
                    <a:pt x="13" y="61"/>
                    <a:pt x="13" y="61"/>
                  </a:cubicBezTo>
                  <a:cubicBezTo>
                    <a:pt x="12" y="61"/>
                    <a:pt x="12" y="60"/>
                    <a:pt x="11" y="59"/>
                  </a:cubicBezTo>
                  <a:cubicBezTo>
                    <a:pt x="11" y="55"/>
                    <a:pt x="11" y="55"/>
                    <a:pt x="11" y="55"/>
                  </a:cubicBezTo>
                  <a:cubicBezTo>
                    <a:pt x="11" y="54"/>
                    <a:pt x="11" y="53"/>
                    <a:pt x="12" y="53"/>
                  </a:cubicBezTo>
                  <a:cubicBezTo>
                    <a:pt x="19" y="52"/>
                    <a:pt x="19" y="52"/>
                    <a:pt x="19" y="52"/>
                  </a:cubicBezTo>
                  <a:cubicBezTo>
                    <a:pt x="20" y="52"/>
                    <a:pt x="21" y="53"/>
                    <a:pt x="21" y="53"/>
                  </a:cubicBezTo>
                  <a:lnTo>
                    <a:pt x="22" y="58"/>
                  </a:lnTo>
                  <a:close/>
                  <a:moveTo>
                    <a:pt x="20" y="45"/>
                  </a:moveTo>
                  <a:cubicBezTo>
                    <a:pt x="20" y="46"/>
                    <a:pt x="20" y="47"/>
                    <a:pt x="19" y="47"/>
                  </a:cubicBezTo>
                  <a:cubicBezTo>
                    <a:pt x="12" y="48"/>
                    <a:pt x="12" y="48"/>
                    <a:pt x="12" y="48"/>
                  </a:cubicBezTo>
                  <a:cubicBezTo>
                    <a:pt x="11" y="48"/>
                    <a:pt x="10" y="47"/>
                    <a:pt x="10" y="47"/>
                  </a:cubicBezTo>
                  <a:cubicBezTo>
                    <a:pt x="9" y="42"/>
                    <a:pt x="9" y="42"/>
                    <a:pt x="9" y="42"/>
                  </a:cubicBezTo>
                  <a:cubicBezTo>
                    <a:pt x="9" y="41"/>
                    <a:pt x="10" y="40"/>
                    <a:pt x="11" y="40"/>
                  </a:cubicBezTo>
                  <a:cubicBezTo>
                    <a:pt x="18" y="39"/>
                    <a:pt x="18" y="39"/>
                    <a:pt x="18" y="39"/>
                  </a:cubicBezTo>
                  <a:cubicBezTo>
                    <a:pt x="19" y="39"/>
                    <a:pt x="19" y="40"/>
                    <a:pt x="20" y="41"/>
                  </a:cubicBezTo>
                  <a:lnTo>
                    <a:pt x="20" y="45"/>
                  </a:lnTo>
                  <a:close/>
                  <a:moveTo>
                    <a:pt x="36" y="69"/>
                  </a:moveTo>
                  <a:cubicBezTo>
                    <a:pt x="36" y="70"/>
                    <a:pt x="36" y="71"/>
                    <a:pt x="35" y="71"/>
                  </a:cubicBezTo>
                  <a:cubicBezTo>
                    <a:pt x="28" y="72"/>
                    <a:pt x="28" y="72"/>
                    <a:pt x="28" y="72"/>
                  </a:cubicBezTo>
                  <a:cubicBezTo>
                    <a:pt x="27" y="72"/>
                    <a:pt x="26" y="71"/>
                    <a:pt x="26" y="71"/>
                  </a:cubicBezTo>
                  <a:cubicBezTo>
                    <a:pt x="26" y="66"/>
                    <a:pt x="26" y="66"/>
                    <a:pt x="26" y="66"/>
                  </a:cubicBezTo>
                  <a:cubicBezTo>
                    <a:pt x="25" y="65"/>
                    <a:pt x="26" y="64"/>
                    <a:pt x="27" y="64"/>
                  </a:cubicBezTo>
                  <a:cubicBezTo>
                    <a:pt x="34" y="63"/>
                    <a:pt x="34" y="63"/>
                    <a:pt x="34" y="63"/>
                  </a:cubicBezTo>
                  <a:cubicBezTo>
                    <a:pt x="35" y="63"/>
                    <a:pt x="36" y="64"/>
                    <a:pt x="36" y="65"/>
                  </a:cubicBezTo>
                  <a:lnTo>
                    <a:pt x="36" y="69"/>
                  </a:lnTo>
                  <a:close/>
                  <a:moveTo>
                    <a:pt x="35" y="57"/>
                  </a:moveTo>
                  <a:cubicBezTo>
                    <a:pt x="35" y="57"/>
                    <a:pt x="34" y="58"/>
                    <a:pt x="33" y="58"/>
                  </a:cubicBezTo>
                  <a:cubicBezTo>
                    <a:pt x="26" y="59"/>
                    <a:pt x="26" y="59"/>
                    <a:pt x="26" y="59"/>
                  </a:cubicBezTo>
                  <a:cubicBezTo>
                    <a:pt x="25" y="59"/>
                    <a:pt x="25" y="59"/>
                    <a:pt x="25" y="58"/>
                  </a:cubicBezTo>
                  <a:cubicBezTo>
                    <a:pt x="24" y="53"/>
                    <a:pt x="24" y="53"/>
                    <a:pt x="24" y="53"/>
                  </a:cubicBezTo>
                  <a:cubicBezTo>
                    <a:pt x="24" y="52"/>
                    <a:pt x="25" y="51"/>
                    <a:pt x="25" y="51"/>
                  </a:cubicBezTo>
                  <a:cubicBezTo>
                    <a:pt x="32" y="51"/>
                    <a:pt x="32" y="51"/>
                    <a:pt x="32" y="51"/>
                  </a:cubicBezTo>
                  <a:cubicBezTo>
                    <a:pt x="33" y="50"/>
                    <a:pt x="34" y="51"/>
                    <a:pt x="34" y="52"/>
                  </a:cubicBezTo>
                  <a:lnTo>
                    <a:pt x="35" y="57"/>
                  </a:lnTo>
                  <a:close/>
                  <a:moveTo>
                    <a:pt x="33" y="44"/>
                  </a:moveTo>
                  <a:cubicBezTo>
                    <a:pt x="33" y="45"/>
                    <a:pt x="33" y="45"/>
                    <a:pt x="32" y="45"/>
                  </a:cubicBezTo>
                  <a:cubicBezTo>
                    <a:pt x="25" y="46"/>
                    <a:pt x="25" y="46"/>
                    <a:pt x="25" y="46"/>
                  </a:cubicBezTo>
                  <a:cubicBezTo>
                    <a:pt x="24" y="46"/>
                    <a:pt x="23" y="46"/>
                    <a:pt x="23" y="45"/>
                  </a:cubicBezTo>
                  <a:cubicBezTo>
                    <a:pt x="22" y="40"/>
                    <a:pt x="22" y="40"/>
                    <a:pt x="22" y="40"/>
                  </a:cubicBezTo>
                  <a:cubicBezTo>
                    <a:pt x="22" y="39"/>
                    <a:pt x="23" y="39"/>
                    <a:pt x="24" y="39"/>
                  </a:cubicBezTo>
                  <a:cubicBezTo>
                    <a:pt x="31" y="38"/>
                    <a:pt x="31" y="38"/>
                    <a:pt x="31" y="38"/>
                  </a:cubicBezTo>
                  <a:cubicBezTo>
                    <a:pt x="32" y="38"/>
                    <a:pt x="33" y="38"/>
                    <a:pt x="33" y="39"/>
                  </a:cubicBezTo>
                  <a:lnTo>
                    <a:pt x="33" y="44"/>
                  </a:lnTo>
                  <a:close/>
                  <a:moveTo>
                    <a:pt x="49" y="68"/>
                  </a:moveTo>
                  <a:cubicBezTo>
                    <a:pt x="50" y="69"/>
                    <a:pt x="49" y="69"/>
                    <a:pt x="48" y="69"/>
                  </a:cubicBezTo>
                  <a:cubicBezTo>
                    <a:pt x="41" y="70"/>
                    <a:pt x="41" y="70"/>
                    <a:pt x="41" y="70"/>
                  </a:cubicBezTo>
                  <a:cubicBezTo>
                    <a:pt x="40" y="70"/>
                    <a:pt x="39" y="70"/>
                    <a:pt x="39" y="69"/>
                  </a:cubicBezTo>
                  <a:cubicBezTo>
                    <a:pt x="39" y="64"/>
                    <a:pt x="39" y="64"/>
                    <a:pt x="39" y="64"/>
                  </a:cubicBezTo>
                  <a:cubicBezTo>
                    <a:pt x="39" y="63"/>
                    <a:pt x="39" y="63"/>
                    <a:pt x="40" y="63"/>
                  </a:cubicBezTo>
                  <a:cubicBezTo>
                    <a:pt x="47" y="62"/>
                    <a:pt x="47" y="62"/>
                    <a:pt x="47" y="62"/>
                  </a:cubicBezTo>
                  <a:cubicBezTo>
                    <a:pt x="48" y="62"/>
                    <a:pt x="49" y="62"/>
                    <a:pt x="49" y="63"/>
                  </a:cubicBezTo>
                  <a:lnTo>
                    <a:pt x="49" y="68"/>
                  </a:lnTo>
                  <a:close/>
                  <a:moveTo>
                    <a:pt x="48" y="55"/>
                  </a:moveTo>
                  <a:cubicBezTo>
                    <a:pt x="48" y="56"/>
                    <a:pt x="47" y="57"/>
                    <a:pt x="47" y="57"/>
                  </a:cubicBezTo>
                  <a:cubicBezTo>
                    <a:pt x="39" y="58"/>
                    <a:pt x="39" y="58"/>
                    <a:pt x="39" y="58"/>
                  </a:cubicBezTo>
                  <a:cubicBezTo>
                    <a:pt x="39" y="58"/>
                    <a:pt x="38" y="57"/>
                    <a:pt x="38" y="56"/>
                  </a:cubicBezTo>
                  <a:cubicBezTo>
                    <a:pt x="37" y="51"/>
                    <a:pt x="37" y="51"/>
                    <a:pt x="37" y="51"/>
                  </a:cubicBezTo>
                  <a:cubicBezTo>
                    <a:pt x="37" y="51"/>
                    <a:pt x="38" y="50"/>
                    <a:pt x="38" y="50"/>
                  </a:cubicBezTo>
                  <a:cubicBezTo>
                    <a:pt x="46" y="49"/>
                    <a:pt x="46" y="49"/>
                    <a:pt x="46" y="49"/>
                  </a:cubicBezTo>
                  <a:cubicBezTo>
                    <a:pt x="46" y="49"/>
                    <a:pt x="47" y="49"/>
                    <a:pt x="47" y="50"/>
                  </a:cubicBezTo>
                  <a:lnTo>
                    <a:pt x="48" y="55"/>
                  </a:lnTo>
                  <a:close/>
                  <a:moveTo>
                    <a:pt x="46" y="42"/>
                  </a:moveTo>
                  <a:cubicBezTo>
                    <a:pt x="46" y="43"/>
                    <a:pt x="46" y="44"/>
                    <a:pt x="45" y="44"/>
                  </a:cubicBezTo>
                  <a:cubicBezTo>
                    <a:pt x="38" y="45"/>
                    <a:pt x="38" y="45"/>
                    <a:pt x="38" y="45"/>
                  </a:cubicBezTo>
                  <a:cubicBezTo>
                    <a:pt x="37" y="45"/>
                    <a:pt x="36" y="44"/>
                    <a:pt x="36" y="43"/>
                  </a:cubicBezTo>
                  <a:cubicBezTo>
                    <a:pt x="36" y="39"/>
                    <a:pt x="36" y="39"/>
                    <a:pt x="36" y="39"/>
                  </a:cubicBezTo>
                  <a:cubicBezTo>
                    <a:pt x="35" y="38"/>
                    <a:pt x="36" y="37"/>
                    <a:pt x="37" y="37"/>
                  </a:cubicBezTo>
                  <a:cubicBezTo>
                    <a:pt x="44" y="36"/>
                    <a:pt x="44" y="36"/>
                    <a:pt x="44" y="36"/>
                  </a:cubicBezTo>
                  <a:cubicBezTo>
                    <a:pt x="45" y="36"/>
                    <a:pt x="46" y="37"/>
                    <a:pt x="46" y="37"/>
                  </a:cubicBezTo>
                  <a:lnTo>
                    <a:pt x="46" y="42"/>
                  </a:lnTo>
                  <a:close/>
                  <a:moveTo>
                    <a:pt x="63" y="66"/>
                  </a:moveTo>
                  <a:cubicBezTo>
                    <a:pt x="63" y="67"/>
                    <a:pt x="62" y="68"/>
                    <a:pt x="61" y="68"/>
                  </a:cubicBezTo>
                  <a:cubicBezTo>
                    <a:pt x="54" y="69"/>
                    <a:pt x="54" y="69"/>
                    <a:pt x="54" y="69"/>
                  </a:cubicBezTo>
                  <a:cubicBezTo>
                    <a:pt x="53" y="69"/>
                    <a:pt x="52" y="68"/>
                    <a:pt x="52" y="67"/>
                  </a:cubicBezTo>
                  <a:cubicBezTo>
                    <a:pt x="52" y="63"/>
                    <a:pt x="52" y="63"/>
                    <a:pt x="52" y="63"/>
                  </a:cubicBezTo>
                  <a:cubicBezTo>
                    <a:pt x="52" y="62"/>
                    <a:pt x="52" y="61"/>
                    <a:pt x="53" y="61"/>
                  </a:cubicBezTo>
                  <a:cubicBezTo>
                    <a:pt x="60" y="60"/>
                    <a:pt x="60" y="60"/>
                    <a:pt x="60" y="60"/>
                  </a:cubicBezTo>
                  <a:cubicBezTo>
                    <a:pt x="61" y="60"/>
                    <a:pt x="62" y="61"/>
                    <a:pt x="62" y="61"/>
                  </a:cubicBezTo>
                  <a:lnTo>
                    <a:pt x="63" y="66"/>
                  </a:lnTo>
                  <a:close/>
                  <a:moveTo>
                    <a:pt x="61" y="53"/>
                  </a:moveTo>
                  <a:cubicBezTo>
                    <a:pt x="61" y="54"/>
                    <a:pt x="60" y="55"/>
                    <a:pt x="60" y="55"/>
                  </a:cubicBezTo>
                  <a:cubicBezTo>
                    <a:pt x="53" y="56"/>
                    <a:pt x="53" y="56"/>
                    <a:pt x="53" y="56"/>
                  </a:cubicBezTo>
                  <a:cubicBezTo>
                    <a:pt x="52" y="56"/>
                    <a:pt x="51" y="55"/>
                    <a:pt x="51" y="55"/>
                  </a:cubicBezTo>
                  <a:cubicBezTo>
                    <a:pt x="50" y="50"/>
                    <a:pt x="50" y="50"/>
                    <a:pt x="50" y="50"/>
                  </a:cubicBezTo>
                  <a:cubicBezTo>
                    <a:pt x="50" y="49"/>
                    <a:pt x="51" y="48"/>
                    <a:pt x="52" y="48"/>
                  </a:cubicBezTo>
                  <a:cubicBezTo>
                    <a:pt x="59" y="47"/>
                    <a:pt x="59" y="47"/>
                    <a:pt x="59" y="47"/>
                  </a:cubicBezTo>
                  <a:cubicBezTo>
                    <a:pt x="60" y="47"/>
                    <a:pt x="60" y="48"/>
                    <a:pt x="60" y="49"/>
                  </a:cubicBezTo>
                  <a:lnTo>
                    <a:pt x="61" y="53"/>
                  </a:lnTo>
                  <a:close/>
                  <a:moveTo>
                    <a:pt x="59" y="40"/>
                  </a:moveTo>
                  <a:cubicBezTo>
                    <a:pt x="60" y="41"/>
                    <a:pt x="59" y="42"/>
                    <a:pt x="58" y="42"/>
                  </a:cubicBezTo>
                  <a:cubicBezTo>
                    <a:pt x="51" y="43"/>
                    <a:pt x="51" y="43"/>
                    <a:pt x="51" y="43"/>
                  </a:cubicBezTo>
                  <a:cubicBezTo>
                    <a:pt x="50" y="43"/>
                    <a:pt x="49" y="43"/>
                    <a:pt x="49" y="42"/>
                  </a:cubicBezTo>
                  <a:cubicBezTo>
                    <a:pt x="49" y="37"/>
                    <a:pt x="49" y="37"/>
                    <a:pt x="49" y="37"/>
                  </a:cubicBezTo>
                  <a:cubicBezTo>
                    <a:pt x="49" y="36"/>
                    <a:pt x="49" y="35"/>
                    <a:pt x="50" y="35"/>
                  </a:cubicBezTo>
                  <a:cubicBezTo>
                    <a:pt x="57" y="34"/>
                    <a:pt x="57" y="34"/>
                    <a:pt x="57" y="34"/>
                  </a:cubicBezTo>
                  <a:cubicBezTo>
                    <a:pt x="58" y="34"/>
                    <a:pt x="59" y="35"/>
                    <a:pt x="59" y="36"/>
                  </a:cubicBezTo>
                  <a:lnTo>
                    <a:pt x="59" y="40"/>
                  </a:lnTo>
                  <a:close/>
                  <a:moveTo>
                    <a:pt x="57" y="20"/>
                  </a:moveTo>
                  <a:cubicBezTo>
                    <a:pt x="58" y="25"/>
                    <a:pt x="54" y="30"/>
                    <a:pt x="48" y="31"/>
                  </a:cubicBezTo>
                  <a:cubicBezTo>
                    <a:pt x="18" y="34"/>
                    <a:pt x="18" y="34"/>
                    <a:pt x="18" y="34"/>
                  </a:cubicBezTo>
                  <a:cubicBezTo>
                    <a:pt x="13" y="35"/>
                    <a:pt x="8" y="31"/>
                    <a:pt x="7" y="26"/>
                  </a:cubicBezTo>
                  <a:cubicBezTo>
                    <a:pt x="7" y="22"/>
                    <a:pt x="7" y="22"/>
                    <a:pt x="7" y="22"/>
                  </a:cubicBezTo>
                  <a:cubicBezTo>
                    <a:pt x="6" y="16"/>
                    <a:pt x="10" y="11"/>
                    <a:pt x="16" y="11"/>
                  </a:cubicBezTo>
                  <a:cubicBezTo>
                    <a:pt x="45" y="7"/>
                    <a:pt x="45" y="7"/>
                    <a:pt x="45" y="7"/>
                  </a:cubicBezTo>
                  <a:cubicBezTo>
                    <a:pt x="51" y="6"/>
                    <a:pt x="56" y="10"/>
                    <a:pt x="56" y="16"/>
                  </a:cubicBezTo>
                  <a:lnTo>
                    <a:pt x="57" y="2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22" name="Freeform 68"/>
            <p:cNvSpPr/>
            <p:nvPr/>
          </p:nvSpPr>
          <p:spPr bwMode="auto">
            <a:xfrm>
              <a:off x="1010841" y="1987350"/>
              <a:ext cx="48815" cy="48816"/>
            </a:xfrm>
            <a:custGeom>
              <a:avLst/>
              <a:gdLst>
                <a:gd name="T0" fmla="*/ 16 w 19"/>
                <a:gd name="T1" fmla="*/ 6 h 19"/>
                <a:gd name="T2" fmla="*/ 12 w 19"/>
                <a:gd name="T3" fmla="*/ 6 h 19"/>
                <a:gd name="T4" fmla="*/ 11 w 19"/>
                <a:gd name="T5" fmla="*/ 2 h 19"/>
                <a:gd name="T6" fmla="*/ 8 w 19"/>
                <a:gd name="T7" fmla="*/ 0 h 19"/>
                <a:gd name="T8" fmla="*/ 6 w 19"/>
                <a:gd name="T9" fmla="*/ 3 h 19"/>
                <a:gd name="T10" fmla="*/ 7 w 19"/>
                <a:gd name="T11" fmla="*/ 7 h 19"/>
                <a:gd name="T12" fmla="*/ 2 w 19"/>
                <a:gd name="T13" fmla="*/ 8 h 19"/>
                <a:gd name="T14" fmla="*/ 0 w 19"/>
                <a:gd name="T15" fmla="*/ 11 h 19"/>
                <a:gd name="T16" fmla="*/ 3 w 19"/>
                <a:gd name="T17" fmla="*/ 13 h 19"/>
                <a:gd name="T18" fmla="*/ 7 w 19"/>
                <a:gd name="T19" fmla="*/ 12 h 19"/>
                <a:gd name="T20" fmla="*/ 8 w 19"/>
                <a:gd name="T21" fmla="*/ 17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1" y="2"/>
                    <a:pt x="11" y="2"/>
                    <a:pt x="11" y="2"/>
                  </a:cubicBezTo>
                  <a:cubicBezTo>
                    <a:pt x="11" y="1"/>
                    <a:pt x="10" y="0"/>
                    <a:pt x="8" y="0"/>
                  </a:cubicBezTo>
                  <a:cubicBezTo>
                    <a:pt x="7" y="0"/>
                    <a:pt x="6" y="1"/>
                    <a:pt x="6" y="3"/>
                  </a:cubicBezTo>
                  <a:cubicBezTo>
                    <a:pt x="7" y="7"/>
                    <a:pt x="7" y="7"/>
                    <a:pt x="7" y="7"/>
                  </a:cubicBezTo>
                  <a:cubicBezTo>
                    <a:pt x="2" y="8"/>
                    <a:pt x="2" y="8"/>
                    <a:pt x="2" y="8"/>
                  </a:cubicBezTo>
                  <a:cubicBezTo>
                    <a:pt x="1" y="8"/>
                    <a:pt x="0" y="9"/>
                    <a:pt x="0" y="11"/>
                  </a:cubicBezTo>
                  <a:cubicBezTo>
                    <a:pt x="0" y="12"/>
                    <a:pt x="2" y="13"/>
                    <a:pt x="3" y="13"/>
                  </a:cubicBezTo>
                  <a:cubicBezTo>
                    <a:pt x="7" y="12"/>
                    <a:pt x="7" y="12"/>
                    <a:pt x="7" y="12"/>
                  </a:cubicBezTo>
                  <a:cubicBezTo>
                    <a:pt x="8" y="17"/>
                    <a:pt x="8" y="17"/>
                    <a:pt x="8" y="17"/>
                  </a:cubicBezTo>
                  <a:cubicBezTo>
                    <a:pt x="8" y="18"/>
                    <a:pt x="9" y="19"/>
                    <a:pt x="11" y="19"/>
                  </a:cubicBezTo>
                  <a:cubicBezTo>
                    <a:pt x="12" y="19"/>
                    <a:pt x="13" y="17"/>
                    <a:pt x="13" y="16"/>
                  </a:cubicBezTo>
                  <a:cubicBezTo>
                    <a:pt x="13" y="12"/>
                    <a:pt x="13" y="12"/>
                    <a:pt x="13" y="12"/>
                  </a:cubicBezTo>
                  <a:cubicBezTo>
                    <a:pt x="17" y="11"/>
                    <a:pt x="17" y="11"/>
                    <a:pt x="17" y="11"/>
                  </a:cubicBezTo>
                  <a:cubicBezTo>
                    <a:pt x="18" y="11"/>
                    <a:pt x="19" y="10"/>
                    <a:pt x="19" y="8"/>
                  </a:cubicBezTo>
                  <a:cubicBezTo>
                    <a:pt x="19" y="7"/>
                    <a:pt x="17" y="6"/>
                    <a:pt x="16" y="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23" name="Freeform 69"/>
            <p:cNvSpPr/>
            <p:nvPr/>
          </p:nvSpPr>
          <p:spPr bwMode="auto">
            <a:xfrm>
              <a:off x="1067990" y="1994494"/>
              <a:ext cx="51197" cy="17860"/>
            </a:xfrm>
            <a:custGeom>
              <a:avLst/>
              <a:gdLst>
                <a:gd name="T0" fmla="*/ 16 w 20"/>
                <a:gd name="T1" fmla="*/ 0 h 7"/>
                <a:gd name="T2" fmla="*/ 3 w 20"/>
                <a:gd name="T3" fmla="*/ 2 h 7"/>
                <a:gd name="T4" fmla="*/ 1 w 20"/>
                <a:gd name="T5" fmla="*/ 5 h 7"/>
                <a:gd name="T6" fmla="*/ 4 w 20"/>
                <a:gd name="T7" fmla="*/ 7 h 7"/>
                <a:gd name="T8" fmla="*/ 17 w 20"/>
                <a:gd name="T9" fmla="*/ 5 h 7"/>
                <a:gd name="T10" fmla="*/ 20 w 20"/>
                <a:gd name="T11" fmla="*/ 2 h 7"/>
                <a:gd name="T12" fmla="*/ 16 w 20"/>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0" h="7">
                  <a:moveTo>
                    <a:pt x="16" y="0"/>
                  </a:moveTo>
                  <a:cubicBezTo>
                    <a:pt x="3" y="2"/>
                    <a:pt x="3" y="2"/>
                    <a:pt x="3" y="2"/>
                  </a:cubicBezTo>
                  <a:cubicBezTo>
                    <a:pt x="1" y="2"/>
                    <a:pt x="0" y="3"/>
                    <a:pt x="1" y="5"/>
                  </a:cubicBezTo>
                  <a:cubicBezTo>
                    <a:pt x="1" y="6"/>
                    <a:pt x="2" y="7"/>
                    <a:pt x="4" y="7"/>
                  </a:cubicBezTo>
                  <a:cubicBezTo>
                    <a:pt x="17" y="5"/>
                    <a:pt x="17" y="5"/>
                    <a:pt x="17" y="5"/>
                  </a:cubicBezTo>
                  <a:cubicBezTo>
                    <a:pt x="19" y="5"/>
                    <a:pt x="20" y="4"/>
                    <a:pt x="20" y="2"/>
                  </a:cubicBezTo>
                  <a:cubicBezTo>
                    <a:pt x="19" y="1"/>
                    <a:pt x="18" y="0"/>
                    <a:pt x="1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24" name="Freeform 70"/>
            <p:cNvSpPr>
              <a:spLocks noEditPoints="1"/>
            </p:cNvSpPr>
            <p:nvPr/>
          </p:nvSpPr>
          <p:spPr bwMode="auto">
            <a:xfrm>
              <a:off x="3471862" y="2365969"/>
              <a:ext cx="179784" cy="215504"/>
            </a:xfrm>
            <a:custGeom>
              <a:avLst/>
              <a:gdLst>
                <a:gd name="T0" fmla="*/ 15 w 70"/>
                <a:gd name="T1" fmla="*/ 4 h 84"/>
                <a:gd name="T2" fmla="*/ 7 w 70"/>
                <a:gd name="T3" fmla="*/ 69 h 84"/>
                <a:gd name="T4" fmla="*/ 54 w 70"/>
                <a:gd name="T5" fmla="*/ 79 h 84"/>
                <a:gd name="T6" fmla="*/ 63 w 70"/>
                <a:gd name="T7" fmla="*/ 15 h 84"/>
                <a:gd name="T8" fmla="*/ 24 w 70"/>
                <a:gd name="T9" fmla="*/ 71 h 84"/>
                <a:gd name="T10" fmla="*/ 15 w 70"/>
                <a:gd name="T11" fmla="*/ 73 h 84"/>
                <a:gd name="T12" fmla="*/ 13 w 70"/>
                <a:gd name="T13" fmla="*/ 67 h 84"/>
                <a:gd name="T14" fmla="*/ 21 w 70"/>
                <a:gd name="T15" fmla="*/ 65 h 84"/>
                <a:gd name="T16" fmla="*/ 24 w 70"/>
                <a:gd name="T17" fmla="*/ 71 h 84"/>
                <a:gd name="T18" fmla="*/ 21 w 70"/>
                <a:gd name="T19" fmla="*/ 60 h 84"/>
                <a:gd name="T20" fmla="*/ 12 w 70"/>
                <a:gd name="T21" fmla="*/ 59 h 84"/>
                <a:gd name="T22" fmla="*/ 13 w 70"/>
                <a:gd name="T23" fmla="*/ 53 h 84"/>
                <a:gd name="T24" fmla="*/ 21 w 70"/>
                <a:gd name="T25" fmla="*/ 53 h 84"/>
                <a:gd name="T26" fmla="*/ 20 w 70"/>
                <a:gd name="T27" fmla="*/ 45 h 84"/>
                <a:gd name="T28" fmla="*/ 12 w 70"/>
                <a:gd name="T29" fmla="*/ 48 h 84"/>
                <a:gd name="T30" fmla="*/ 10 w 70"/>
                <a:gd name="T31" fmla="*/ 42 h 84"/>
                <a:gd name="T32" fmla="*/ 18 w 70"/>
                <a:gd name="T33" fmla="*/ 39 h 84"/>
                <a:gd name="T34" fmla="*/ 20 w 70"/>
                <a:gd name="T35" fmla="*/ 45 h 84"/>
                <a:gd name="T36" fmla="*/ 35 w 70"/>
                <a:gd name="T37" fmla="*/ 71 h 84"/>
                <a:gd name="T38" fmla="*/ 26 w 70"/>
                <a:gd name="T39" fmla="*/ 70 h 84"/>
                <a:gd name="T40" fmla="*/ 27 w 70"/>
                <a:gd name="T41" fmla="*/ 64 h 84"/>
                <a:gd name="T42" fmla="*/ 36 w 70"/>
                <a:gd name="T43" fmla="*/ 64 h 84"/>
                <a:gd name="T44" fmla="*/ 35 w 70"/>
                <a:gd name="T45" fmla="*/ 56 h 84"/>
                <a:gd name="T46" fmla="*/ 27 w 70"/>
                <a:gd name="T47" fmla="*/ 59 h 84"/>
                <a:gd name="T48" fmla="*/ 24 w 70"/>
                <a:gd name="T49" fmla="*/ 53 h 84"/>
                <a:gd name="T50" fmla="*/ 33 w 70"/>
                <a:gd name="T51" fmla="*/ 50 h 84"/>
                <a:gd name="T52" fmla="*/ 35 w 70"/>
                <a:gd name="T53" fmla="*/ 56 h 84"/>
                <a:gd name="T54" fmla="*/ 32 w 70"/>
                <a:gd name="T55" fmla="*/ 45 h 84"/>
                <a:gd name="T56" fmla="*/ 23 w 70"/>
                <a:gd name="T57" fmla="*/ 45 h 84"/>
                <a:gd name="T58" fmla="*/ 24 w 70"/>
                <a:gd name="T59" fmla="*/ 38 h 84"/>
                <a:gd name="T60" fmla="*/ 33 w 70"/>
                <a:gd name="T61" fmla="*/ 39 h 84"/>
                <a:gd name="T62" fmla="*/ 50 w 70"/>
                <a:gd name="T63" fmla="*/ 68 h 84"/>
                <a:gd name="T64" fmla="*/ 41 w 70"/>
                <a:gd name="T65" fmla="*/ 70 h 84"/>
                <a:gd name="T66" fmla="*/ 39 w 70"/>
                <a:gd name="T67" fmla="*/ 64 h 84"/>
                <a:gd name="T68" fmla="*/ 47 w 70"/>
                <a:gd name="T69" fmla="*/ 62 h 84"/>
                <a:gd name="T70" fmla="*/ 50 w 70"/>
                <a:gd name="T71" fmla="*/ 68 h 84"/>
                <a:gd name="T72" fmla="*/ 47 w 70"/>
                <a:gd name="T73" fmla="*/ 56 h 84"/>
                <a:gd name="T74" fmla="*/ 38 w 70"/>
                <a:gd name="T75" fmla="*/ 56 h 84"/>
                <a:gd name="T76" fmla="*/ 39 w 70"/>
                <a:gd name="T77" fmla="*/ 50 h 84"/>
                <a:gd name="T78" fmla="*/ 48 w 70"/>
                <a:gd name="T79" fmla="*/ 50 h 84"/>
                <a:gd name="T80" fmla="*/ 47 w 70"/>
                <a:gd name="T81" fmla="*/ 42 h 84"/>
                <a:gd name="T82" fmla="*/ 38 w 70"/>
                <a:gd name="T83" fmla="*/ 45 h 84"/>
                <a:gd name="T84" fmla="*/ 36 w 70"/>
                <a:gd name="T85" fmla="*/ 39 h 84"/>
                <a:gd name="T86" fmla="*/ 44 w 70"/>
                <a:gd name="T87" fmla="*/ 36 h 84"/>
                <a:gd name="T88" fmla="*/ 47 w 70"/>
                <a:gd name="T89" fmla="*/ 42 h 84"/>
                <a:gd name="T90" fmla="*/ 62 w 70"/>
                <a:gd name="T91" fmla="*/ 68 h 84"/>
                <a:gd name="T92" fmla="*/ 53 w 70"/>
                <a:gd name="T93" fmla="*/ 67 h 84"/>
                <a:gd name="T94" fmla="*/ 53 w 70"/>
                <a:gd name="T95" fmla="*/ 61 h 84"/>
                <a:gd name="T96" fmla="*/ 62 w 70"/>
                <a:gd name="T97" fmla="*/ 61 h 84"/>
                <a:gd name="T98" fmla="*/ 61 w 70"/>
                <a:gd name="T99" fmla="*/ 53 h 84"/>
                <a:gd name="T100" fmla="*/ 53 w 70"/>
                <a:gd name="T101" fmla="*/ 56 h 84"/>
                <a:gd name="T102" fmla="*/ 51 w 70"/>
                <a:gd name="T103" fmla="*/ 50 h 84"/>
                <a:gd name="T104" fmla="*/ 59 w 70"/>
                <a:gd name="T105" fmla="*/ 47 h 84"/>
                <a:gd name="T106" fmla="*/ 61 w 70"/>
                <a:gd name="T107" fmla="*/ 53 h 84"/>
                <a:gd name="T108" fmla="*/ 58 w 70"/>
                <a:gd name="T109" fmla="*/ 42 h 84"/>
                <a:gd name="T110" fmla="*/ 50 w 70"/>
                <a:gd name="T111" fmla="*/ 42 h 84"/>
                <a:gd name="T112" fmla="*/ 50 w 70"/>
                <a:gd name="T113" fmla="*/ 35 h 84"/>
                <a:gd name="T114" fmla="*/ 59 w 70"/>
                <a:gd name="T115" fmla="*/ 36 h 84"/>
                <a:gd name="T116" fmla="*/ 57 w 70"/>
                <a:gd name="T117" fmla="*/ 19 h 84"/>
                <a:gd name="T118" fmla="*/ 19 w 70"/>
                <a:gd name="T119" fmla="*/ 34 h 84"/>
                <a:gd name="T120" fmla="*/ 7 w 70"/>
                <a:gd name="T121" fmla="*/ 22 h 84"/>
                <a:gd name="T122" fmla="*/ 46 w 70"/>
                <a:gd name="T123" fmla="*/ 7 h 84"/>
                <a:gd name="T124" fmla="*/ 57 w 70"/>
                <a:gd name="T125"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 h="84">
                  <a:moveTo>
                    <a:pt x="45" y="1"/>
                  </a:moveTo>
                  <a:cubicBezTo>
                    <a:pt x="15" y="4"/>
                    <a:pt x="15" y="4"/>
                    <a:pt x="15" y="4"/>
                  </a:cubicBezTo>
                  <a:cubicBezTo>
                    <a:pt x="6" y="6"/>
                    <a:pt x="0" y="14"/>
                    <a:pt x="1" y="22"/>
                  </a:cubicBezTo>
                  <a:cubicBezTo>
                    <a:pt x="7" y="69"/>
                    <a:pt x="7" y="69"/>
                    <a:pt x="7" y="69"/>
                  </a:cubicBezTo>
                  <a:cubicBezTo>
                    <a:pt x="8" y="78"/>
                    <a:pt x="16" y="84"/>
                    <a:pt x="25" y="83"/>
                  </a:cubicBezTo>
                  <a:cubicBezTo>
                    <a:pt x="54" y="79"/>
                    <a:pt x="54" y="79"/>
                    <a:pt x="54" y="79"/>
                  </a:cubicBezTo>
                  <a:cubicBezTo>
                    <a:pt x="63" y="78"/>
                    <a:pt x="70" y="70"/>
                    <a:pt x="68" y="61"/>
                  </a:cubicBezTo>
                  <a:cubicBezTo>
                    <a:pt x="63" y="15"/>
                    <a:pt x="63" y="15"/>
                    <a:pt x="63" y="15"/>
                  </a:cubicBezTo>
                  <a:cubicBezTo>
                    <a:pt x="62" y="6"/>
                    <a:pt x="54" y="0"/>
                    <a:pt x="45" y="1"/>
                  </a:cubicBezTo>
                  <a:close/>
                  <a:moveTo>
                    <a:pt x="24" y="71"/>
                  </a:moveTo>
                  <a:cubicBezTo>
                    <a:pt x="24" y="72"/>
                    <a:pt x="23" y="72"/>
                    <a:pt x="22" y="72"/>
                  </a:cubicBezTo>
                  <a:cubicBezTo>
                    <a:pt x="15" y="73"/>
                    <a:pt x="15" y="73"/>
                    <a:pt x="15" y="73"/>
                  </a:cubicBezTo>
                  <a:cubicBezTo>
                    <a:pt x="14" y="73"/>
                    <a:pt x="13" y="73"/>
                    <a:pt x="13" y="72"/>
                  </a:cubicBezTo>
                  <a:cubicBezTo>
                    <a:pt x="13" y="67"/>
                    <a:pt x="13" y="67"/>
                    <a:pt x="13" y="67"/>
                  </a:cubicBezTo>
                  <a:cubicBezTo>
                    <a:pt x="13" y="67"/>
                    <a:pt x="13" y="66"/>
                    <a:pt x="14" y="66"/>
                  </a:cubicBezTo>
                  <a:cubicBezTo>
                    <a:pt x="21" y="65"/>
                    <a:pt x="21" y="65"/>
                    <a:pt x="21" y="65"/>
                  </a:cubicBezTo>
                  <a:cubicBezTo>
                    <a:pt x="22" y="65"/>
                    <a:pt x="23" y="65"/>
                    <a:pt x="23" y="66"/>
                  </a:cubicBezTo>
                  <a:lnTo>
                    <a:pt x="24" y="71"/>
                  </a:lnTo>
                  <a:close/>
                  <a:moveTo>
                    <a:pt x="22" y="58"/>
                  </a:moveTo>
                  <a:cubicBezTo>
                    <a:pt x="22" y="59"/>
                    <a:pt x="21" y="60"/>
                    <a:pt x="21" y="60"/>
                  </a:cubicBezTo>
                  <a:cubicBezTo>
                    <a:pt x="14" y="61"/>
                    <a:pt x="14" y="61"/>
                    <a:pt x="14" y="61"/>
                  </a:cubicBezTo>
                  <a:cubicBezTo>
                    <a:pt x="13" y="61"/>
                    <a:pt x="12" y="60"/>
                    <a:pt x="12" y="59"/>
                  </a:cubicBezTo>
                  <a:cubicBezTo>
                    <a:pt x="11" y="55"/>
                    <a:pt x="11" y="55"/>
                    <a:pt x="11" y="55"/>
                  </a:cubicBezTo>
                  <a:cubicBezTo>
                    <a:pt x="11" y="54"/>
                    <a:pt x="12" y="53"/>
                    <a:pt x="13" y="53"/>
                  </a:cubicBezTo>
                  <a:cubicBezTo>
                    <a:pt x="20" y="52"/>
                    <a:pt x="20" y="52"/>
                    <a:pt x="20" y="52"/>
                  </a:cubicBezTo>
                  <a:cubicBezTo>
                    <a:pt x="20" y="52"/>
                    <a:pt x="21" y="52"/>
                    <a:pt x="21" y="53"/>
                  </a:cubicBezTo>
                  <a:lnTo>
                    <a:pt x="22" y="58"/>
                  </a:lnTo>
                  <a:close/>
                  <a:moveTo>
                    <a:pt x="20" y="45"/>
                  </a:moveTo>
                  <a:cubicBezTo>
                    <a:pt x="20" y="46"/>
                    <a:pt x="20" y="47"/>
                    <a:pt x="19" y="47"/>
                  </a:cubicBezTo>
                  <a:cubicBezTo>
                    <a:pt x="12" y="48"/>
                    <a:pt x="12" y="48"/>
                    <a:pt x="12" y="48"/>
                  </a:cubicBezTo>
                  <a:cubicBezTo>
                    <a:pt x="11" y="48"/>
                    <a:pt x="10" y="47"/>
                    <a:pt x="10" y="46"/>
                  </a:cubicBezTo>
                  <a:cubicBezTo>
                    <a:pt x="10" y="42"/>
                    <a:pt x="10" y="42"/>
                    <a:pt x="10" y="42"/>
                  </a:cubicBezTo>
                  <a:cubicBezTo>
                    <a:pt x="10" y="41"/>
                    <a:pt x="10" y="40"/>
                    <a:pt x="11" y="40"/>
                  </a:cubicBezTo>
                  <a:cubicBezTo>
                    <a:pt x="18" y="39"/>
                    <a:pt x="18" y="39"/>
                    <a:pt x="18" y="39"/>
                  </a:cubicBezTo>
                  <a:cubicBezTo>
                    <a:pt x="19" y="39"/>
                    <a:pt x="20" y="40"/>
                    <a:pt x="20" y="40"/>
                  </a:cubicBezTo>
                  <a:lnTo>
                    <a:pt x="20" y="45"/>
                  </a:lnTo>
                  <a:close/>
                  <a:moveTo>
                    <a:pt x="37" y="69"/>
                  </a:moveTo>
                  <a:cubicBezTo>
                    <a:pt x="37" y="70"/>
                    <a:pt x="36" y="71"/>
                    <a:pt x="35" y="71"/>
                  </a:cubicBezTo>
                  <a:cubicBezTo>
                    <a:pt x="28" y="72"/>
                    <a:pt x="28" y="72"/>
                    <a:pt x="28" y="72"/>
                  </a:cubicBezTo>
                  <a:cubicBezTo>
                    <a:pt x="27" y="72"/>
                    <a:pt x="27" y="71"/>
                    <a:pt x="26" y="70"/>
                  </a:cubicBezTo>
                  <a:cubicBezTo>
                    <a:pt x="26" y="66"/>
                    <a:pt x="26" y="66"/>
                    <a:pt x="26" y="66"/>
                  </a:cubicBezTo>
                  <a:cubicBezTo>
                    <a:pt x="26" y="65"/>
                    <a:pt x="26" y="64"/>
                    <a:pt x="27" y="64"/>
                  </a:cubicBezTo>
                  <a:cubicBezTo>
                    <a:pt x="34" y="63"/>
                    <a:pt x="34" y="63"/>
                    <a:pt x="34" y="63"/>
                  </a:cubicBezTo>
                  <a:cubicBezTo>
                    <a:pt x="35" y="63"/>
                    <a:pt x="36" y="64"/>
                    <a:pt x="36" y="64"/>
                  </a:cubicBezTo>
                  <a:lnTo>
                    <a:pt x="37" y="69"/>
                  </a:lnTo>
                  <a:close/>
                  <a:moveTo>
                    <a:pt x="35" y="56"/>
                  </a:moveTo>
                  <a:cubicBezTo>
                    <a:pt x="35" y="57"/>
                    <a:pt x="35" y="58"/>
                    <a:pt x="34" y="58"/>
                  </a:cubicBezTo>
                  <a:cubicBezTo>
                    <a:pt x="27" y="59"/>
                    <a:pt x="27" y="59"/>
                    <a:pt x="27" y="59"/>
                  </a:cubicBezTo>
                  <a:cubicBezTo>
                    <a:pt x="26" y="59"/>
                    <a:pt x="25" y="58"/>
                    <a:pt x="25" y="58"/>
                  </a:cubicBezTo>
                  <a:cubicBezTo>
                    <a:pt x="24" y="53"/>
                    <a:pt x="24" y="53"/>
                    <a:pt x="24" y="53"/>
                  </a:cubicBezTo>
                  <a:cubicBezTo>
                    <a:pt x="24" y="52"/>
                    <a:pt x="25" y="51"/>
                    <a:pt x="26" y="51"/>
                  </a:cubicBezTo>
                  <a:cubicBezTo>
                    <a:pt x="33" y="50"/>
                    <a:pt x="33" y="50"/>
                    <a:pt x="33" y="50"/>
                  </a:cubicBezTo>
                  <a:cubicBezTo>
                    <a:pt x="34" y="50"/>
                    <a:pt x="34" y="51"/>
                    <a:pt x="34" y="52"/>
                  </a:cubicBezTo>
                  <a:lnTo>
                    <a:pt x="35" y="56"/>
                  </a:lnTo>
                  <a:close/>
                  <a:moveTo>
                    <a:pt x="33" y="44"/>
                  </a:moveTo>
                  <a:cubicBezTo>
                    <a:pt x="34" y="44"/>
                    <a:pt x="33" y="45"/>
                    <a:pt x="32" y="45"/>
                  </a:cubicBezTo>
                  <a:cubicBezTo>
                    <a:pt x="25" y="46"/>
                    <a:pt x="25" y="46"/>
                    <a:pt x="25" y="46"/>
                  </a:cubicBezTo>
                  <a:cubicBezTo>
                    <a:pt x="24" y="46"/>
                    <a:pt x="23" y="46"/>
                    <a:pt x="23" y="45"/>
                  </a:cubicBezTo>
                  <a:cubicBezTo>
                    <a:pt x="23" y="40"/>
                    <a:pt x="23" y="40"/>
                    <a:pt x="23" y="40"/>
                  </a:cubicBezTo>
                  <a:cubicBezTo>
                    <a:pt x="23" y="39"/>
                    <a:pt x="23" y="38"/>
                    <a:pt x="24" y="38"/>
                  </a:cubicBezTo>
                  <a:cubicBezTo>
                    <a:pt x="31" y="38"/>
                    <a:pt x="31" y="38"/>
                    <a:pt x="31" y="38"/>
                  </a:cubicBezTo>
                  <a:cubicBezTo>
                    <a:pt x="32" y="37"/>
                    <a:pt x="33" y="38"/>
                    <a:pt x="33" y="39"/>
                  </a:cubicBezTo>
                  <a:lnTo>
                    <a:pt x="33" y="44"/>
                  </a:lnTo>
                  <a:close/>
                  <a:moveTo>
                    <a:pt x="50" y="68"/>
                  </a:moveTo>
                  <a:cubicBezTo>
                    <a:pt x="50" y="68"/>
                    <a:pt x="49" y="69"/>
                    <a:pt x="48" y="69"/>
                  </a:cubicBezTo>
                  <a:cubicBezTo>
                    <a:pt x="41" y="70"/>
                    <a:pt x="41" y="70"/>
                    <a:pt x="41" y="70"/>
                  </a:cubicBezTo>
                  <a:cubicBezTo>
                    <a:pt x="40" y="70"/>
                    <a:pt x="40" y="70"/>
                    <a:pt x="40" y="69"/>
                  </a:cubicBezTo>
                  <a:cubicBezTo>
                    <a:pt x="39" y="64"/>
                    <a:pt x="39" y="64"/>
                    <a:pt x="39" y="64"/>
                  </a:cubicBezTo>
                  <a:cubicBezTo>
                    <a:pt x="39" y="63"/>
                    <a:pt x="40" y="62"/>
                    <a:pt x="40" y="62"/>
                  </a:cubicBezTo>
                  <a:cubicBezTo>
                    <a:pt x="47" y="62"/>
                    <a:pt x="47" y="62"/>
                    <a:pt x="47" y="62"/>
                  </a:cubicBezTo>
                  <a:cubicBezTo>
                    <a:pt x="48" y="61"/>
                    <a:pt x="49" y="62"/>
                    <a:pt x="49" y="63"/>
                  </a:cubicBezTo>
                  <a:lnTo>
                    <a:pt x="50" y="68"/>
                  </a:lnTo>
                  <a:close/>
                  <a:moveTo>
                    <a:pt x="48" y="55"/>
                  </a:moveTo>
                  <a:cubicBezTo>
                    <a:pt x="48" y="56"/>
                    <a:pt x="48" y="56"/>
                    <a:pt x="47" y="56"/>
                  </a:cubicBezTo>
                  <a:cubicBezTo>
                    <a:pt x="40" y="57"/>
                    <a:pt x="40" y="57"/>
                    <a:pt x="40" y="57"/>
                  </a:cubicBezTo>
                  <a:cubicBezTo>
                    <a:pt x="39" y="57"/>
                    <a:pt x="38" y="57"/>
                    <a:pt x="38" y="56"/>
                  </a:cubicBezTo>
                  <a:cubicBezTo>
                    <a:pt x="37" y="51"/>
                    <a:pt x="37" y="51"/>
                    <a:pt x="37" y="51"/>
                  </a:cubicBezTo>
                  <a:cubicBezTo>
                    <a:pt x="37" y="50"/>
                    <a:pt x="38" y="50"/>
                    <a:pt x="39" y="50"/>
                  </a:cubicBezTo>
                  <a:cubicBezTo>
                    <a:pt x="46" y="49"/>
                    <a:pt x="46" y="49"/>
                    <a:pt x="46" y="49"/>
                  </a:cubicBezTo>
                  <a:cubicBezTo>
                    <a:pt x="47" y="49"/>
                    <a:pt x="47" y="49"/>
                    <a:pt x="48" y="50"/>
                  </a:cubicBezTo>
                  <a:lnTo>
                    <a:pt x="48" y="55"/>
                  </a:lnTo>
                  <a:close/>
                  <a:moveTo>
                    <a:pt x="47" y="42"/>
                  </a:moveTo>
                  <a:cubicBezTo>
                    <a:pt x="47" y="43"/>
                    <a:pt x="46" y="44"/>
                    <a:pt x="45" y="44"/>
                  </a:cubicBezTo>
                  <a:cubicBezTo>
                    <a:pt x="38" y="45"/>
                    <a:pt x="38" y="45"/>
                    <a:pt x="38" y="45"/>
                  </a:cubicBezTo>
                  <a:cubicBezTo>
                    <a:pt x="37" y="45"/>
                    <a:pt x="37" y="44"/>
                    <a:pt x="36" y="43"/>
                  </a:cubicBezTo>
                  <a:cubicBezTo>
                    <a:pt x="36" y="39"/>
                    <a:pt x="36" y="39"/>
                    <a:pt x="36" y="39"/>
                  </a:cubicBezTo>
                  <a:cubicBezTo>
                    <a:pt x="36" y="38"/>
                    <a:pt x="36" y="37"/>
                    <a:pt x="37" y="37"/>
                  </a:cubicBezTo>
                  <a:cubicBezTo>
                    <a:pt x="44" y="36"/>
                    <a:pt x="44" y="36"/>
                    <a:pt x="44" y="36"/>
                  </a:cubicBezTo>
                  <a:cubicBezTo>
                    <a:pt x="45" y="36"/>
                    <a:pt x="46" y="36"/>
                    <a:pt x="46" y="37"/>
                  </a:cubicBezTo>
                  <a:lnTo>
                    <a:pt x="47" y="42"/>
                  </a:lnTo>
                  <a:close/>
                  <a:moveTo>
                    <a:pt x="63" y="66"/>
                  </a:moveTo>
                  <a:cubicBezTo>
                    <a:pt x="63" y="67"/>
                    <a:pt x="62" y="68"/>
                    <a:pt x="62" y="68"/>
                  </a:cubicBezTo>
                  <a:cubicBezTo>
                    <a:pt x="54" y="69"/>
                    <a:pt x="54" y="69"/>
                    <a:pt x="54" y="69"/>
                  </a:cubicBezTo>
                  <a:cubicBezTo>
                    <a:pt x="54" y="69"/>
                    <a:pt x="53" y="68"/>
                    <a:pt x="53" y="67"/>
                  </a:cubicBezTo>
                  <a:cubicBezTo>
                    <a:pt x="52" y="63"/>
                    <a:pt x="52" y="63"/>
                    <a:pt x="52" y="63"/>
                  </a:cubicBezTo>
                  <a:cubicBezTo>
                    <a:pt x="52" y="62"/>
                    <a:pt x="53" y="61"/>
                    <a:pt x="53" y="61"/>
                  </a:cubicBezTo>
                  <a:cubicBezTo>
                    <a:pt x="61" y="60"/>
                    <a:pt x="61" y="60"/>
                    <a:pt x="61" y="60"/>
                  </a:cubicBezTo>
                  <a:cubicBezTo>
                    <a:pt x="61" y="60"/>
                    <a:pt x="62" y="60"/>
                    <a:pt x="62" y="61"/>
                  </a:cubicBezTo>
                  <a:lnTo>
                    <a:pt x="63" y="66"/>
                  </a:lnTo>
                  <a:close/>
                  <a:moveTo>
                    <a:pt x="61" y="53"/>
                  </a:moveTo>
                  <a:cubicBezTo>
                    <a:pt x="61" y="54"/>
                    <a:pt x="61" y="55"/>
                    <a:pt x="60" y="55"/>
                  </a:cubicBezTo>
                  <a:cubicBezTo>
                    <a:pt x="53" y="56"/>
                    <a:pt x="53" y="56"/>
                    <a:pt x="53" y="56"/>
                  </a:cubicBezTo>
                  <a:cubicBezTo>
                    <a:pt x="52" y="56"/>
                    <a:pt x="51" y="55"/>
                    <a:pt x="51" y="54"/>
                  </a:cubicBezTo>
                  <a:cubicBezTo>
                    <a:pt x="51" y="50"/>
                    <a:pt x="51" y="50"/>
                    <a:pt x="51" y="50"/>
                  </a:cubicBezTo>
                  <a:cubicBezTo>
                    <a:pt x="50" y="49"/>
                    <a:pt x="51" y="48"/>
                    <a:pt x="52" y="48"/>
                  </a:cubicBezTo>
                  <a:cubicBezTo>
                    <a:pt x="59" y="47"/>
                    <a:pt x="59" y="47"/>
                    <a:pt x="59" y="47"/>
                  </a:cubicBezTo>
                  <a:cubicBezTo>
                    <a:pt x="60" y="47"/>
                    <a:pt x="61" y="48"/>
                    <a:pt x="61" y="48"/>
                  </a:cubicBezTo>
                  <a:lnTo>
                    <a:pt x="61" y="53"/>
                  </a:lnTo>
                  <a:close/>
                  <a:moveTo>
                    <a:pt x="60" y="40"/>
                  </a:moveTo>
                  <a:cubicBezTo>
                    <a:pt x="60" y="41"/>
                    <a:pt x="59" y="42"/>
                    <a:pt x="58" y="42"/>
                  </a:cubicBezTo>
                  <a:cubicBezTo>
                    <a:pt x="51" y="43"/>
                    <a:pt x="51" y="43"/>
                    <a:pt x="51" y="43"/>
                  </a:cubicBezTo>
                  <a:cubicBezTo>
                    <a:pt x="50" y="43"/>
                    <a:pt x="50" y="42"/>
                    <a:pt x="50" y="42"/>
                  </a:cubicBezTo>
                  <a:cubicBezTo>
                    <a:pt x="49" y="37"/>
                    <a:pt x="49" y="37"/>
                    <a:pt x="49" y="37"/>
                  </a:cubicBezTo>
                  <a:cubicBezTo>
                    <a:pt x="49" y="36"/>
                    <a:pt x="49" y="35"/>
                    <a:pt x="50" y="35"/>
                  </a:cubicBezTo>
                  <a:cubicBezTo>
                    <a:pt x="57" y="34"/>
                    <a:pt x="57" y="34"/>
                    <a:pt x="57" y="34"/>
                  </a:cubicBezTo>
                  <a:cubicBezTo>
                    <a:pt x="58" y="34"/>
                    <a:pt x="59" y="35"/>
                    <a:pt x="59" y="36"/>
                  </a:cubicBezTo>
                  <a:lnTo>
                    <a:pt x="60" y="40"/>
                  </a:lnTo>
                  <a:close/>
                  <a:moveTo>
                    <a:pt x="57" y="19"/>
                  </a:moveTo>
                  <a:cubicBezTo>
                    <a:pt x="58" y="25"/>
                    <a:pt x="54" y="30"/>
                    <a:pt x="49" y="31"/>
                  </a:cubicBezTo>
                  <a:cubicBezTo>
                    <a:pt x="19" y="34"/>
                    <a:pt x="19" y="34"/>
                    <a:pt x="19" y="34"/>
                  </a:cubicBezTo>
                  <a:cubicBezTo>
                    <a:pt x="13" y="35"/>
                    <a:pt x="8" y="31"/>
                    <a:pt x="8" y="26"/>
                  </a:cubicBezTo>
                  <a:cubicBezTo>
                    <a:pt x="7" y="22"/>
                    <a:pt x="7" y="22"/>
                    <a:pt x="7" y="22"/>
                  </a:cubicBezTo>
                  <a:cubicBezTo>
                    <a:pt x="6" y="16"/>
                    <a:pt x="10" y="11"/>
                    <a:pt x="16" y="10"/>
                  </a:cubicBezTo>
                  <a:cubicBezTo>
                    <a:pt x="46" y="7"/>
                    <a:pt x="46" y="7"/>
                    <a:pt x="46" y="7"/>
                  </a:cubicBezTo>
                  <a:cubicBezTo>
                    <a:pt x="51" y="6"/>
                    <a:pt x="56" y="10"/>
                    <a:pt x="57" y="15"/>
                  </a:cubicBezTo>
                  <a:lnTo>
                    <a:pt x="57" y="19"/>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25" name="Freeform 71"/>
            <p:cNvSpPr/>
            <p:nvPr/>
          </p:nvSpPr>
          <p:spPr bwMode="auto">
            <a:xfrm>
              <a:off x="3500437" y="2399306"/>
              <a:ext cx="48815" cy="48816"/>
            </a:xfrm>
            <a:custGeom>
              <a:avLst/>
              <a:gdLst>
                <a:gd name="T0" fmla="*/ 16 w 19"/>
                <a:gd name="T1" fmla="*/ 6 h 19"/>
                <a:gd name="T2" fmla="*/ 12 w 19"/>
                <a:gd name="T3" fmla="*/ 6 h 19"/>
                <a:gd name="T4" fmla="*/ 12 w 19"/>
                <a:gd name="T5" fmla="*/ 2 h 19"/>
                <a:gd name="T6" fmla="*/ 9 w 19"/>
                <a:gd name="T7" fmla="*/ 0 h 19"/>
                <a:gd name="T8" fmla="*/ 6 w 19"/>
                <a:gd name="T9" fmla="*/ 3 h 19"/>
                <a:gd name="T10" fmla="*/ 7 w 19"/>
                <a:gd name="T11" fmla="*/ 7 h 19"/>
                <a:gd name="T12" fmla="*/ 3 w 19"/>
                <a:gd name="T13" fmla="*/ 7 h 19"/>
                <a:gd name="T14" fmla="*/ 0 w 19"/>
                <a:gd name="T15" fmla="*/ 10 h 19"/>
                <a:gd name="T16" fmla="*/ 3 w 19"/>
                <a:gd name="T17" fmla="*/ 13 h 19"/>
                <a:gd name="T18" fmla="*/ 7 w 19"/>
                <a:gd name="T19" fmla="*/ 12 h 19"/>
                <a:gd name="T20" fmla="*/ 8 w 19"/>
                <a:gd name="T21" fmla="*/ 16 h 19"/>
                <a:gd name="T22" fmla="*/ 11 w 19"/>
                <a:gd name="T23" fmla="*/ 19 h 19"/>
                <a:gd name="T24" fmla="*/ 13 w 19"/>
                <a:gd name="T25" fmla="*/ 16 h 19"/>
                <a:gd name="T26" fmla="*/ 13 w 19"/>
                <a:gd name="T27" fmla="*/ 12 h 19"/>
                <a:gd name="T28" fmla="*/ 17 w 19"/>
                <a:gd name="T29" fmla="*/ 11 h 19"/>
                <a:gd name="T30" fmla="*/ 19 w 19"/>
                <a:gd name="T31" fmla="*/ 8 h 19"/>
                <a:gd name="T32" fmla="*/ 16 w 19"/>
                <a:gd name="T3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19">
                  <a:moveTo>
                    <a:pt x="16" y="6"/>
                  </a:moveTo>
                  <a:cubicBezTo>
                    <a:pt x="12" y="6"/>
                    <a:pt x="12" y="6"/>
                    <a:pt x="12" y="6"/>
                  </a:cubicBezTo>
                  <a:cubicBezTo>
                    <a:pt x="12" y="2"/>
                    <a:pt x="12" y="2"/>
                    <a:pt x="12" y="2"/>
                  </a:cubicBezTo>
                  <a:cubicBezTo>
                    <a:pt x="11" y="1"/>
                    <a:pt x="10" y="0"/>
                    <a:pt x="9" y="0"/>
                  </a:cubicBezTo>
                  <a:cubicBezTo>
                    <a:pt x="7" y="0"/>
                    <a:pt x="6" y="1"/>
                    <a:pt x="6" y="3"/>
                  </a:cubicBezTo>
                  <a:cubicBezTo>
                    <a:pt x="7" y="7"/>
                    <a:pt x="7" y="7"/>
                    <a:pt x="7" y="7"/>
                  </a:cubicBezTo>
                  <a:cubicBezTo>
                    <a:pt x="3" y="7"/>
                    <a:pt x="3" y="7"/>
                    <a:pt x="3" y="7"/>
                  </a:cubicBezTo>
                  <a:cubicBezTo>
                    <a:pt x="1" y="8"/>
                    <a:pt x="0" y="9"/>
                    <a:pt x="0" y="10"/>
                  </a:cubicBezTo>
                  <a:cubicBezTo>
                    <a:pt x="1" y="12"/>
                    <a:pt x="2" y="13"/>
                    <a:pt x="3" y="13"/>
                  </a:cubicBezTo>
                  <a:cubicBezTo>
                    <a:pt x="7" y="12"/>
                    <a:pt x="7" y="12"/>
                    <a:pt x="7" y="12"/>
                  </a:cubicBezTo>
                  <a:cubicBezTo>
                    <a:pt x="8" y="16"/>
                    <a:pt x="8" y="16"/>
                    <a:pt x="8" y="16"/>
                  </a:cubicBezTo>
                  <a:cubicBezTo>
                    <a:pt x="8" y="18"/>
                    <a:pt x="10" y="19"/>
                    <a:pt x="11" y="19"/>
                  </a:cubicBezTo>
                  <a:cubicBezTo>
                    <a:pt x="12" y="19"/>
                    <a:pt x="14" y="17"/>
                    <a:pt x="13" y="16"/>
                  </a:cubicBezTo>
                  <a:cubicBezTo>
                    <a:pt x="13" y="12"/>
                    <a:pt x="13" y="12"/>
                    <a:pt x="13" y="12"/>
                  </a:cubicBezTo>
                  <a:cubicBezTo>
                    <a:pt x="17" y="11"/>
                    <a:pt x="17" y="11"/>
                    <a:pt x="17" y="11"/>
                  </a:cubicBezTo>
                  <a:cubicBezTo>
                    <a:pt x="18" y="11"/>
                    <a:pt x="19" y="10"/>
                    <a:pt x="19" y="8"/>
                  </a:cubicBezTo>
                  <a:cubicBezTo>
                    <a:pt x="19" y="7"/>
                    <a:pt x="18" y="6"/>
                    <a:pt x="16" y="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26" name="Freeform 72"/>
            <p:cNvSpPr/>
            <p:nvPr/>
          </p:nvSpPr>
          <p:spPr bwMode="auto">
            <a:xfrm>
              <a:off x="3558778" y="2406450"/>
              <a:ext cx="50006" cy="17860"/>
            </a:xfrm>
            <a:custGeom>
              <a:avLst/>
              <a:gdLst>
                <a:gd name="T0" fmla="*/ 16 w 19"/>
                <a:gd name="T1" fmla="*/ 0 h 7"/>
                <a:gd name="T2" fmla="*/ 2 w 19"/>
                <a:gd name="T3" fmla="*/ 2 h 7"/>
                <a:gd name="T4" fmla="*/ 0 w 19"/>
                <a:gd name="T5" fmla="*/ 5 h 7"/>
                <a:gd name="T6" fmla="*/ 3 w 19"/>
                <a:gd name="T7" fmla="*/ 7 h 7"/>
                <a:gd name="T8" fmla="*/ 16 w 19"/>
                <a:gd name="T9" fmla="*/ 5 h 7"/>
                <a:gd name="T10" fmla="*/ 19 w 19"/>
                <a:gd name="T11" fmla="*/ 2 h 7"/>
                <a:gd name="T12" fmla="*/ 16 w 19"/>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9" h="7">
                  <a:moveTo>
                    <a:pt x="16" y="0"/>
                  </a:moveTo>
                  <a:cubicBezTo>
                    <a:pt x="2" y="2"/>
                    <a:pt x="2" y="2"/>
                    <a:pt x="2" y="2"/>
                  </a:cubicBezTo>
                  <a:cubicBezTo>
                    <a:pt x="1" y="2"/>
                    <a:pt x="0" y="3"/>
                    <a:pt x="0" y="5"/>
                  </a:cubicBezTo>
                  <a:cubicBezTo>
                    <a:pt x="0" y="6"/>
                    <a:pt x="1" y="7"/>
                    <a:pt x="3" y="7"/>
                  </a:cubicBezTo>
                  <a:cubicBezTo>
                    <a:pt x="16" y="5"/>
                    <a:pt x="16" y="5"/>
                    <a:pt x="16" y="5"/>
                  </a:cubicBezTo>
                  <a:cubicBezTo>
                    <a:pt x="18" y="5"/>
                    <a:pt x="19" y="4"/>
                    <a:pt x="19" y="2"/>
                  </a:cubicBezTo>
                  <a:cubicBezTo>
                    <a:pt x="19" y="1"/>
                    <a:pt x="17" y="0"/>
                    <a:pt x="1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27" name="Freeform 73"/>
            <p:cNvSpPr>
              <a:spLocks noEditPoints="1"/>
            </p:cNvSpPr>
            <p:nvPr/>
          </p:nvSpPr>
          <p:spPr bwMode="auto">
            <a:xfrm>
              <a:off x="1845469" y="2581471"/>
              <a:ext cx="223838" cy="196454"/>
            </a:xfrm>
            <a:custGeom>
              <a:avLst/>
              <a:gdLst>
                <a:gd name="T0" fmla="*/ 68 w 87"/>
                <a:gd name="T1" fmla="*/ 5 h 76"/>
                <a:gd name="T2" fmla="*/ 39 w 87"/>
                <a:gd name="T3" fmla="*/ 0 h 76"/>
                <a:gd name="T4" fmla="*/ 38 w 87"/>
                <a:gd name="T5" fmla="*/ 0 h 76"/>
                <a:gd name="T6" fmla="*/ 11 w 87"/>
                <a:gd name="T7" fmla="*/ 12 h 76"/>
                <a:gd name="T8" fmla="*/ 1 w 87"/>
                <a:gd name="T9" fmla="*/ 22 h 76"/>
                <a:gd name="T10" fmla="*/ 6 w 87"/>
                <a:gd name="T11" fmla="*/ 64 h 76"/>
                <a:gd name="T12" fmla="*/ 19 w 87"/>
                <a:gd name="T13" fmla="*/ 75 h 76"/>
                <a:gd name="T14" fmla="*/ 75 w 87"/>
                <a:gd name="T15" fmla="*/ 69 h 76"/>
                <a:gd name="T16" fmla="*/ 86 w 87"/>
                <a:gd name="T17" fmla="*/ 55 h 76"/>
                <a:gd name="T18" fmla="*/ 81 w 87"/>
                <a:gd name="T19" fmla="*/ 13 h 76"/>
                <a:gd name="T20" fmla="*/ 68 w 87"/>
                <a:gd name="T21" fmla="*/ 5 h 76"/>
                <a:gd name="T22" fmla="*/ 13 w 87"/>
                <a:gd name="T23" fmla="*/ 17 h 76"/>
                <a:gd name="T24" fmla="*/ 13 w 87"/>
                <a:gd name="T25" fmla="*/ 17 h 76"/>
                <a:gd name="T26" fmla="*/ 39 w 87"/>
                <a:gd name="T27" fmla="*/ 6 h 76"/>
                <a:gd name="T28" fmla="*/ 67 w 87"/>
                <a:gd name="T29" fmla="*/ 10 h 76"/>
                <a:gd name="T30" fmla="*/ 75 w 87"/>
                <a:gd name="T31" fmla="*/ 14 h 76"/>
                <a:gd name="T32" fmla="*/ 77 w 87"/>
                <a:gd name="T33" fmla="*/ 27 h 76"/>
                <a:gd name="T34" fmla="*/ 74 w 87"/>
                <a:gd name="T35" fmla="*/ 28 h 76"/>
                <a:gd name="T36" fmla="*/ 73 w 87"/>
                <a:gd name="T37" fmla="*/ 25 h 76"/>
                <a:gd name="T38" fmla="*/ 62 w 87"/>
                <a:gd name="T39" fmla="*/ 17 h 76"/>
                <a:gd name="T40" fmla="*/ 19 w 87"/>
                <a:gd name="T41" fmla="*/ 22 h 76"/>
                <a:gd name="T42" fmla="*/ 10 w 87"/>
                <a:gd name="T43" fmla="*/ 33 h 76"/>
                <a:gd name="T44" fmla="*/ 11 w 87"/>
                <a:gd name="T45" fmla="*/ 35 h 76"/>
                <a:gd name="T46" fmla="*/ 8 w 87"/>
                <a:gd name="T47" fmla="*/ 35 h 76"/>
                <a:gd name="T48" fmla="*/ 6 w 87"/>
                <a:gd name="T49" fmla="*/ 22 h 76"/>
                <a:gd name="T50" fmla="*/ 13 w 87"/>
                <a:gd name="T51" fmla="*/ 17 h 76"/>
                <a:gd name="T52" fmla="*/ 70 w 87"/>
                <a:gd name="T53" fmla="*/ 30 h 76"/>
                <a:gd name="T54" fmla="*/ 44 w 87"/>
                <a:gd name="T55" fmla="*/ 43 h 76"/>
                <a:gd name="T56" fmla="*/ 15 w 87"/>
                <a:gd name="T57" fmla="*/ 36 h 76"/>
                <a:gd name="T58" fmla="*/ 15 w 87"/>
                <a:gd name="T59" fmla="*/ 33 h 76"/>
                <a:gd name="T60" fmla="*/ 19 w 87"/>
                <a:gd name="T61" fmla="*/ 26 h 76"/>
                <a:gd name="T62" fmla="*/ 63 w 87"/>
                <a:gd name="T63" fmla="*/ 21 h 76"/>
                <a:gd name="T64" fmla="*/ 69 w 87"/>
                <a:gd name="T65" fmla="*/ 26 h 76"/>
                <a:gd name="T66" fmla="*/ 70 w 87"/>
                <a:gd name="T67" fmla="*/ 30 h 76"/>
                <a:gd name="T68" fmla="*/ 74 w 87"/>
                <a:gd name="T69" fmla="*/ 63 h 76"/>
                <a:gd name="T70" fmla="*/ 19 w 87"/>
                <a:gd name="T71" fmla="*/ 70 h 76"/>
                <a:gd name="T72" fmla="*/ 11 w 87"/>
                <a:gd name="T73" fmla="*/ 64 h 76"/>
                <a:gd name="T74" fmla="*/ 9 w 87"/>
                <a:gd name="T75" fmla="*/ 41 h 76"/>
                <a:gd name="T76" fmla="*/ 44 w 87"/>
                <a:gd name="T77" fmla="*/ 49 h 76"/>
                <a:gd name="T78" fmla="*/ 45 w 87"/>
                <a:gd name="T79" fmla="*/ 49 h 76"/>
                <a:gd name="T80" fmla="*/ 46 w 87"/>
                <a:gd name="T81" fmla="*/ 49 h 76"/>
                <a:gd name="T82" fmla="*/ 77 w 87"/>
                <a:gd name="T83" fmla="*/ 33 h 76"/>
                <a:gd name="T84" fmla="*/ 80 w 87"/>
                <a:gd name="T85" fmla="*/ 55 h 76"/>
                <a:gd name="T86" fmla="*/ 74 w 87"/>
                <a:gd name="T87"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 h="76">
                  <a:moveTo>
                    <a:pt x="68" y="5"/>
                  </a:moveTo>
                  <a:cubicBezTo>
                    <a:pt x="39" y="0"/>
                    <a:pt x="39" y="0"/>
                    <a:pt x="39" y="0"/>
                  </a:cubicBezTo>
                  <a:cubicBezTo>
                    <a:pt x="39" y="0"/>
                    <a:pt x="38" y="0"/>
                    <a:pt x="38" y="0"/>
                  </a:cubicBezTo>
                  <a:cubicBezTo>
                    <a:pt x="11" y="12"/>
                    <a:pt x="11" y="12"/>
                    <a:pt x="11" y="12"/>
                  </a:cubicBezTo>
                  <a:cubicBezTo>
                    <a:pt x="9" y="12"/>
                    <a:pt x="0" y="16"/>
                    <a:pt x="1" y="22"/>
                  </a:cubicBezTo>
                  <a:cubicBezTo>
                    <a:pt x="6" y="64"/>
                    <a:pt x="6" y="64"/>
                    <a:pt x="6" y="64"/>
                  </a:cubicBezTo>
                  <a:cubicBezTo>
                    <a:pt x="7" y="71"/>
                    <a:pt x="13" y="76"/>
                    <a:pt x="19" y="75"/>
                  </a:cubicBezTo>
                  <a:cubicBezTo>
                    <a:pt x="75" y="69"/>
                    <a:pt x="75" y="69"/>
                    <a:pt x="75" y="69"/>
                  </a:cubicBezTo>
                  <a:cubicBezTo>
                    <a:pt x="82" y="68"/>
                    <a:pt x="87" y="61"/>
                    <a:pt x="86" y="55"/>
                  </a:cubicBezTo>
                  <a:cubicBezTo>
                    <a:pt x="81" y="13"/>
                    <a:pt x="81" y="13"/>
                    <a:pt x="81" y="13"/>
                  </a:cubicBezTo>
                  <a:cubicBezTo>
                    <a:pt x="80" y="7"/>
                    <a:pt x="70" y="5"/>
                    <a:pt x="68" y="5"/>
                  </a:cubicBezTo>
                  <a:close/>
                  <a:moveTo>
                    <a:pt x="13" y="17"/>
                  </a:moveTo>
                  <a:cubicBezTo>
                    <a:pt x="13" y="17"/>
                    <a:pt x="13" y="17"/>
                    <a:pt x="13" y="17"/>
                  </a:cubicBezTo>
                  <a:cubicBezTo>
                    <a:pt x="39" y="6"/>
                    <a:pt x="39" y="6"/>
                    <a:pt x="39" y="6"/>
                  </a:cubicBezTo>
                  <a:cubicBezTo>
                    <a:pt x="67" y="10"/>
                    <a:pt x="67" y="10"/>
                    <a:pt x="67" y="10"/>
                  </a:cubicBezTo>
                  <a:cubicBezTo>
                    <a:pt x="71" y="11"/>
                    <a:pt x="75" y="12"/>
                    <a:pt x="75" y="14"/>
                  </a:cubicBezTo>
                  <a:cubicBezTo>
                    <a:pt x="77" y="27"/>
                    <a:pt x="77" y="27"/>
                    <a:pt x="77" y="27"/>
                  </a:cubicBezTo>
                  <a:cubicBezTo>
                    <a:pt x="74" y="28"/>
                    <a:pt x="74" y="28"/>
                    <a:pt x="74" y="28"/>
                  </a:cubicBezTo>
                  <a:cubicBezTo>
                    <a:pt x="73" y="25"/>
                    <a:pt x="73" y="25"/>
                    <a:pt x="73" y="25"/>
                  </a:cubicBezTo>
                  <a:cubicBezTo>
                    <a:pt x="73" y="20"/>
                    <a:pt x="68" y="16"/>
                    <a:pt x="62" y="17"/>
                  </a:cubicBezTo>
                  <a:cubicBezTo>
                    <a:pt x="19" y="22"/>
                    <a:pt x="19" y="22"/>
                    <a:pt x="19" y="22"/>
                  </a:cubicBezTo>
                  <a:cubicBezTo>
                    <a:pt x="13" y="23"/>
                    <a:pt x="10" y="28"/>
                    <a:pt x="10" y="33"/>
                  </a:cubicBezTo>
                  <a:cubicBezTo>
                    <a:pt x="11" y="35"/>
                    <a:pt x="11" y="35"/>
                    <a:pt x="11" y="35"/>
                  </a:cubicBezTo>
                  <a:cubicBezTo>
                    <a:pt x="8" y="35"/>
                    <a:pt x="8" y="35"/>
                    <a:pt x="8" y="35"/>
                  </a:cubicBezTo>
                  <a:cubicBezTo>
                    <a:pt x="6" y="22"/>
                    <a:pt x="6" y="22"/>
                    <a:pt x="6" y="22"/>
                  </a:cubicBezTo>
                  <a:cubicBezTo>
                    <a:pt x="6" y="20"/>
                    <a:pt x="9" y="18"/>
                    <a:pt x="13" y="17"/>
                  </a:cubicBezTo>
                  <a:close/>
                  <a:moveTo>
                    <a:pt x="70" y="30"/>
                  </a:moveTo>
                  <a:cubicBezTo>
                    <a:pt x="44" y="43"/>
                    <a:pt x="44" y="43"/>
                    <a:pt x="44" y="43"/>
                  </a:cubicBezTo>
                  <a:cubicBezTo>
                    <a:pt x="15" y="36"/>
                    <a:pt x="15" y="36"/>
                    <a:pt x="15" y="36"/>
                  </a:cubicBezTo>
                  <a:cubicBezTo>
                    <a:pt x="15" y="33"/>
                    <a:pt x="15" y="33"/>
                    <a:pt x="15" y="33"/>
                  </a:cubicBezTo>
                  <a:cubicBezTo>
                    <a:pt x="14" y="30"/>
                    <a:pt x="16" y="27"/>
                    <a:pt x="19" y="26"/>
                  </a:cubicBezTo>
                  <a:cubicBezTo>
                    <a:pt x="63" y="21"/>
                    <a:pt x="63" y="21"/>
                    <a:pt x="63" y="21"/>
                  </a:cubicBezTo>
                  <a:cubicBezTo>
                    <a:pt x="66" y="21"/>
                    <a:pt x="69" y="23"/>
                    <a:pt x="69" y="26"/>
                  </a:cubicBezTo>
                  <a:lnTo>
                    <a:pt x="70" y="30"/>
                  </a:lnTo>
                  <a:close/>
                  <a:moveTo>
                    <a:pt x="74" y="63"/>
                  </a:moveTo>
                  <a:cubicBezTo>
                    <a:pt x="19" y="70"/>
                    <a:pt x="19" y="70"/>
                    <a:pt x="19" y="70"/>
                  </a:cubicBezTo>
                  <a:cubicBezTo>
                    <a:pt x="15" y="70"/>
                    <a:pt x="12" y="68"/>
                    <a:pt x="11" y="64"/>
                  </a:cubicBezTo>
                  <a:cubicBezTo>
                    <a:pt x="9" y="41"/>
                    <a:pt x="9" y="41"/>
                    <a:pt x="9" y="41"/>
                  </a:cubicBezTo>
                  <a:cubicBezTo>
                    <a:pt x="44" y="49"/>
                    <a:pt x="44" y="49"/>
                    <a:pt x="44" y="49"/>
                  </a:cubicBezTo>
                  <a:cubicBezTo>
                    <a:pt x="44" y="49"/>
                    <a:pt x="44" y="49"/>
                    <a:pt x="45" y="49"/>
                  </a:cubicBezTo>
                  <a:cubicBezTo>
                    <a:pt x="45" y="49"/>
                    <a:pt x="45" y="49"/>
                    <a:pt x="46" y="49"/>
                  </a:cubicBezTo>
                  <a:cubicBezTo>
                    <a:pt x="77" y="33"/>
                    <a:pt x="77" y="33"/>
                    <a:pt x="77" y="33"/>
                  </a:cubicBezTo>
                  <a:cubicBezTo>
                    <a:pt x="80" y="55"/>
                    <a:pt x="80" y="55"/>
                    <a:pt x="80" y="55"/>
                  </a:cubicBezTo>
                  <a:cubicBezTo>
                    <a:pt x="81" y="59"/>
                    <a:pt x="78" y="63"/>
                    <a:pt x="74" y="6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28" name="Freeform 74"/>
            <p:cNvSpPr/>
            <p:nvPr/>
          </p:nvSpPr>
          <p:spPr bwMode="auto">
            <a:xfrm>
              <a:off x="1250156" y="2018306"/>
              <a:ext cx="28575" cy="48816"/>
            </a:xfrm>
            <a:custGeom>
              <a:avLst/>
              <a:gdLst>
                <a:gd name="T0" fmla="*/ 10 w 11"/>
                <a:gd name="T1" fmla="*/ 9 h 19"/>
                <a:gd name="T2" fmla="*/ 11 w 11"/>
                <a:gd name="T3" fmla="*/ 6 h 19"/>
                <a:gd name="T4" fmla="*/ 2 w 11"/>
                <a:gd name="T5" fmla="*/ 0 h 19"/>
                <a:gd name="T6" fmla="*/ 0 w 11"/>
                <a:gd name="T7" fmla="*/ 10 h 19"/>
                <a:gd name="T8" fmla="*/ 5 w 11"/>
                <a:gd name="T9" fmla="*/ 19 h 19"/>
                <a:gd name="T10" fmla="*/ 11 w 11"/>
                <a:gd name="T11" fmla="*/ 11 h 19"/>
                <a:gd name="T12" fmla="*/ 10 w 11"/>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10" y="9"/>
                  </a:moveTo>
                  <a:cubicBezTo>
                    <a:pt x="10" y="8"/>
                    <a:pt x="10" y="7"/>
                    <a:pt x="11" y="6"/>
                  </a:cubicBezTo>
                  <a:cubicBezTo>
                    <a:pt x="2" y="0"/>
                    <a:pt x="2" y="0"/>
                    <a:pt x="2" y="0"/>
                  </a:cubicBezTo>
                  <a:cubicBezTo>
                    <a:pt x="0" y="3"/>
                    <a:pt x="0" y="6"/>
                    <a:pt x="0" y="10"/>
                  </a:cubicBezTo>
                  <a:cubicBezTo>
                    <a:pt x="1" y="14"/>
                    <a:pt x="2" y="17"/>
                    <a:pt x="5" y="19"/>
                  </a:cubicBezTo>
                  <a:cubicBezTo>
                    <a:pt x="11" y="11"/>
                    <a:pt x="11" y="11"/>
                    <a:pt x="11" y="11"/>
                  </a:cubicBezTo>
                  <a:cubicBezTo>
                    <a:pt x="11" y="10"/>
                    <a:pt x="11" y="9"/>
                    <a:pt x="10" y="9"/>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29" name="Freeform 75"/>
            <p:cNvSpPr/>
            <p:nvPr/>
          </p:nvSpPr>
          <p:spPr bwMode="auto">
            <a:xfrm>
              <a:off x="1271588" y="2051644"/>
              <a:ext cx="48815" cy="27385"/>
            </a:xfrm>
            <a:custGeom>
              <a:avLst/>
              <a:gdLst>
                <a:gd name="T0" fmla="*/ 9 w 19"/>
                <a:gd name="T1" fmla="*/ 0 h 11"/>
                <a:gd name="T2" fmla="*/ 6 w 19"/>
                <a:gd name="T3" fmla="*/ 0 h 11"/>
                <a:gd name="T4" fmla="*/ 0 w 19"/>
                <a:gd name="T5" fmla="*/ 9 h 11"/>
                <a:gd name="T6" fmla="*/ 10 w 19"/>
                <a:gd name="T7" fmla="*/ 11 h 11"/>
                <a:gd name="T8" fmla="*/ 19 w 19"/>
                <a:gd name="T9" fmla="*/ 6 h 11"/>
                <a:gd name="T10" fmla="*/ 11 w 19"/>
                <a:gd name="T11" fmla="*/ 0 h 11"/>
                <a:gd name="T12" fmla="*/ 9 w 19"/>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9" y="0"/>
                  </a:moveTo>
                  <a:cubicBezTo>
                    <a:pt x="8" y="1"/>
                    <a:pt x="7" y="0"/>
                    <a:pt x="6" y="0"/>
                  </a:cubicBezTo>
                  <a:cubicBezTo>
                    <a:pt x="0" y="9"/>
                    <a:pt x="0" y="9"/>
                    <a:pt x="0" y="9"/>
                  </a:cubicBezTo>
                  <a:cubicBezTo>
                    <a:pt x="3" y="10"/>
                    <a:pt x="6" y="11"/>
                    <a:pt x="10" y="11"/>
                  </a:cubicBezTo>
                  <a:cubicBezTo>
                    <a:pt x="14" y="10"/>
                    <a:pt x="17" y="9"/>
                    <a:pt x="19" y="6"/>
                  </a:cubicBezTo>
                  <a:cubicBezTo>
                    <a:pt x="11" y="0"/>
                    <a:pt x="11" y="0"/>
                    <a:pt x="11" y="0"/>
                  </a:cubicBezTo>
                  <a:cubicBezTo>
                    <a:pt x="10" y="0"/>
                    <a:pt x="9" y="0"/>
                    <a:pt x="9"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30" name="Freeform 76"/>
            <p:cNvSpPr/>
            <p:nvPr/>
          </p:nvSpPr>
          <p:spPr bwMode="auto">
            <a:xfrm>
              <a:off x="1263253" y="1996875"/>
              <a:ext cx="48815" cy="28575"/>
            </a:xfrm>
            <a:custGeom>
              <a:avLst/>
              <a:gdLst>
                <a:gd name="T0" fmla="*/ 10 w 19"/>
                <a:gd name="T1" fmla="*/ 11 h 11"/>
                <a:gd name="T2" fmla="*/ 12 w 19"/>
                <a:gd name="T3" fmla="*/ 11 h 11"/>
                <a:gd name="T4" fmla="*/ 19 w 19"/>
                <a:gd name="T5" fmla="*/ 2 h 11"/>
                <a:gd name="T6" fmla="*/ 9 w 19"/>
                <a:gd name="T7" fmla="*/ 0 h 11"/>
                <a:gd name="T8" fmla="*/ 0 w 19"/>
                <a:gd name="T9" fmla="*/ 5 h 11"/>
                <a:gd name="T10" fmla="*/ 8 w 19"/>
                <a:gd name="T11" fmla="*/ 11 h 11"/>
                <a:gd name="T12" fmla="*/ 10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0" y="11"/>
                  </a:moveTo>
                  <a:cubicBezTo>
                    <a:pt x="11" y="10"/>
                    <a:pt x="12" y="11"/>
                    <a:pt x="12" y="11"/>
                  </a:cubicBezTo>
                  <a:cubicBezTo>
                    <a:pt x="19" y="2"/>
                    <a:pt x="19" y="2"/>
                    <a:pt x="19" y="2"/>
                  </a:cubicBezTo>
                  <a:cubicBezTo>
                    <a:pt x="16" y="1"/>
                    <a:pt x="13" y="0"/>
                    <a:pt x="9" y="0"/>
                  </a:cubicBezTo>
                  <a:cubicBezTo>
                    <a:pt x="5" y="1"/>
                    <a:pt x="2" y="2"/>
                    <a:pt x="0" y="5"/>
                  </a:cubicBezTo>
                  <a:cubicBezTo>
                    <a:pt x="8" y="11"/>
                    <a:pt x="8" y="11"/>
                    <a:pt x="8" y="11"/>
                  </a:cubicBezTo>
                  <a:cubicBezTo>
                    <a:pt x="9" y="11"/>
                    <a:pt x="9" y="11"/>
                    <a:pt x="10" y="1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31" name="Freeform 77"/>
            <p:cNvSpPr/>
            <p:nvPr/>
          </p:nvSpPr>
          <p:spPr bwMode="auto">
            <a:xfrm>
              <a:off x="1304925" y="2009972"/>
              <a:ext cx="28575" cy="48816"/>
            </a:xfrm>
            <a:custGeom>
              <a:avLst/>
              <a:gdLst>
                <a:gd name="T0" fmla="*/ 0 w 11"/>
                <a:gd name="T1" fmla="*/ 8 h 19"/>
                <a:gd name="T2" fmla="*/ 0 w 11"/>
                <a:gd name="T3" fmla="*/ 10 h 19"/>
                <a:gd name="T4" fmla="*/ 0 w 11"/>
                <a:gd name="T5" fmla="*/ 13 h 19"/>
                <a:gd name="T6" fmla="*/ 9 w 11"/>
                <a:gd name="T7" fmla="*/ 19 h 19"/>
                <a:gd name="T8" fmla="*/ 11 w 11"/>
                <a:gd name="T9" fmla="*/ 9 h 19"/>
                <a:gd name="T10" fmla="*/ 6 w 11"/>
                <a:gd name="T11" fmla="*/ 0 h 19"/>
                <a:gd name="T12" fmla="*/ 0 w 11"/>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0" y="8"/>
                  </a:moveTo>
                  <a:cubicBezTo>
                    <a:pt x="0" y="9"/>
                    <a:pt x="0" y="10"/>
                    <a:pt x="0" y="10"/>
                  </a:cubicBezTo>
                  <a:cubicBezTo>
                    <a:pt x="0" y="11"/>
                    <a:pt x="0" y="12"/>
                    <a:pt x="0" y="13"/>
                  </a:cubicBezTo>
                  <a:cubicBezTo>
                    <a:pt x="9" y="19"/>
                    <a:pt x="9" y="19"/>
                    <a:pt x="9" y="19"/>
                  </a:cubicBezTo>
                  <a:cubicBezTo>
                    <a:pt x="10" y="16"/>
                    <a:pt x="11" y="13"/>
                    <a:pt x="11" y="9"/>
                  </a:cubicBezTo>
                  <a:cubicBezTo>
                    <a:pt x="10" y="5"/>
                    <a:pt x="9" y="2"/>
                    <a:pt x="6" y="0"/>
                  </a:cubicBezTo>
                  <a:lnTo>
                    <a:pt x="0" y="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32" name="Freeform 78"/>
            <p:cNvSpPr>
              <a:spLocks noEditPoints="1"/>
            </p:cNvSpPr>
            <p:nvPr/>
          </p:nvSpPr>
          <p:spPr bwMode="auto">
            <a:xfrm>
              <a:off x="1201341" y="1927819"/>
              <a:ext cx="216694" cy="234554"/>
            </a:xfrm>
            <a:custGeom>
              <a:avLst/>
              <a:gdLst>
                <a:gd name="T0" fmla="*/ 59 w 84"/>
                <a:gd name="T1" fmla="*/ 1 h 91"/>
                <a:gd name="T2" fmla="*/ 14 w 84"/>
                <a:gd name="T3" fmla="*/ 6 h 91"/>
                <a:gd name="T4" fmla="*/ 2 w 84"/>
                <a:gd name="T5" fmla="*/ 22 h 91"/>
                <a:gd name="T6" fmla="*/ 6 w 84"/>
                <a:gd name="T7" fmla="*/ 62 h 91"/>
                <a:gd name="T8" fmla="*/ 7 w 84"/>
                <a:gd name="T9" fmla="*/ 67 h 91"/>
                <a:gd name="T10" fmla="*/ 10 w 84"/>
                <a:gd name="T11" fmla="*/ 87 h 91"/>
                <a:gd name="T12" fmla="*/ 14 w 84"/>
                <a:gd name="T13" fmla="*/ 91 h 91"/>
                <a:gd name="T14" fmla="*/ 25 w 84"/>
                <a:gd name="T15" fmla="*/ 89 h 91"/>
                <a:gd name="T16" fmla="*/ 29 w 84"/>
                <a:gd name="T17" fmla="*/ 85 h 91"/>
                <a:gd name="T18" fmla="*/ 28 w 84"/>
                <a:gd name="T19" fmla="*/ 82 h 91"/>
                <a:gd name="T20" fmla="*/ 64 w 84"/>
                <a:gd name="T21" fmla="*/ 78 h 91"/>
                <a:gd name="T22" fmla="*/ 64 w 84"/>
                <a:gd name="T23" fmla="*/ 81 h 91"/>
                <a:gd name="T24" fmla="*/ 69 w 84"/>
                <a:gd name="T25" fmla="*/ 84 h 91"/>
                <a:gd name="T26" fmla="*/ 80 w 84"/>
                <a:gd name="T27" fmla="*/ 82 h 91"/>
                <a:gd name="T28" fmla="*/ 84 w 84"/>
                <a:gd name="T29" fmla="*/ 78 h 91"/>
                <a:gd name="T30" fmla="*/ 81 w 84"/>
                <a:gd name="T31" fmla="*/ 58 h 91"/>
                <a:gd name="T32" fmla="*/ 81 w 84"/>
                <a:gd name="T33" fmla="*/ 54 h 91"/>
                <a:gd name="T34" fmla="*/ 76 w 84"/>
                <a:gd name="T35" fmla="*/ 13 h 91"/>
                <a:gd name="T36" fmla="*/ 59 w 84"/>
                <a:gd name="T37" fmla="*/ 1 h 91"/>
                <a:gd name="T38" fmla="*/ 38 w 84"/>
                <a:gd name="T39" fmla="*/ 65 h 91"/>
                <a:gd name="T40" fmla="*/ 13 w 84"/>
                <a:gd name="T41" fmla="*/ 46 h 91"/>
                <a:gd name="T42" fmla="*/ 32 w 84"/>
                <a:gd name="T43" fmla="*/ 21 h 91"/>
                <a:gd name="T44" fmla="*/ 57 w 84"/>
                <a:gd name="T45" fmla="*/ 40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49 h 91"/>
                <a:gd name="T58" fmla="*/ 64 w 84"/>
                <a:gd name="T59" fmla="*/ 35 h 91"/>
                <a:gd name="T60" fmla="*/ 62 w 84"/>
                <a:gd name="T61" fmla="*/ 33 h 91"/>
                <a:gd name="T62" fmla="*/ 62 w 84"/>
                <a:gd name="T63" fmla="*/ 31 h 91"/>
                <a:gd name="T64" fmla="*/ 65 w 84"/>
                <a:gd name="T65" fmla="*/ 27 h 91"/>
                <a:gd name="T66" fmla="*/ 70 w 84"/>
                <a:gd name="T67" fmla="*/ 30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0"/>
                    <a:pt x="2" y="22"/>
                  </a:cubicBezTo>
                  <a:cubicBezTo>
                    <a:pt x="6" y="62"/>
                    <a:pt x="6" y="62"/>
                    <a:pt x="6" y="62"/>
                  </a:cubicBezTo>
                  <a:cubicBezTo>
                    <a:pt x="7" y="67"/>
                    <a:pt x="7" y="67"/>
                    <a:pt x="7" y="67"/>
                  </a:cubicBezTo>
                  <a:cubicBezTo>
                    <a:pt x="10" y="87"/>
                    <a:pt x="10" y="87"/>
                    <a:pt x="10" y="87"/>
                  </a:cubicBezTo>
                  <a:cubicBezTo>
                    <a:pt x="10" y="89"/>
                    <a:pt x="12" y="91"/>
                    <a:pt x="14" y="91"/>
                  </a:cubicBezTo>
                  <a:cubicBezTo>
                    <a:pt x="25" y="89"/>
                    <a:pt x="25" y="89"/>
                    <a:pt x="25" y="89"/>
                  </a:cubicBezTo>
                  <a:cubicBezTo>
                    <a:pt x="28" y="89"/>
                    <a:pt x="29" y="87"/>
                    <a:pt x="29" y="85"/>
                  </a:cubicBezTo>
                  <a:cubicBezTo>
                    <a:pt x="28" y="82"/>
                    <a:pt x="28" y="82"/>
                    <a:pt x="28" y="82"/>
                  </a:cubicBezTo>
                  <a:cubicBezTo>
                    <a:pt x="64" y="78"/>
                    <a:pt x="64" y="78"/>
                    <a:pt x="64" y="78"/>
                  </a:cubicBezTo>
                  <a:cubicBezTo>
                    <a:pt x="64" y="81"/>
                    <a:pt x="64" y="81"/>
                    <a:pt x="64" y="81"/>
                  </a:cubicBezTo>
                  <a:cubicBezTo>
                    <a:pt x="65" y="83"/>
                    <a:pt x="67" y="84"/>
                    <a:pt x="69" y="84"/>
                  </a:cubicBezTo>
                  <a:cubicBezTo>
                    <a:pt x="80" y="82"/>
                    <a:pt x="80" y="82"/>
                    <a:pt x="80" y="82"/>
                  </a:cubicBezTo>
                  <a:cubicBezTo>
                    <a:pt x="82" y="82"/>
                    <a:pt x="84" y="80"/>
                    <a:pt x="84" y="78"/>
                  </a:cubicBezTo>
                  <a:cubicBezTo>
                    <a:pt x="81" y="58"/>
                    <a:pt x="81" y="58"/>
                    <a:pt x="81" y="58"/>
                  </a:cubicBezTo>
                  <a:cubicBezTo>
                    <a:pt x="81" y="54"/>
                    <a:pt x="81" y="54"/>
                    <a:pt x="81" y="54"/>
                  </a:cubicBezTo>
                  <a:cubicBezTo>
                    <a:pt x="76" y="13"/>
                    <a:pt x="76" y="13"/>
                    <a:pt x="76" y="13"/>
                  </a:cubicBezTo>
                  <a:cubicBezTo>
                    <a:pt x="74" y="0"/>
                    <a:pt x="67" y="0"/>
                    <a:pt x="59" y="1"/>
                  </a:cubicBezTo>
                  <a:close/>
                  <a:moveTo>
                    <a:pt x="38" y="65"/>
                  </a:moveTo>
                  <a:cubicBezTo>
                    <a:pt x="26" y="66"/>
                    <a:pt x="15" y="58"/>
                    <a:pt x="13" y="46"/>
                  </a:cubicBezTo>
                  <a:cubicBezTo>
                    <a:pt x="12" y="34"/>
                    <a:pt x="20" y="23"/>
                    <a:pt x="32" y="21"/>
                  </a:cubicBezTo>
                  <a:cubicBezTo>
                    <a:pt x="44" y="20"/>
                    <a:pt x="55" y="28"/>
                    <a:pt x="57" y="40"/>
                  </a:cubicBezTo>
                  <a:cubicBezTo>
                    <a:pt x="58" y="52"/>
                    <a:pt x="50" y="63"/>
                    <a:pt x="38" y="65"/>
                  </a:cubicBezTo>
                  <a:close/>
                  <a:moveTo>
                    <a:pt x="70" y="32"/>
                  </a:moveTo>
                  <a:cubicBezTo>
                    <a:pt x="70" y="33"/>
                    <a:pt x="69" y="34"/>
                    <a:pt x="68" y="35"/>
                  </a:cubicBezTo>
                  <a:cubicBezTo>
                    <a:pt x="70" y="49"/>
                    <a:pt x="70" y="49"/>
                    <a:pt x="70" y="49"/>
                  </a:cubicBezTo>
                  <a:cubicBezTo>
                    <a:pt x="70" y="50"/>
                    <a:pt x="69" y="51"/>
                    <a:pt x="68" y="51"/>
                  </a:cubicBezTo>
                  <a:cubicBezTo>
                    <a:pt x="67" y="51"/>
                    <a:pt x="66" y="50"/>
                    <a:pt x="66" y="49"/>
                  </a:cubicBezTo>
                  <a:cubicBezTo>
                    <a:pt x="64" y="35"/>
                    <a:pt x="64" y="35"/>
                    <a:pt x="64" y="35"/>
                  </a:cubicBezTo>
                  <a:cubicBezTo>
                    <a:pt x="63" y="35"/>
                    <a:pt x="63" y="34"/>
                    <a:pt x="62" y="33"/>
                  </a:cubicBezTo>
                  <a:cubicBezTo>
                    <a:pt x="62" y="31"/>
                    <a:pt x="62" y="31"/>
                    <a:pt x="62" y="31"/>
                  </a:cubicBezTo>
                  <a:cubicBezTo>
                    <a:pt x="62" y="29"/>
                    <a:pt x="63" y="27"/>
                    <a:pt x="65" y="27"/>
                  </a:cubicBezTo>
                  <a:cubicBezTo>
                    <a:pt x="67" y="27"/>
                    <a:pt x="69" y="28"/>
                    <a:pt x="70" y="30"/>
                  </a:cubicBezTo>
                  <a:lnTo>
                    <a:pt x="70" y="32"/>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33" name="Freeform 79"/>
            <p:cNvSpPr/>
            <p:nvPr/>
          </p:nvSpPr>
          <p:spPr bwMode="auto">
            <a:xfrm>
              <a:off x="2880122" y="2202853"/>
              <a:ext cx="28575" cy="52388"/>
            </a:xfrm>
            <a:custGeom>
              <a:avLst/>
              <a:gdLst>
                <a:gd name="T0" fmla="*/ 10 w 11"/>
                <a:gd name="T1" fmla="*/ 9 h 20"/>
                <a:gd name="T2" fmla="*/ 11 w 11"/>
                <a:gd name="T3" fmla="*/ 7 h 20"/>
                <a:gd name="T4" fmla="*/ 2 w 11"/>
                <a:gd name="T5" fmla="*/ 0 h 20"/>
                <a:gd name="T6" fmla="*/ 0 w 11"/>
                <a:gd name="T7" fmla="*/ 10 h 20"/>
                <a:gd name="T8" fmla="*/ 5 w 11"/>
                <a:gd name="T9" fmla="*/ 20 h 20"/>
                <a:gd name="T10" fmla="*/ 11 w 11"/>
                <a:gd name="T11" fmla="*/ 11 h 20"/>
                <a:gd name="T12" fmla="*/ 1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10" y="9"/>
                  </a:moveTo>
                  <a:cubicBezTo>
                    <a:pt x="10" y="8"/>
                    <a:pt x="10" y="8"/>
                    <a:pt x="11" y="7"/>
                  </a:cubicBezTo>
                  <a:cubicBezTo>
                    <a:pt x="2" y="0"/>
                    <a:pt x="2" y="0"/>
                    <a:pt x="2" y="0"/>
                  </a:cubicBezTo>
                  <a:cubicBezTo>
                    <a:pt x="0" y="3"/>
                    <a:pt x="0" y="7"/>
                    <a:pt x="0" y="10"/>
                  </a:cubicBezTo>
                  <a:cubicBezTo>
                    <a:pt x="0" y="14"/>
                    <a:pt x="2" y="17"/>
                    <a:pt x="5" y="20"/>
                  </a:cubicBezTo>
                  <a:cubicBezTo>
                    <a:pt x="11" y="11"/>
                    <a:pt x="11" y="11"/>
                    <a:pt x="11" y="11"/>
                  </a:cubicBezTo>
                  <a:cubicBezTo>
                    <a:pt x="11" y="11"/>
                    <a:pt x="11" y="10"/>
                    <a:pt x="10" y="9"/>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34" name="Freeform 80"/>
            <p:cNvSpPr/>
            <p:nvPr/>
          </p:nvSpPr>
          <p:spPr bwMode="auto">
            <a:xfrm>
              <a:off x="2900362" y="2236191"/>
              <a:ext cx="48815" cy="30956"/>
            </a:xfrm>
            <a:custGeom>
              <a:avLst/>
              <a:gdLst>
                <a:gd name="T0" fmla="*/ 9 w 19"/>
                <a:gd name="T1" fmla="*/ 1 h 12"/>
                <a:gd name="T2" fmla="*/ 6 w 19"/>
                <a:gd name="T3" fmla="*/ 1 h 12"/>
                <a:gd name="T4" fmla="*/ 0 w 19"/>
                <a:gd name="T5" fmla="*/ 9 h 12"/>
                <a:gd name="T6" fmla="*/ 10 w 19"/>
                <a:gd name="T7" fmla="*/ 11 h 12"/>
                <a:gd name="T8" fmla="*/ 19 w 19"/>
                <a:gd name="T9" fmla="*/ 7 h 12"/>
                <a:gd name="T10" fmla="*/ 11 w 19"/>
                <a:gd name="T11" fmla="*/ 0 h 12"/>
                <a:gd name="T12" fmla="*/ 9 w 19"/>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9" y="1"/>
                  </a:moveTo>
                  <a:cubicBezTo>
                    <a:pt x="8" y="1"/>
                    <a:pt x="7" y="1"/>
                    <a:pt x="6" y="1"/>
                  </a:cubicBezTo>
                  <a:cubicBezTo>
                    <a:pt x="0" y="9"/>
                    <a:pt x="0" y="9"/>
                    <a:pt x="0" y="9"/>
                  </a:cubicBezTo>
                  <a:cubicBezTo>
                    <a:pt x="3" y="11"/>
                    <a:pt x="6" y="12"/>
                    <a:pt x="10" y="11"/>
                  </a:cubicBezTo>
                  <a:cubicBezTo>
                    <a:pt x="13" y="11"/>
                    <a:pt x="17" y="9"/>
                    <a:pt x="19" y="7"/>
                  </a:cubicBezTo>
                  <a:cubicBezTo>
                    <a:pt x="11" y="0"/>
                    <a:pt x="11" y="0"/>
                    <a:pt x="11" y="0"/>
                  </a:cubicBezTo>
                  <a:cubicBezTo>
                    <a:pt x="10" y="0"/>
                    <a:pt x="9" y="1"/>
                    <a:pt x="9" y="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35" name="Freeform 81"/>
            <p:cNvSpPr/>
            <p:nvPr/>
          </p:nvSpPr>
          <p:spPr bwMode="auto">
            <a:xfrm>
              <a:off x="2893219" y="2182613"/>
              <a:ext cx="48815" cy="30956"/>
            </a:xfrm>
            <a:custGeom>
              <a:avLst/>
              <a:gdLst>
                <a:gd name="T0" fmla="*/ 10 w 19"/>
                <a:gd name="T1" fmla="*/ 11 h 12"/>
                <a:gd name="T2" fmla="*/ 12 w 19"/>
                <a:gd name="T3" fmla="*/ 11 h 12"/>
                <a:gd name="T4" fmla="*/ 19 w 19"/>
                <a:gd name="T5" fmla="*/ 3 h 12"/>
                <a:gd name="T6" fmla="*/ 9 w 19"/>
                <a:gd name="T7" fmla="*/ 1 h 12"/>
                <a:gd name="T8" fmla="*/ 0 w 19"/>
                <a:gd name="T9" fmla="*/ 5 h 12"/>
                <a:gd name="T10" fmla="*/ 8 w 19"/>
                <a:gd name="T11" fmla="*/ 12 h 12"/>
                <a:gd name="T12" fmla="*/ 10 w 19"/>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9" h="12">
                  <a:moveTo>
                    <a:pt x="10" y="11"/>
                  </a:moveTo>
                  <a:cubicBezTo>
                    <a:pt x="11" y="11"/>
                    <a:pt x="12" y="11"/>
                    <a:pt x="12" y="11"/>
                  </a:cubicBezTo>
                  <a:cubicBezTo>
                    <a:pt x="19" y="3"/>
                    <a:pt x="19" y="3"/>
                    <a:pt x="19" y="3"/>
                  </a:cubicBezTo>
                  <a:cubicBezTo>
                    <a:pt x="16" y="1"/>
                    <a:pt x="13" y="0"/>
                    <a:pt x="9" y="1"/>
                  </a:cubicBezTo>
                  <a:cubicBezTo>
                    <a:pt x="5" y="1"/>
                    <a:pt x="2" y="3"/>
                    <a:pt x="0" y="5"/>
                  </a:cubicBezTo>
                  <a:cubicBezTo>
                    <a:pt x="8" y="12"/>
                    <a:pt x="8" y="12"/>
                    <a:pt x="8" y="12"/>
                  </a:cubicBezTo>
                  <a:cubicBezTo>
                    <a:pt x="9" y="11"/>
                    <a:pt x="9" y="11"/>
                    <a:pt x="10" y="1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36" name="Freeform 82"/>
            <p:cNvSpPr/>
            <p:nvPr/>
          </p:nvSpPr>
          <p:spPr bwMode="auto">
            <a:xfrm>
              <a:off x="2933699" y="2195710"/>
              <a:ext cx="28575" cy="51197"/>
            </a:xfrm>
            <a:custGeom>
              <a:avLst/>
              <a:gdLst>
                <a:gd name="T0" fmla="*/ 0 w 11"/>
                <a:gd name="T1" fmla="*/ 9 h 20"/>
                <a:gd name="T2" fmla="*/ 0 w 11"/>
                <a:gd name="T3" fmla="*/ 11 h 20"/>
                <a:gd name="T4" fmla="*/ 0 w 11"/>
                <a:gd name="T5" fmla="*/ 13 h 20"/>
                <a:gd name="T6" fmla="*/ 9 w 11"/>
                <a:gd name="T7" fmla="*/ 20 h 20"/>
                <a:gd name="T8" fmla="*/ 11 w 11"/>
                <a:gd name="T9" fmla="*/ 9 h 20"/>
                <a:gd name="T10" fmla="*/ 6 w 11"/>
                <a:gd name="T11" fmla="*/ 0 h 20"/>
                <a:gd name="T12" fmla="*/ 0 w 11"/>
                <a:gd name="T13" fmla="*/ 9 h 20"/>
              </a:gdLst>
              <a:ahLst/>
              <a:cxnLst>
                <a:cxn ang="0">
                  <a:pos x="T0" y="T1"/>
                </a:cxn>
                <a:cxn ang="0">
                  <a:pos x="T2" y="T3"/>
                </a:cxn>
                <a:cxn ang="0">
                  <a:pos x="T4" y="T5"/>
                </a:cxn>
                <a:cxn ang="0">
                  <a:pos x="T6" y="T7"/>
                </a:cxn>
                <a:cxn ang="0">
                  <a:pos x="T8" y="T9"/>
                </a:cxn>
                <a:cxn ang="0">
                  <a:pos x="T10" y="T11"/>
                </a:cxn>
                <a:cxn ang="0">
                  <a:pos x="T12" y="T13"/>
                </a:cxn>
              </a:cxnLst>
              <a:rect l="0" t="0" r="r" b="b"/>
              <a:pathLst>
                <a:path w="11" h="20">
                  <a:moveTo>
                    <a:pt x="0" y="9"/>
                  </a:moveTo>
                  <a:cubicBezTo>
                    <a:pt x="0" y="9"/>
                    <a:pt x="0" y="10"/>
                    <a:pt x="0" y="11"/>
                  </a:cubicBezTo>
                  <a:cubicBezTo>
                    <a:pt x="0" y="12"/>
                    <a:pt x="0" y="12"/>
                    <a:pt x="0" y="13"/>
                  </a:cubicBezTo>
                  <a:cubicBezTo>
                    <a:pt x="9" y="20"/>
                    <a:pt x="9" y="20"/>
                    <a:pt x="9" y="20"/>
                  </a:cubicBezTo>
                  <a:cubicBezTo>
                    <a:pt x="10" y="17"/>
                    <a:pt x="11" y="13"/>
                    <a:pt x="11" y="9"/>
                  </a:cubicBezTo>
                  <a:cubicBezTo>
                    <a:pt x="10" y="6"/>
                    <a:pt x="9" y="3"/>
                    <a:pt x="6" y="0"/>
                  </a:cubicBezTo>
                  <a:lnTo>
                    <a:pt x="0" y="9"/>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37" name="Freeform 83"/>
            <p:cNvSpPr>
              <a:spLocks noEditPoints="1"/>
            </p:cNvSpPr>
            <p:nvPr/>
          </p:nvSpPr>
          <p:spPr bwMode="auto">
            <a:xfrm>
              <a:off x="2831306" y="2113556"/>
              <a:ext cx="215503" cy="233363"/>
            </a:xfrm>
            <a:custGeom>
              <a:avLst/>
              <a:gdLst>
                <a:gd name="T0" fmla="*/ 59 w 84"/>
                <a:gd name="T1" fmla="*/ 1 h 91"/>
                <a:gd name="T2" fmla="*/ 14 w 84"/>
                <a:gd name="T3" fmla="*/ 6 h 91"/>
                <a:gd name="T4" fmla="*/ 2 w 84"/>
                <a:gd name="T5" fmla="*/ 23 h 91"/>
                <a:gd name="T6" fmla="*/ 6 w 84"/>
                <a:gd name="T7" fmla="*/ 62 h 91"/>
                <a:gd name="T8" fmla="*/ 7 w 84"/>
                <a:gd name="T9" fmla="*/ 68 h 91"/>
                <a:gd name="T10" fmla="*/ 10 w 84"/>
                <a:gd name="T11" fmla="*/ 88 h 91"/>
                <a:gd name="T12" fmla="*/ 14 w 84"/>
                <a:gd name="T13" fmla="*/ 91 h 91"/>
                <a:gd name="T14" fmla="*/ 25 w 84"/>
                <a:gd name="T15" fmla="*/ 90 h 91"/>
                <a:gd name="T16" fmla="*/ 29 w 84"/>
                <a:gd name="T17" fmla="*/ 85 h 91"/>
                <a:gd name="T18" fmla="*/ 28 w 84"/>
                <a:gd name="T19" fmla="*/ 83 h 91"/>
                <a:gd name="T20" fmla="*/ 64 w 84"/>
                <a:gd name="T21" fmla="*/ 78 h 91"/>
                <a:gd name="T22" fmla="*/ 64 w 84"/>
                <a:gd name="T23" fmla="*/ 81 h 91"/>
                <a:gd name="T24" fmla="*/ 69 w 84"/>
                <a:gd name="T25" fmla="*/ 84 h 91"/>
                <a:gd name="T26" fmla="*/ 80 w 84"/>
                <a:gd name="T27" fmla="*/ 83 h 91"/>
                <a:gd name="T28" fmla="*/ 84 w 84"/>
                <a:gd name="T29" fmla="*/ 79 h 91"/>
                <a:gd name="T30" fmla="*/ 81 w 84"/>
                <a:gd name="T31" fmla="*/ 59 h 91"/>
                <a:gd name="T32" fmla="*/ 81 w 84"/>
                <a:gd name="T33" fmla="*/ 54 h 91"/>
                <a:gd name="T34" fmla="*/ 76 w 84"/>
                <a:gd name="T35" fmla="*/ 14 h 91"/>
                <a:gd name="T36" fmla="*/ 59 w 84"/>
                <a:gd name="T37" fmla="*/ 1 h 91"/>
                <a:gd name="T38" fmla="*/ 38 w 84"/>
                <a:gd name="T39" fmla="*/ 65 h 91"/>
                <a:gd name="T40" fmla="*/ 13 w 84"/>
                <a:gd name="T41" fmla="*/ 46 h 91"/>
                <a:gd name="T42" fmla="*/ 32 w 84"/>
                <a:gd name="T43" fmla="*/ 22 h 91"/>
                <a:gd name="T44" fmla="*/ 57 w 84"/>
                <a:gd name="T45" fmla="*/ 41 h 91"/>
                <a:gd name="T46" fmla="*/ 38 w 84"/>
                <a:gd name="T47" fmla="*/ 65 h 91"/>
                <a:gd name="T48" fmla="*/ 70 w 84"/>
                <a:gd name="T49" fmla="*/ 32 h 91"/>
                <a:gd name="T50" fmla="*/ 68 w 84"/>
                <a:gd name="T51" fmla="*/ 35 h 91"/>
                <a:gd name="T52" fmla="*/ 70 w 84"/>
                <a:gd name="T53" fmla="*/ 49 h 91"/>
                <a:gd name="T54" fmla="*/ 68 w 84"/>
                <a:gd name="T55" fmla="*/ 51 h 91"/>
                <a:gd name="T56" fmla="*/ 66 w 84"/>
                <a:gd name="T57" fmla="*/ 50 h 91"/>
                <a:gd name="T58" fmla="*/ 64 w 84"/>
                <a:gd name="T59" fmla="*/ 36 h 91"/>
                <a:gd name="T60" fmla="*/ 62 w 84"/>
                <a:gd name="T61" fmla="*/ 33 h 91"/>
                <a:gd name="T62" fmla="*/ 62 w 84"/>
                <a:gd name="T63" fmla="*/ 32 h 91"/>
                <a:gd name="T64" fmla="*/ 65 w 84"/>
                <a:gd name="T65" fmla="*/ 28 h 91"/>
                <a:gd name="T66" fmla="*/ 69 w 84"/>
                <a:gd name="T67" fmla="*/ 31 h 91"/>
                <a:gd name="T68" fmla="*/ 70 w 84"/>
                <a:gd name="T6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4" h="91">
                  <a:moveTo>
                    <a:pt x="59" y="1"/>
                  </a:moveTo>
                  <a:cubicBezTo>
                    <a:pt x="14" y="6"/>
                    <a:pt x="14" y="6"/>
                    <a:pt x="14" y="6"/>
                  </a:cubicBezTo>
                  <a:cubicBezTo>
                    <a:pt x="6" y="7"/>
                    <a:pt x="0" y="11"/>
                    <a:pt x="2" y="23"/>
                  </a:cubicBezTo>
                  <a:cubicBezTo>
                    <a:pt x="6" y="62"/>
                    <a:pt x="6" y="62"/>
                    <a:pt x="6" y="62"/>
                  </a:cubicBezTo>
                  <a:cubicBezTo>
                    <a:pt x="7" y="68"/>
                    <a:pt x="7" y="68"/>
                    <a:pt x="7" y="68"/>
                  </a:cubicBezTo>
                  <a:cubicBezTo>
                    <a:pt x="10" y="88"/>
                    <a:pt x="10" y="88"/>
                    <a:pt x="10" y="88"/>
                  </a:cubicBezTo>
                  <a:cubicBezTo>
                    <a:pt x="10" y="90"/>
                    <a:pt x="12" y="91"/>
                    <a:pt x="14" y="91"/>
                  </a:cubicBezTo>
                  <a:cubicBezTo>
                    <a:pt x="25" y="90"/>
                    <a:pt x="25" y="90"/>
                    <a:pt x="25" y="90"/>
                  </a:cubicBezTo>
                  <a:cubicBezTo>
                    <a:pt x="28" y="89"/>
                    <a:pt x="29" y="87"/>
                    <a:pt x="29" y="85"/>
                  </a:cubicBezTo>
                  <a:cubicBezTo>
                    <a:pt x="28" y="83"/>
                    <a:pt x="28" y="83"/>
                    <a:pt x="28" y="83"/>
                  </a:cubicBezTo>
                  <a:cubicBezTo>
                    <a:pt x="64" y="78"/>
                    <a:pt x="64" y="78"/>
                    <a:pt x="64" y="78"/>
                  </a:cubicBezTo>
                  <a:cubicBezTo>
                    <a:pt x="64" y="81"/>
                    <a:pt x="64" y="81"/>
                    <a:pt x="64" y="81"/>
                  </a:cubicBezTo>
                  <a:cubicBezTo>
                    <a:pt x="65" y="83"/>
                    <a:pt x="66" y="85"/>
                    <a:pt x="69" y="84"/>
                  </a:cubicBezTo>
                  <a:cubicBezTo>
                    <a:pt x="80" y="83"/>
                    <a:pt x="80" y="83"/>
                    <a:pt x="80" y="83"/>
                  </a:cubicBezTo>
                  <a:cubicBezTo>
                    <a:pt x="82" y="83"/>
                    <a:pt x="84" y="81"/>
                    <a:pt x="84" y="79"/>
                  </a:cubicBezTo>
                  <a:cubicBezTo>
                    <a:pt x="81" y="59"/>
                    <a:pt x="81" y="59"/>
                    <a:pt x="81" y="59"/>
                  </a:cubicBezTo>
                  <a:cubicBezTo>
                    <a:pt x="81" y="54"/>
                    <a:pt x="81" y="54"/>
                    <a:pt x="81" y="54"/>
                  </a:cubicBezTo>
                  <a:cubicBezTo>
                    <a:pt x="76" y="14"/>
                    <a:pt x="76" y="14"/>
                    <a:pt x="76" y="14"/>
                  </a:cubicBezTo>
                  <a:cubicBezTo>
                    <a:pt x="74" y="1"/>
                    <a:pt x="67" y="0"/>
                    <a:pt x="59" y="1"/>
                  </a:cubicBezTo>
                  <a:close/>
                  <a:moveTo>
                    <a:pt x="38" y="65"/>
                  </a:moveTo>
                  <a:cubicBezTo>
                    <a:pt x="26" y="67"/>
                    <a:pt x="15" y="58"/>
                    <a:pt x="13" y="46"/>
                  </a:cubicBezTo>
                  <a:cubicBezTo>
                    <a:pt x="12" y="34"/>
                    <a:pt x="20" y="23"/>
                    <a:pt x="32" y="22"/>
                  </a:cubicBezTo>
                  <a:cubicBezTo>
                    <a:pt x="44" y="20"/>
                    <a:pt x="55" y="29"/>
                    <a:pt x="57" y="41"/>
                  </a:cubicBezTo>
                  <a:cubicBezTo>
                    <a:pt x="58" y="53"/>
                    <a:pt x="49" y="64"/>
                    <a:pt x="38" y="65"/>
                  </a:cubicBezTo>
                  <a:close/>
                  <a:moveTo>
                    <a:pt x="70" y="32"/>
                  </a:moveTo>
                  <a:cubicBezTo>
                    <a:pt x="70" y="33"/>
                    <a:pt x="69" y="35"/>
                    <a:pt x="68" y="35"/>
                  </a:cubicBezTo>
                  <a:cubicBezTo>
                    <a:pt x="70" y="49"/>
                    <a:pt x="70" y="49"/>
                    <a:pt x="70" y="49"/>
                  </a:cubicBezTo>
                  <a:cubicBezTo>
                    <a:pt x="70" y="50"/>
                    <a:pt x="69" y="51"/>
                    <a:pt x="68" y="51"/>
                  </a:cubicBezTo>
                  <a:cubicBezTo>
                    <a:pt x="67" y="51"/>
                    <a:pt x="66" y="51"/>
                    <a:pt x="66" y="50"/>
                  </a:cubicBezTo>
                  <a:cubicBezTo>
                    <a:pt x="64" y="36"/>
                    <a:pt x="64" y="36"/>
                    <a:pt x="64" y="36"/>
                  </a:cubicBezTo>
                  <a:cubicBezTo>
                    <a:pt x="63" y="35"/>
                    <a:pt x="63" y="34"/>
                    <a:pt x="62" y="33"/>
                  </a:cubicBezTo>
                  <a:cubicBezTo>
                    <a:pt x="62" y="32"/>
                    <a:pt x="62" y="32"/>
                    <a:pt x="62" y="32"/>
                  </a:cubicBezTo>
                  <a:cubicBezTo>
                    <a:pt x="62" y="30"/>
                    <a:pt x="63" y="28"/>
                    <a:pt x="65" y="28"/>
                  </a:cubicBezTo>
                  <a:cubicBezTo>
                    <a:pt x="67" y="27"/>
                    <a:pt x="69" y="29"/>
                    <a:pt x="69" y="31"/>
                  </a:cubicBezTo>
                  <a:lnTo>
                    <a:pt x="70" y="32"/>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38" name="Freeform 84"/>
            <p:cNvSpPr>
              <a:spLocks noEditPoints="1"/>
            </p:cNvSpPr>
            <p:nvPr/>
          </p:nvSpPr>
          <p:spPr bwMode="auto">
            <a:xfrm>
              <a:off x="804863" y="2233810"/>
              <a:ext cx="190500" cy="192881"/>
            </a:xfrm>
            <a:custGeom>
              <a:avLst/>
              <a:gdLst>
                <a:gd name="T0" fmla="*/ 33 w 74"/>
                <a:gd name="T1" fmla="*/ 2 h 75"/>
                <a:gd name="T2" fmla="*/ 2 w 74"/>
                <a:gd name="T3" fmla="*/ 41 h 75"/>
                <a:gd name="T4" fmla="*/ 41 w 74"/>
                <a:gd name="T5" fmla="*/ 72 h 75"/>
                <a:gd name="T6" fmla="*/ 72 w 74"/>
                <a:gd name="T7" fmla="*/ 33 h 75"/>
                <a:gd name="T8" fmla="*/ 33 w 74"/>
                <a:gd name="T9" fmla="*/ 2 h 75"/>
                <a:gd name="T10" fmla="*/ 40 w 74"/>
                <a:gd name="T11" fmla="*/ 65 h 75"/>
                <a:gd name="T12" fmla="*/ 9 w 74"/>
                <a:gd name="T13" fmla="*/ 41 h 75"/>
                <a:gd name="T14" fmla="*/ 33 w 74"/>
                <a:gd name="T15" fmla="*/ 9 h 75"/>
                <a:gd name="T16" fmla="*/ 65 w 74"/>
                <a:gd name="T17" fmla="*/ 34 h 75"/>
                <a:gd name="T18" fmla="*/ 40 w 74"/>
                <a:gd name="T19" fmla="*/ 6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5">
                  <a:moveTo>
                    <a:pt x="33" y="2"/>
                  </a:moveTo>
                  <a:cubicBezTo>
                    <a:pt x="13" y="5"/>
                    <a:pt x="0" y="22"/>
                    <a:pt x="2" y="41"/>
                  </a:cubicBezTo>
                  <a:cubicBezTo>
                    <a:pt x="4" y="61"/>
                    <a:pt x="22" y="75"/>
                    <a:pt x="41" y="72"/>
                  </a:cubicBezTo>
                  <a:cubicBezTo>
                    <a:pt x="61" y="70"/>
                    <a:pt x="74" y="52"/>
                    <a:pt x="72" y="33"/>
                  </a:cubicBezTo>
                  <a:cubicBezTo>
                    <a:pt x="70" y="14"/>
                    <a:pt x="52" y="0"/>
                    <a:pt x="33" y="2"/>
                  </a:cubicBezTo>
                  <a:close/>
                  <a:moveTo>
                    <a:pt x="40" y="65"/>
                  </a:moveTo>
                  <a:cubicBezTo>
                    <a:pt x="25" y="67"/>
                    <a:pt x="11" y="56"/>
                    <a:pt x="9" y="41"/>
                  </a:cubicBezTo>
                  <a:cubicBezTo>
                    <a:pt x="7" y="25"/>
                    <a:pt x="18" y="11"/>
                    <a:pt x="33" y="9"/>
                  </a:cubicBezTo>
                  <a:cubicBezTo>
                    <a:pt x="49" y="7"/>
                    <a:pt x="63" y="18"/>
                    <a:pt x="65" y="34"/>
                  </a:cubicBezTo>
                  <a:cubicBezTo>
                    <a:pt x="67" y="49"/>
                    <a:pt x="56" y="63"/>
                    <a:pt x="40" y="6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39" name="Freeform 85"/>
            <p:cNvSpPr>
              <a:spLocks noEditPoints="1"/>
            </p:cNvSpPr>
            <p:nvPr/>
          </p:nvSpPr>
          <p:spPr bwMode="auto">
            <a:xfrm>
              <a:off x="872728" y="2267147"/>
              <a:ext cx="61913" cy="123825"/>
            </a:xfrm>
            <a:custGeom>
              <a:avLst/>
              <a:gdLst>
                <a:gd name="T0" fmla="*/ 16 w 24"/>
                <a:gd name="T1" fmla="*/ 21 h 48"/>
                <a:gd name="T2" fmla="*/ 15 w 24"/>
                <a:gd name="T3" fmla="*/ 12 h 48"/>
                <a:gd name="T4" fmla="*/ 15 w 24"/>
                <a:gd name="T5" fmla="*/ 12 h 48"/>
                <a:gd name="T6" fmla="*/ 18 w 24"/>
                <a:gd name="T7" fmla="*/ 12 h 48"/>
                <a:gd name="T8" fmla="*/ 19 w 24"/>
                <a:gd name="T9" fmla="*/ 11 h 48"/>
                <a:gd name="T10" fmla="*/ 20 w 24"/>
                <a:gd name="T11" fmla="*/ 9 h 48"/>
                <a:gd name="T12" fmla="*/ 20 w 24"/>
                <a:gd name="T13" fmla="*/ 8 h 48"/>
                <a:gd name="T14" fmla="*/ 19 w 24"/>
                <a:gd name="T15" fmla="*/ 7 h 48"/>
                <a:gd name="T16" fmla="*/ 18 w 24"/>
                <a:gd name="T17" fmla="*/ 6 h 48"/>
                <a:gd name="T18" fmla="*/ 17 w 24"/>
                <a:gd name="T19" fmla="*/ 6 h 48"/>
                <a:gd name="T20" fmla="*/ 14 w 24"/>
                <a:gd name="T21" fmla="*/ 6 h 48"/>
                <a:gd name="T22" fmla="*/ 14 w 24"/>
                <a:gd name="T23" fmla="*/ 2 h 48"/>
                <a:gd name="T24" fmla="*/ 12 w 24"/>
                <a:gd name="T25" fmla="*/ 1 h 48"/>
                <a:gd name="T26" fmla="*/ 11 w 24"/>
                <a:gd name="T27" fmla="*/ 2 h 48"/>
                <a:gd name="T28" fmla="*/ 11 w 24"/>
                <a:gd name="T29" fmla="*/ 6 h 48"/>
                <a:gd name="T30" fmla="*/ 11 w 24"/>
                <a:gd name="T31" fmla="*/ 7 h 48"/>
                <a:gd name="T32" fmla="*/ 8 w 24"/>
                <a:gd name="T33" fmla="*/ 7 h 48"/>
                <a:gd name="T34" fmla="*/ 8 w 24"/>
                <a:gd name="T35" fmla="*/ 3 h 48"/>
                <a:gd name="T36" fmla="*/ 6 w 24"/>
                <a:gd name="T37" fmla="*/ 1 h 48"/>
                <a:gd name="T38" fmla="*/ 5 w 24"/>
                <a:gd name="T39" fmla="*/ 3 h 48"/>
                <a:gd name="T40" fmla="*/ 5 w 24"/>
                <a:gd name="T41" fmla="*/ 8 h 48"/>
                <a:gd name="T42" fmla="*/ 2 w 24"/>
                <a:gd name="T43" fmla="*/ 10 h 48"/>
                <a:gd name="T44" fmla="*/ 0 w 24"/>
                <a:gd name="T45" fmla="*/ 13 h 48"/>
                <a:gd name="T46" fmla="*/ 0 w 24"/>
                <a:gd name="T47" fmla="*/ 17 h 48"/>
                <a:gd name="T48" fmla="*/ 1 w 24"/>
                <a:gd name="T49" fmla="*/ 21 h 48"/>
                <a:gd name="T50" fmla="*/ 3 w 24"/>
                <a:gd name="T51" fmla="*/ 23 h 48"/>
                <a:gd name="T52" fmla="*/ 7 w 24"/>
                <a:gd name="T53" fmla="*/ 25 h 48"/>
                <a:gd name="T54" fmla="*/ 7 w 24"/>
                <a:gd name="T55" fmla="*/ 25 h 48"/>
                <a:gd name="T56" fmla="*/ 9 w 24"/>
                <a:gd name="T57" fmla="*/ 36 h 48"/>
                <a:gd name="T58" fmla="*/ 6 w 24"/>
                <a:gd name="T59" fmla="*/ 36 h 48"/>
                <a:gd name="T60" fmla="*/ 2 w 24"/>
                <a:gd name="T61" fmla="*/ 35 h 48"/>
                <a:gd name="T62" fmla="*/ 2 w 24"/>
                <a:gd name="T63" fmla="*/ 36 h 48"/>
                <a:gd name="T64" fmla="*/ 2 w 24"/>
                <a:gd name="T65" fmla="*/ 37 h 48"/>
                <a:gd name="T66" fmla="*/ 1 w 24"/>
                <a:gd name="T67" fmla="*/ 39 h 48"/>
                <a:gd name="T68" fmla="*/ 2 w 24"/>
                <a:gd name="T69" fmla="*/ 40 h 48"/>
                <a:gd name="T70" fmla="*/ 5 w 24"/>
                <a:gd name="T71" fmla="*/ 41 h 48"/>
                <a:gd name="T72" fmla="*/ 9 w 24"/>
                <a:gd name="T73" fmla="*/ 41 h 48"/>
                <a:gd name="T74" fmla="*/ 10 w 24"/>
                <a:gd name="T75" fmla="*/ 47 h 48"/>
                <a:gd name="T76" fmla="*/ 12 w 24"/>
                <a:gd name="T77" fmla="*/ 48 h 48"/>
                <a:gd name="T78" fmla="*/ 13 w 24"/>
                <a:gd name="T79" fmla="*/ 46 h 48"/>
                <a:gd name="T80" fmla="*/ 12 w 24"/>
                <a:gd name="T81" fmla="*/ 41 h 48"/>
                <a:gd name="T82" fmla="*/ 15 w 24"/>
                <a:gd name="T83" fmla="*/ 40 h 48"/>
                <a:gd name="T84" fmla="*/ 16 w 24"/>
                <a:gd name="T85" fmla="*/ 46 h 48"/>
                <a:gd name="T86" fmla="*/ 18 w 24"/>
                <a:gd name="T87" fmla="*/ 47 h 48"/>
                <a:gd name="T88" fmla="*/ 19 w 24"/>
                <a:gd name="T89" fmla="*/ 45 h 48"/>
                <a:gd name="T90" fmla="*/ 18 w 24"/>
                <a:gd name="T91" fmla="*/ 39 h 48"/>
                <a:gd name="T92" fmla="*/ 21 w 24"/>
                <a:gd name="T93" fmla="*/ 38 h 48"/>
                <a:gd name="T94" fmla="*/ 23 w 24"/>
                <a:gd name="T95" fmla="*/ 35 h 48"/>
                <a:gd name="T96" fmla="*/ 24 w 24"/>
                <a:gd name="T97" fmla="*/ 30 h 48"/>
                <a:gd name="T98" fmla="*/ 21 w 24"/>
                <a:gd name="T99" fmla="*/ 24 h 48"/>
                <a:gd name="T100" fmla="*/ 16 w 24"/>
                <a:gd name="T101" fmla="*/ 21 h 48"/>
                <a:gd name="T102" fmla="*/ 15 w 24"/>
                <a:gd name="T103" fmla="*/ 35 h 48"/>
                <a:gd name="T104" fmla="*/ 12 w 24"/>
                <a:gd name="T105" fmla="*/ 35 h 48"/>
                <a:gd name="T106" fmla="*/ 11 w 24"/>
                <a:gd name="T107" fmla="*/ 26 h 48"/>
                <a:gd name="T108" fmla="*/ 14 w 24"/>
                <a:gd name="T109" fmla="*/ 27 h 48"/>
                <a:gd name="T110" fmla="*/ 15 w 24"/>
                <a:gd name="T111" fmla="*/ 35 h 48"/>
                <a:gd name="T112" fmla="*/ 13 w 24"/>
                <a:gd name="T113" fmla="*/ 20 h 48"/>
                <a:gd name="T114" fmla="*/ 10 w 24"/>
                <a:gd name="T115" fmla="*/ 19 h 48"/>
                <a:gd name="T116" fmla="*/ 9 w 24"/>
                <a:gd name="T117" fmla="*/ 12 h 48"/>
                <a:gd name="T118" fmla="*/ 12 w 24"/>
                <a:gd name="T119" fmla="*/ 12 h 48"/>
                <a:gd name="T120" fmla="*/ 13 w 24"/>
                <a:gd name="T121"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48">
                  <a:moveTo>
                    <a:pt x="16" y="21"/>
                  </a:moveTo>
                  <a:cubicBezTo>
                    <a:pt x="15" y="12"/>
                    <a:pt x="15" y="12"/>
                    <a:pt x="15" y="12"/>
                  </a:cubicBezTo>
                  <a:cubicBezTo>
                    <a:pt x="15" y="12"/>
                    <a:pt x="15" y="12"/>
                    <a:pt x="15" y="12"/>
                  </a:cubicBezTo>
                  <a:cubicBezTo>
                    <a:pt x="17" y="12"/>
                    <a:pt x="18" y="12"/>
                    <a:pt x="18" y="12"/>
                  </a:cubicBezTo>
                  <a:cubicBezTo>
                    <a:pt x="19" y="12"/>
                    <a:pt x="19" y="12"/>
                    <a:pt x="19" y="11"/>
                  </a:cubicBezTo>
                  <a:cubicBezTo>
                    <a:pt x="19" y="11"/>
                    <a:pt x="20" y="10"/>
                    <a:pt x="20" y="9"/>
                  </a:cubicBezTo>
                  <a:cubicBezTo>
                    <a:pt x="20" y="9"/>
                    <a:pt x="20" y="8"/>
                    <a:pt x="20" y="8"/>
                  </a:cubicBezTo>
                  <a:cubicBezTo>
                    <a:pt x="20" y="7"/>
                    <a:pt x="19" y="7"/>
                    <a:pt x="19" y="7"/>
                  </a:cubicBezTo>
                  <a:cubicBezTo>
                    <a:pt x="19" y="6"/>
                    <a:pt x="18" y="6"/>
                    <a:pt x="18" y="6"/>
                  </a:cubicBezTo>
                  <a:cubicBezTo>
                    <a:pt x="18" y="6"/>
                    <a:pt x="17" y="6"/>
                    <a:pt x="17" y="6"/>
                  </a:cubicBezTo>
                  <a:cubicBezTo>
                    <a:pt x="16" y="6"/>
                    <a:pt x="15" y="6"/>
                    <a:pt x="14" y="6"/>
                  </a:cubicBezTo>
                  <a:cubicBezTo>
                    <a:pt x="14" y="2"/>
                    <a:pt x="14" y="2"/>
                    <a:pt x="14" y="2"/>
                  </a:cubicBezTo>
                  <a:cubicBezTo>
                    <a:pt x="14" y="1"/>
                    <a:pt x="13" y="0"/>
                    <a:pt x="12" y="1"/>
                  </a:cubicBezTo>
                  <a:cubicBezTo>
                    <a:pt x="11" y="1"/>
                    <a:pt x="11" y="1"/>
                    <a:pt x="11" y="2"/>
                  </a:cubicBezTo>
                  <a:cubicBezTo>
                    <a:pt x="11" y="6"/>
                    <a:pt x="11" y="6"/>
                    <a:pt x="11" y="6"/>
                  </a:cubicBezTo>
                  <a:cubicBezTo>
                    <a:pt x="11" y="7"/>
                    <a:pt x="11" y="7"/>
                    <a:pt x="11" y="7"/>
                  </a:cubicBezTo>
                  <a:cubicBezTo>
                    <a:pt x="10" y="7"/>
                    <a:pt x="9" y="7"/>
                    <a:pt x="8" y="7"/>
                  </a:cubicBezTo>
                  <a:cubicBezTo>
                    <a:pt x="8" y="3"/>
                    <a:pt x="8" y="3"/>
                    <a:pt x="8" y="3"/>
                  </a:cubicBezTo>
                  <a:cubicBezTo>
                    <a:pt x="8" y="2"/>
                    <a:pt x="7" y="1"/>
                    <a:pt x="6" y="1"/>
                  </a:cubicBezTo>
                  <a:cubicBezTo>
                    <a:pt x="5" y="1"/>
                    <a:pt x="5" y="2"/>
                    <a:pt x="5" y="3"/>
                  </a:cubicBezTo>
                  <a:cubicBezTo>
                    <a:pt x="5" y="8"/>
                    <a:pt x="5" y="8"/>
                    <a:pt x="5" y="8"/>
                  </a:cubicBezTo>
                  <a:cubicBezTo>
                    <a:pt x="4" y="9"/>
                    <a:pt x="3" y="9"/>
                    <a:pt x="2" y="10"/>
                  </a:cubicBezTo>
                  <a:cubicBezTo>
                    <a:pt x="1" y="11"/>
                    <a:pt x="1" y="12"/>
                    <a:pt x="0" y="13"/>
                  </a:cubicBezTo>
                  <a:cubicBezTo>
                    <a:pt x="0" y="14"/>
                    <a:pt x="0" y="16"/>
                    <a:pt x="0" y="17"/>
                  </a:cubicBezTo>
                  <a:cubicBezTo>
                    <a:pt x="0" y="18"/>
                    <a:pt x="1" y="20"/>
                    <a:pt x="1" y="21"/>
                  </a:cubicBezTo>
                  <a:cubicBezTo>
                    <a:pt x="2" y="22"/>
                    <a:pt x="3" y="22"/>
                    <a:pt x="3" y="23"/>
                  </a:cubicBezTo>
                  <a:cubicBezTo>
                    <a:pt x="4" y="24"/>
                    <a:pt x="5" y="24"/>
                    <a:pt x="7" y="25"/>
                  </a:cubicBezTo>
                  <a:cubicBezTo>
                    <a:pt x="7" y="25"/>
                    <a:pt x="7" y="25"/>
                    <a:pt x="7" y="25"/>
                  </a:cubicBezTo>
                  <a:cubicBezTo>
                    <a:pt x="9" y="36"/>
                    <a:pt x="9" y="36"/>
                    <a:pt x="9" y="36"/>
                  </a:cubicBezTo>
                  <a:cubicBezTo>
                    <a:pt x="8" y="36"/>
                    <a:pt x="7" y="36"/>
                    <a:pt x="6" y="36"/>
                  </a:cubicBezTo>
                  <a:cubicBezTo>
                    <a:pt x="5" y="35"/>
                    <a:pt x="4" y="35"/>
                    <a:pt x="2" y="35"/>
                  </a:cubicBezTo>
                  <a:cubicBezTo>
                    <a:pt x="2" y="35"/>
                    <a:pt x="2" y="35"/>
                    <a:pt x="2" y="36"/>
                  </a:cubicBezTo>
                  <a:cubicBezTo>
                    <a:pt x="2" y="36"/>
                    <a:pt x="2" y="37"/>
                    <a:pt x="2" y="37"/>
                  </a:cubicBezTo>
                  <a:cubicBezTo>
                    <a:pt x="1" y="38"/>
                    <a:pt x="1" y="39"/>
                    <a:pt x="1" y="39"/>
                  </a:cubicBezTo>
                  <a:cubicBezTo>
                    <a:pt x="2" y="40"/>
                    <a:pt x="2" y="40"/>
                    <a:pt x="2" y="40"/>
                  </a:cubicBezTo>
                  <a:cubicBezTo>
                    <a:pt x="3" y="41"/>
                    <a:pt x="4" y="41"/>
                    <a:pt x="5" y="41"/>
                  </a:cubicBezTo>
                  <a:cubicBezTo>
                    <a:pt x="7" y="41"/>
                    <a:pt x="8" y="41"/>
                    <a:pt x="9" y="41"/>
                  </a:cubicBezTo>
                  <a:cubicBezTo>
                    <a:pt x="10" y="47"/>
                    <a:pt x="10" y="47"/>
                    <a:pt x="10" y="47"/>
                  </a:cubicBezTo>
                  <a:cubicBezTo>
                    <a:pt x="10" y="47"/>
                    <a:pt x="11" y="48"/>
                    <a:pt x="12" y="48"/>
                  </a:cubicBezTo>
                  <a:cubicBezTo>
                    <a:pt x="13" y="48"/>
                    <a:pt x="13" y="47"/>
                    <a:pt x="13" y="46"/>
                  </a:cubicBezTo>
                  <a:cubicBezTo>
                    <a:pt x="12" y="41"/>
                    <a:pt x="12" y="41"/>
                    <a:pt x="12" y="41"/>
                  </a:cubicBezTo>
                  <a:cubicBezTo>
                    <a:pt x="13" y="41"/>
                    <a:pt x="14" y="41"/>
                    <a:pt x="15" y="40"/>
                  </a:cubicBezTo>
                  <a:cubicBezTo>
                    <a:pt x="16" y="46"/>
                    <a:pt x="16" y="46"/>
                    <a:pt x="16" y="46"/>
                  </a:cubicBezTo>
                  <a:cubicBezTo>
                    <a:pt x="16" y="47"/>
                    <a:pt x="17" y="47"/>
                    <a:pt x="18" y="47"/>
                  </a:cubicBezTo>
                  <a:cubicBezTo>
                    <a:pt x="19" y="47"/>
                    <a:pt x="19" y="46"/>
                    <a:pt x="19" y="45"/>
                  </a:cubicBezTo>
                  <a:cubicBezTo>
                    <a:pt x="18" y="39"/>
                    <a:pt x="18" y="39"/>
                    <a:pt x="18" y="39"/>
                  </a:cubicBezTo>
                  <a:cubicBezTo>
                    <a:pt x="19" y="39"/>
                    <a:pt x="20" y="39"/>
                    <a:pt x="21" y="38"/>
                  </a:cubicBezTo>
                  <a:cubicBezTo>
                    <a:pt x="22" y="37"/>
                    <a:pt x="23" y="36"/>
                    <a:pt x="23" y="35"/>
                  </a:cubicBezTo>
                  <a:cubicBezTo>
                    <a:pt x="24" y="33"/>
                    <a:pt x="24" y="32"/>
                    <a:pt x="24" y="30"/>
                  </a:cubicBezTo>
                  <a:cubicBezTo>
                    <a:pt x="24" y="27"/>
                    <a:pt x="22" y="25"/>
                    <a:pt x="21" y="24"/>
                  </a:cubicBezTo>
                  <a:cubicBezTo>
                    <a:pt x="20" y="23"/>
                    <a:pt x="18" y="22"/>
                    <a:pt x="16" y="21"/>
                  </a:cubicBezTo>
                  <a:close/>
                  <a:moveTo>
                    <a:pt x="15" y="35"/>
                  </a:moveTo>
                  <a:cubicBezTo>
                    <a:pt x="14" y="35"/>
                    <a:pt x="13" y="35"/>
                    <a:pt x="12" y="35"/>
                  </a:cubicBezTo>
                  <a:cubicBezTo>
                    <a:pt x="11" y="26"/>
                    <a:pt x="11" y="26"/>
                    <a:pt x="11" y="26"/>
                  </a:cubicBezTo>
                  <a:cubicBezTo>
                    <a:pt x="12" y="26"/>
                    <a:pt x="13" y="27"/>
                    <a:pt x="14" y="27"/>
                  </a:cubicBezTo>
                  <a:lnTo>
                    <a:pt x="15" y="35"/>
                  </a:lnTo>
                  <a:close/>
                  <a:moveTo>
                    <a:pt x="13" y="20"/>
                  </a:moveTo>
                  <a:cubicBezTo>
                    <a:pt x="12" y="20"/>
                    <a:pt x="11" y="20"/>
                    <a:pt x="10" y="19"/>
                  </a:cubicBezTo>
                  <a:cubicBezTo>
                    <a:pt x="9" y="12"/>
                    <a:pt x="9" y="12"/>
                    <a:pt x="9" y="12"/>
                  </a:cubicBezTo>
                  <a:cubicBezTo>
                    <a:pt x="10" y="12"/>
                    <a:pt x="11" y="12"/>
                    <a:pt x="12" y="12"/>
                  </a:cubicBezTo>
                  <a:lnTo>
                    <a:pt x="13" y="2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40" name="Freeform 86"/>
            <p:cNvSpPr>
              <a:spLocks noEditPoints="1"/>
            </p:cNvSpPr>
            <p:nvPr/>
          </p:nvSpPr>
          <p:spPr bwMode="auto">
            <a:xfrm>
              <a:off x="2113360" y="2592187"/>
              <a:ext cx="210740" cy="166688"/>
            </a:xfrm>
            <a:custGeom>
              <a:avLst/>
              <a:gdLst>
                <a:gd name="T0" fmla="*/ 64 w 82"/>
                <a:gd name="T1" fmla="*/ 1 h 65"/>
                <a:gd name="T2" fmla="*/ 11 w 82"/>
                <a:gd name="T3" fmla="*/ 7 h 65"/>
                <a:gd name="T4" fmla="*/ 0 w 82"/>
                <a:gd name="T5" fmla="*/ 21 h 65"/>
                <a:gd name="T6" fmla="*/ 4 w 82"/>
                <a:gd name="T7" fmla="*/ 54 h 65"/>
                <a:gd name="T8" fmla="*/ 18 w 82"/>
                <a:gd name="T9" fmla="*/ 64 h 65"/>
                <a:gd name="T10" fmla="*/ 71 w 82"/>
                <a:gd name="T11" fmla="*/ 58 h 65"/>
                <a:gd name="T12" fmla="*/ 82 w 82"/>
                <a:gd name="T13" fmla="*/ 44 h 65"/>
                <a:gd name="T14" fmla="*/ 77 w 82"/>
                <a:gd name="T15" fmla="*/ 11 h 65"/>
                <a:gd name="T16" fmla="*/ 64 w 82"/>
                <a:gd name="T17" fmla="*/ 1 h 65"/>
                <a:gd name="T18" fmla="*/ 11 w 82"/>
                <a:gd name="T19" fmla="*/ 13 h 65"/>
                <a:gd name="T20" fmla="*/ 65 w 82"/>
                <a:gd name="T21" fmla="*/ 6 h 65"/>
                <a:gd name="T22" fmla="*/ 72 w 82"/>
                <a:gd name="T23" fmla="*/ 12 h 65"/>
                <a:gd name="T24" fmla="*/ 73 w 82"/>
                <a:gd name="T25" fmla="*/ 15 h 65"/>
                <a:gd name="T26" fmla="*/ 6 w 82"/>
                <a:gd name="T27" fmla="*/ 23 h 65"/>
                <a:gd name="T28" fmla="*/ 6 w 82"/>
                <a:gd name="T29" fmla="*/ 20 h 65"/>
                <a:gd name="T30" fmla="*/ 11 w 82"/>
                <a:gd name="T31" fmla="*/ 13 h 65"/>
                <a:gd name="T32" fmla="*/ 70 w 82"/>
                <a:gd name="T33" fmla="*/ 52 h 65"/>
                <a:gd name="T34" fmla="*/ 17 w 82"/>
                <a:gd name="T35" fmla="*/ 59 h 65"/>
                <a:gd name="T36" fmla="*/ 10 w 82"/>
                <a:gd name="T37" fmla="*/ 53 h 65"/>
                <a:gd name="T38" fmla="*/ 7 w 82"/>
                <a:gd name="T39" fmla="*/ 36 h 65"/>
                <a:gd name="T40" fmla="*/ 74 w 82"/>
                <a:gd name="T41" fmla="*/ 28 h 65"/>
                <a:gd name="T42" fmla="*/ 76 w 82"/>
                <a:gd name="T43" fmla="*/ 45 h 65"/>
                <a:gd name="T44" fmla="*/ 70 w 82"/>
                <a:gd name="T45" fmla="*/ 5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2" h="65">
                  <a:moveTo>
                    <a:pt x="64" y="1"/>
                  </a:moveTo>
                  <a:cubicBezTo>
                    <a:pt x="11" y="7"/>
                    <a:pt x="11" y="7"/>
                    <a:pt x="11" y="7"/>
                  </a:cubicBezTo>
                  <a:cubicBezTo>
                    <a:pt x="4" y="8"/>
                    <a:pt x="0" y="14"/>
                    <a:pt x="0" y="21"/>
                  </a:cubicBezTo>
                  <a:cubicBezTo>
                    <a:pt x="4" y="54"/>
                    <a:pt x="4" y="54"/>
                    <a:pt x="4" y="54"/>
                  </a:cubicBezTo>
                  <a:cubicBezTo>
                    <a:pt x="5" y="60"/>
                    <a:pt x="11" y="65"/>
                    <a:pt x="18" y="64"/>
                  </a:cubicBezTo>
                  <a:cubicBezTo>
                    <a:pt x="71" y="58"/>
                    <a:pt x="71" y="58"/>
                    <a:pt x="71" y="58"/>
                  </a:cubicBezTo>
                  <a:cubicBezTo>
                    <a:pt x="78" y="57"/>
                    <a:pt x="82" y="51"/>
                    <a:pt x="82" y="44"/>
                  </a:cubicBezTo>
                  <a:cubicBezTo>
                    <a:pt x="77" y="11"/>
                    <a:pt x="77" y="11"/>
                    <a:pt x="77" y="11"/>
                  </a:cubicBezTo>
                  <a:cubicBezTo>
                    <a:pt x="77" y="5"/>
                    <a:pt x="71" y="0"/>
                    <a:pt x="64" y="1"/>
                  </a:cubicBezTo>
                  <a:close/>
                  <a:moveTo>
                    <a:pt x="11" y="13"/>
                  </a:moveTo>
                  <a:cubicBezTo>
                    <a:pt x="65" y="6"/>
                    <a:pt x="65" y="6"/>
                    <a:pt x="65" y="6"/>
                  </a:cubicBezTo>
                  <a:cubicBezTo>
                    <a:pt x="68" y="6"/>
                    <a:pt x="72" y="8"/>
                    <a:pt x="72" y="12"/>
                  </a:cubicBezTo>
                  <a:cubicBezTo>
                    <a:pt x="73" y="15"/>
                    <a:pt x="73" y="15"/>
                    <a:pt x="73" y="15"/>
                  </a:cubicBezTo>
                  <a:cubicBezTo>
                    <a:pt x="6" y="23"/>
                    <a:pt x="6" y="23"/>
                    <a:pt x="6" y="23"/>
                  </a:cubicBezTo>
                  <a:cubicBezTo>
                    <a:pt x="6" y="20"/>
                    <a:pt x="6" y="20"/>
                    <a:pt x="6" y="20"/>
                  </a:cubicBezTo>
                  <a:cubicBezTo>
                    <a:pt x="5" y="16"/>
                    <a:pt x="8" y="13"/>
                    <a:pt x="11" y="13"/>
                  </a:cubicBezTo>
                  <a:close/>
                  <a:moveTo>
                    <a:pt x="70" y="52"/>
                  </a:moveTo>
                  <a:cubicBezTo>
                    <a:pt x="17" y="59"/>
                    <a:pt x="17" y="59"/>
                    <a:pt x="17" y="59"/>
                  </a:cubicBezTo>
                  <a:cubicBezTo>
                    <a:pt x="13" y="59"/>
                    <a:pt x="10" y="57"/>
                    <a:pt x="10" y="53"/>
                  </a:cubicBezTo>
                  <a:cubicBezTo>
                    <a:pt x="7" y="36"/>
                    <a:pt x="7" y="36"/>
                    <a:pt x="7" y="36"/>
                  </a:cubicBezTo>
                  <a:cubicBezTo>
                    <a:pt x="74" y="28"/>
                    <a:pt x="74" y="28"/>
                    <a:pt x="74" y="28"/>
                  </a:cubicBezTo>
                  <a:cubicBezTo>
                    <a:pt x="76" y="45"/>
                    <a:pt x="76" y="45"/>
                    <a:pt x="76" y="45"/>
                  </a:cubicBezTo>
                  <a:cubicBezTo>
                    <a:pt x="77" y="48"/>
                    <a:pt x="74" y="52"/>
                    <a:pt x="70" y="5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41" name="Freeform 87"/>
            <p:cNvSpPr/>
            <p:nvPr/>
          </p:nvSpPr>
          <p:spPr bwMode="auto">
            <a:xfrm>
              <a:off x="2146697" y="2682675"/>
              <a:ext cx="97631" cy="25004"/>
            </a:xfrm>
            <a:custGeom>
              <a:avLst/>
              <a:gdLst>
                <a:gd name="T0" fmla="*/ 38 w 38"/>
                <a:gd name="T1" fmla="*/ 3 h 10"/>
                <a:gd name="T2" fmla="*/ 35 w 38"/>
                <a:gd name="T3" fmla="*/ 6 h 10"/>
                <a:gd name="T4" fmla="*/ 3 w 38"/>
                <a:gd name="T5" fmla="*/ 10 h 10"/>
                <a:gd name="T6" fmla="*/ 0 w 38"/>
                <a:gd name="T7" fmla="*/ 7 h 10"/>
                <a:gd name="T8" fmla="*/ 0 w 38"/>
                <a:gd name="T9" fmla="*/ 7 h 10"/>
                <a:gd name="T10" fmla="*/ 3 w 38"/>
                <a:gd name="T11" fmla="*/ 4 h 10"/>
                <a:gd name="T12" fmla="*/ 35 w 38"/>
                <a:gd name="T13" fmla="*/ 1 h 10"/>
                <a:gd name="T14" fmla="*/ 38 w 38"/>
                <a:gd name="T15" fmla="*/ 3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0">
                  <a:moveTo>
                    <a:pt x="38" y="3"/>
                  </a:moveTo>
                  <a:cubicBezTo>
                    <a:pt x="38" y="4"/>
                    <a:pt x="37" y="6"/>
                    <a:pt x="35" y="6"/>
                  </a:cubicBezTo>
                  <a:cubicBezTo>
                    <a:pt x="3" y="10"/>
                    <a:pt x="3" y="10"/>
                    <a:pt x="3" y="10"/>
                  </a:cubicBezTo>
                  <a:cubicBezTo>
                    <a:pt x="2" y="10"/>
                    <a:pt x="0" y="9"/>
                    <a:pt x="0" y="7"/>
                  </a:cubicBezTo>
                  <a:cubicBezTo>
                    <a:pt x="0" y="7"/>
                    <a:pt x="0" y="7"/>
                    <a:pt x="0" y="7"/>
                  </a:cubicBezTo>
                  <a:cubicBezTo>
                    <a:pt x="0" y="6"/>
                    <a:pt x="1" y="5"/>
                    <a:pt x="3" y="4"/>
                  </a:cubicBezTo>
                  <a:cubicBezTo>
                    <a:pt x="35" y="1"/>
                    <a:pt x="35" y="1"/>
                    <a:pt x="35" y="1"/>
                  </a:cubicBezTo>
                  <a:cubicBezTo>
                    <a:pt x="36" y="0"/>
                    <a:pt x="38" y="1"/>
                    <a:pt x="38" y="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42" name="Freeform 88"/>
            <p:cNvSpPr/>
            <p:nvPr/>
          </p:nvSpPr>
          <p:spPr bwMode="auto">
            <a:xfrm>
              <a:off x="2149078" y="2713632"/>
              <a:ext cx="59531" cy="17860"/>
            </a:xfrm>
            <a:custGeom>
              <a:avLst/>
              <a:gdLst>
                <a:gd name="T0" fmla="*/ 23 w 23"/>
                <a:gd name="T1" fmla="*/ 2 h 7"/>
                <a:gd name="T2" fmla="*/ 20 w 23"/>
                <a:gd name="T3" fmla="*/ 5 h 7"/>
                <a:gd name="T4" fmla="*/ 3 w 23"/>
                <a:gd name="T5" fmla="*/ 7 h 7"/>
                <a:gd name="T6" fmla="*/ 0 w 23"/>
                <a:gd name="T7" fmla="*/ 5 h 7"/>
                <a:gd name="T8" fmla="*/ 0 w 23"/>
                <a:gd name="T9" fmla="*/ 5 h 7"/>
                <a:gd name="T10" fmla="*/ 3 w 23"/>
                <a:gd name="T11" fmla="*/ 2 h 7"/>
                <a:gd name="T12" fmla="*/ 20 w 23"/>
                <a:gd name="T13" fmla="*/ 0 h 7"/>
                <a:gd name="T14" fmla="*/ 23 w 23"/>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23" y="2"/>
                  </a:moveTo>
                  <a:cubicBezTo>
                    <a:pt x="23" y="4"/>
                    <a:pt x="22" y="5"/>
                    <a:pt x="20" y="5"/>
                  </a:cubicBezTo>
                  <a:cubicBezTo>
                    <a:pt x="3" y="7"/>
                    <a:pt x="3" y="7"/>
                    <a:pt x="3" y="7"/>
                  </a:cubicBezTo>
                  <a:cubicBezTo>
                    <a:pt x="2" y="7"/>
                    <a:pt x="1" y="6"/>
                    <a:pt x="0" y="5"/>
                  </a:cubicBezTo>
                  <a:cubicBezTo>
                    <a:pt x="0" y="5"/>
                    <a:pt x="0" y="5"/>
                    <a:pt x="0" y="5"/>
                  </a:cubicBezTo>
                  <a:cubicBezTo>
                    <a:pt x="0" y="4"/>
                    <a:pt x="1" y="2"/>
                    <a:pt x="3" y="2"/>
                  </a:cubicBezTo>
                  <a:cubicBezTo>
                    <a:pt x="20" y="0"/>
                    <a:pt x="20" y="0"/>
                    <a:pt x="20" y="0"/>
                  </a:cubicBezTo>
                  <a:cubicBezTo>
                    <a:pt x="21" y="0"/>
                    <a:pt x="22" y="1"/>
                    <a:pt x="23"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43" name="Freeform 89"/>
            <p:cNvSpPr>
              <a:spLocks noEditPoints="1"/>
            </p:cNvSpPr>
            <p:nvPr/>
          </p:nvSpPr>
          <p:spPr bwMode="auto">
            <a:xfrm>
              <a:off x="1577578" y="2439788"/>
              <a:ext cx="30956" cy="59531"/>
            </a:xfrm>
            <a:custGeom>
              <a:avLst/>
              <a:gdLst>
                <a:gd name="T0" fmla="*/ 8 w 12"/>
                <a:gd name="T1" fmla="*/ 10 h 23"/>
                <a:gd name="T2" fmla="*/ 8 w 12"/>
                <a:gd name="T3" fmla="*/ 5 h 23"/>
                <a:gd name="T4" fmla="*/ 8 w 12"/>
                <a:gd name="T5" fmla="*/ 5 h 23"/>
                <a:gd name="T6" fmla="*/ 9 w 12"/>
                <a:gd name="T7" fmla="*/ 5 h 23"/>
                <a:gd name="T8" fmla="*/ 10 w 12"/>
                <a:gd name="T9" fmla="*/ 5 h 23"/>
                <a:gd name="T10" fmla="*/ 10 w 12"/>
                <a:gd name="T11" fmla="*/ 4 h 23"/>
                <a:gd name="T12" fmla="*/ 10 w 12"/>
                <a:gd name="T13" fmla="*/ 3 h 23"/>
                <a:gd name="T14" fmla="*/ 10 w 12"/>
                <a:gd name="T15" fmla="*/ 3 h 23"/>
                <a:gd name="T16" fmla="*/ 9 w 12"/>
                <a:gd name="T17" fmla="*/ 3 h 23"/>
                <a:gd name="T18" fmla="*/ 9 w 12"/>
                <a:gd name="T19" fmla="*/ 2 h 23"/>
                <a:gd name="T20" fmla="*/ 7 w 12"/>
                <a:gd name="T21" fmla="*/ 2 h 23"/>
                <a:gd name="T22" fmla="*/ 7 w 12"/>
                <a:gd name="T23" fmla="*/ 0 h 23"/>
                <a:gd name="T24" fmla="*/ 6 w 12"/>
                <a:gd name="T25" fmla="*/ 0 h 23"/>
                <a:gd name="T26" fmla="*/ 6 w 12"/>
                <a:gd name="T27" fmla="*/ 1 h 23"/>
                <a:gd name="T28" fmla="*/ 6 w 12"/>
                <a:gd name="T29" fmla="*/ 3 h 23"/>
                <a:gd name="T30" fmla="*/ 6 w 12"/>
                <a:gd name="T31" fmla="*/ 3 h 23"/>
                <a:gd name="T32" fmla="*/ 5 w 12"/>
                <a:gd name="T33" fmla="*/ 3 h 23"/>
                <a:gd name="T34" fmla="*/ 4 w 12"/>
                <a:gd name="T35" fmla="*/ 1 h 23"/>
                <a:gd name="T36" fmla="*/ 3 w 12"/>
                <a:gd name="T37" fmla="*/ 0 h 23"/>
                <a:gd name="T38" fmla="*/ 3 w 12"/>
                <a:gd name="T39" fmla="*/ 1 h 23"/>
                <a:gd name="T40" fmla="*/ 3 w 12"/>
                <a:gd name="T41" fmla="*/ 3 h 23"/>
                <a:gd name="T42" fmla="*/ 2 w 12"/>
                <a:gd name="T43" fmla="*/ 4 h 23"/>
                <a:gd name="T44" fmla="*/ 1 w 12"/>
                <a:gd name="T45" fmla="*/ 6 h 23"/>
                <a:gd name="T46" fmla="*/ 1 w 12"/>
                <a:gd name="T47" fmla="*/ 8 h 23"/>
                <a:gd name="T48" fmla="*/ 1 w 12"/>
                <a:gd name="T49" fmla="*/ 9 h 23"/>
                <a:gd name="T50" fmla="*/ 2 w 12"/>
                <a:gd name="T51" fmla="*/ 11 h 23"/>
                <a:gd name="T52" fmla="*/ 4 w 12"/>
                <a:gd name="T53" fmla="*/ 12 h 23"/>
                <a:gd name="T54" fmla="*/ 4 w 12"/>
                <a:gd name="T55" fmla="*/ 12 h 23"/>
                <a:gd name="T56" fmla="*/ 5 w 12"/>
                <a:gd name="T57" fmla="*/ 17 h 23"/>
                <a:gd name="T58" fmla="*/ 3 w 12"/>
                <a:gd name="T59" fmla="*/ 17 h 23"/>
                <a:gd name="T60" fmla="*/ 2 w 12"/>
                <a:gd name="T61" fmla="*/ 16 h 23"/>
                <a:gd name="T62" fmla="*/ 1 w 12"/>
                <a:gd name="T63" fmla="*/ 17 h 23"/>
                <a:gd name="T64" fmla="*/ 1 w 12"/>
                <a:gd name="T65" fmla="*/ 18 h 23"/>
                <a:gd name="T66" fmla="*/ 1 w 12"/>
                <a:gd name="T67" fmla="*/ 19 h 23"/>
                <a:gd name="T68" fmla="*/ 1 w 12"/>
                <a:gd name="T69" fmla="*/ 19 h 23"/>
                <a:gd name="T70" fmla="*/ 3 w 12"/>
                <a:gd name="T71" fmla="*/ 19 h 23"/>
                <a:gd name="T72" fmla="*/ 5 w 12"/>
                <a:gd name="T73" fmla="*/ 20 h 23"/>
                <a:gd name="T74" fmla="*/ 5 w 12"/>
                <a:gd name="T75" fmla="*/ 22 h 23"/>
                <a:gd name="T76" fmla="*/ 6 w 12"/>
                <a:gd name="T77" fmla="*/ 23 h 23"/>
                <a:gd name="T78" fmla="*/ 7 w 12"/>
                <a:gd name="T79" fmla="*/ 22 h 23"/>
                <a:gd name="T80" fmla="*/ 7 w 12"/>
                <a:gd name="T81" fmla="*/ 19 h 23"/>
                <a:gd name="T82" fmla="*/ 8 w 12"/>
                <a:gd name="T83" fmla="*/ 19 h 23"/>
                <a:gd name="T84" fmla="*/ 8 w 12"/>
                <a:gd name="T85" fmla="*/ 22 h 23"/>
                <a:gd name="T86" fmla="*/ 9 w 12"/>
                <a:gd name="T87" fmla="*/ 22 h 23"/>
                <a:gd name="T88" fmla="*/ 10 w 12"/>
                <a:gd name="T89" fmla="*/ 22 h 23"/>
                <a:gd name="T90" fmla="*/ 9 w 12"/>
                <a:gd name="T91" fmla="*/ 19 h 23"/>
                <a:gd name="T92" fmla="*/ 11 w 12"/>
                <a:gd name="T93" fmla="*/ 18 h 23"/>
                <a:gd name="T94" fmla="*/ 12 w 12"/>
                <a:gd name="T95" fmla="*/ 16 h 23"/>
                <a:gd name="T96" fmla="*/ 12 w 12"/>
                <a:gd name="T97" fmla="*/ 14 h 23"/>
                <a:gd name="T98" fmla="*/ 11 w 12"/>
                <a:gd name="T99" fmla="*/ 11 h 23"/>
                <a:gd name="T100" fmla="*/ 8 w 12"/>
                <a:gd name="T101" fmla="*/ 10 h 23"/>
                <a:gd name="T102" fmla="*/ 8 w 12"/>
                <a:gd name="T103" fmla="*/ 16 h 23"/>
                <a:gd name="T104" fmla="*/ 6 w 12"/>
                <a:gd name="T105" fmla="*/ 17 h 23"/>
                <a:gd name="T106" fmla="*/ 6 w 12"/>
                <a:gd name="T107" fmla="*/ 12 h 23"/>
                <a:gd name="T108" fmla="*/ 7 w 12"/>
                <a:gd name="T109" fmla="*/ 13 h 23"/>
                <a:gd name="T110" fmla="*/ 8 w 12"/>
                <a:gd name="T111" fmla="*/ 16 h 23"/>
                <a:gd name="T112" fmla="*/ 7 w 12"/>
                <a:gd name="T113" fmla="*/ 9 h 23"/>
                <a:gd name="T114" fmla="*/ 5 w 12"/>
                <a:gd name="T115" fmla="*/ 9 h 23"/>
                <a:gd name="T116" fmla="*/ 5 w 12"/>
                <a:gd name="T117" fmla="*/ 5 h 23"/>
                <a:gd name="T118" fmla="*/ 6 w 12"/>
                <a:gd name="T119" fmla="*/ 5 h 23"/>
                <a:gd name="T120" fmla="*/ 7 w 12"/>
                <a:gd name="T121"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5"/>
                    <a:pt x="8" y="5"/>
                    <a:pt x="8" y="5"/>
                  </a:cubicBezTo>
                  <a:cubicBezTo>
                    <a:pt x="8" y="5"/>
                    <a:pt x="8" y="5"/>
                    <a:pt x="8" y="5"/>
                  </a:cubicBezTo>
                  <a:cubicBezTo>
                    <a:pt x="9" y="5"/>
                    <a:pt x="9" y="5"/>
                    <a:pt x="9" y="5"/>
                  </a:cubicBezTo>
                  <a:cubicBezTo>
                    <a:pt x="10" y="5"/>
                    <a:pt x="10" y="5"/>
                    <a:pt x="10" y="5"/>
                  </a:cubicBezTo>
                  <a:cubicBezTo>
                    <a:pt x="10" y="5"/>
                    <a:pt x="10" y="4"/>
                    <a:pt x="10" y="4"/>
                  </a:cubicBezTo>
                  <a:cubicBezTo>
                    <a:pt x="10" y="4"/>
                    <a:pt x="10" y="3"/>
                    <a:pt x="10" y="3"/>
                  </a:cubicBezTo>
                  <a:cubicBezTo>
                    <a:pt x="10" y="3"/>
                    <a:pt x="10" y="3"/>
                    <a:pt x="10" y="3"/>
                  </a:cubicBezTo>
                  <a:cubicBezTo>
                    <a:pt x="10" y="3"/>
                    <a:pt x="9" y="3"/>
                    <a:pt x="9" y="3"/>
                  </a:cubicBezTo>
                  <a:cubicBezTo>
                    <a:pt x="9" y="2"/>
                    <a:pt x="9" y="2"/>
                    <a:pt x="9" y="2"/>
                  </a:cubicBezTo>
                  <a:cubicBezTo>
                    <a:pt x="8" y="2"/>
                    <a:pt x="8" y="2"/>
                    <a:pt x="7" y="2"/>
                  </a:cubicBezTo>
                  <a:cubicBezTo>
                    <a:pt x="7" y="0"/>
                    <a:pt x="7" y="0"/>
                    <a:pt x="7" y="0"/>
                  </a:cubicBezTo>
                  <a:cubicBezTo>
                    <a:pt x="7" y="0"/>
                    <a:pt x="7" y="0"/>
                    <a:pt x="6" y="0"/>
                  </a:cubicBezTo>
                  <a:cubicBezTo>
                    <a:pt x="6" y="0"/>
                    <a:pt x="6" y="0"/>
                    <a:pt x="6" y="1"/>
                  </a:cubicBezTo>
                  <a:cubicBezTo>
                    <a:pt x="6" y="3"/>
                    <a:pt x="6" y="3"/>
                    <a:pt x="6" y="3"/>
                  </a:cubicBezTo>
                  <a:cubicBezTo>
                    <a:pt x="6" y="3"/>
                    <a:pt x="6" y="3"/>
                    <a:pt x="6" y="3"/>
                  </a:cubicBezTo>
                  <a:cubicBezTo>
                    <a:pt x="5" y="3"/>
                    <a:pt x="5" y="3"/>
                    <a:pt x="5" y="3"/>
                  </a:cubicBezTo>
                  <a:cubicBezTo>
                    <a:pt x="4" y="1"/>
                    <a:pt x="4" y="1"/>
                    <a:pt x="4" y="1"/>
                  </a:cubicBezTo>
                  <a:cubicBezTo>
                    <a:pt x="4" y="0"/>
                    <a:pt x="4" y="0"/>
                    <a:pt x="3" y="0"/>
                  </a:cubicBezTo>
                  <a:cubicBezTo>
                    <a:pt x="3" y="0"/>
                    <a:pt x="3" y="0"/>
                    <a:pt x="3" y="1"/>
                  </a:cubicBezTo>
                  <a:cubicBezTo>
                    <a:pt x="3" y="3"/>
                    <a:pt x="3" y="3"/>
                    <a:pt x="3" y="3"/>
                  </a:cubicBezTo>
                  <a:cubicBezTo>
                    <a:pt x="2" y="4"/>
                    <a:pt x="2" y="4"/>
                    <a:pt x="2" y="4"/>
                  </a:cubicBezTo>
                  <a:cubicBezTo>
                    <a:pt x="1" y="5"/>
                    <a:pt x="1" y="5"/>
                    <a:pt x="1" y="6"/>
                  </a:cubicBezTo>
                  <a:cubicBezTo>
                    <a:pt x="0" y="6"/>
                    <a:pt x="0" y="7"/>
                    <a:pt x="1" y="8"/>
                  </a:cubicBezTo>
                  <a:cubicBezTo>
                    <a:pt x="1" y="8"/>
                    <a:pt x="1" y="9"/>
                    <a:pt x="1" y="9"/>
                  </a:cubicBezTo>
                  <a:cubicBezTo>
                    <a:pt x="1" y="10"/>
                    <a:pt x="2" y="10"/>
                    <a:pt x="2" y="11"/>
                  </a:cubicBezTo>
                  <a:cubicBezTo>
                    <a:pt x="3" y="11"/>
                    <a:pt x="3" y="11"/>
                    <a:pt x="4" y="12"/>
                  </a:cubicBezTo>
                  <a:cubicBezTo>
                    <a:pt x="4" y="12"/>
                    <a:pt x="4" y="12"/>
                    <a:pt x="4" y="12"/>
                  </a:cubicBezTo>
                  <a:cubicBezTo>
                    <a:pt x="5" y="17"/>
                    <a:pt x="5" y="17"/>
                    <a:pt x="5" y="17"/>
                  </a:cubicBezTo>
                  <a:cubicBezTo>
                    <a:pt x="4" y="17"/>
                    <a:pt x="4" y="17"/>
                    <a:pt x="3" y="17"/>
                  </a:cubicBezTo>
                  <a:cubicBezTo>
                    <a:pt x="3" y="17"/>
                    <a:pt x="2" y="17"/>
                    <a:pt x="2" y="16"/>
                  </a:cubicBezTo>
                  <a:cubicBezTo>
                    <a:pt x="2" y="16"/>
                    <a:pt x="2" y="17"/>
                    <a:pt x="1" y="17"/>
                  </a:cubicBezTo>
                  <a:cubicBezTo>
                    <a:pt x="1" y="17"/>
                    <a:pt x="1" y="17"/>
                    <a:pt x="1" y="18"/>
                  </a:cubicBezTo>
                  <a:cubicBezTo>
                    <a:pt x="1" y="18"/>
                    <a:pt x="1" y="18"/>
                    <a:pt x="1" y="19"/>
                  </a:cubicBezTo>
                  <a:cubicBezTo>
                    <a:pt x="1" y="19"/>
                    <a:pt x="1" y="19"/>
                    <a:pt x="1" y="19"/>
                  </a:cubicBezTo>
                  <a:cubicBezTo>
                    <a:pt x="2" y="19"/>
                    <a:pt x="2" y="19"/>
                    <a:pt x="3" y="19"/>
                  </a:cubicBezTo>
                  <a:cubicBezTo>
                    <a:pt x="4" y="20"/>
                    <a:pt x="4" y="20"/>
                    <a:pt x="5" y="20"/>
                  </a:cubicBezTo>
                  <a:cubicBezTo>
                    <a:pt x="5" y="22"/>
                    <a:pt x="5" y="22"/>
                    <a:pt x="5" y="22"/>
                  </a:cubicBezTo>
                  <a:cubicBezTo>
                    <a:pt x="5" y="22"/>
                    <a:pt x="6" y="23"/>
                    <a:pt x="6" y="23"/>
                  </a:cubicBezTo>
                  <a:cubicBezTo>
                    <a:pt x="7" y="23"/>
                    <a:pt x="7" y="22"/>
                    <a:pt x="7" y="22"/>
                  </a:cubicBezTo>
                  <a:cubicBezTo>
                    <a:pt x="7" y="19"/>
                    <a:pt x="7" y="19"/>
                    <a:pt x="7" y="19"/>
                  </a:cubicBezTo>
                  <a:cubicBezTo>
                    <a:pt x="7" y="19"/>
                    <a:pt x="8" y="19"/>
                    <a:pt x="8" y="19"/>
                  </a:cubicBezTo>
                  <a:cubicBezTo>
                    <a:pt x="8" y="22"/>
                    <a:pt x="8" y="22"/>
                    <a:pt x="8" y="22"/>
                  </a:cubicBezTo>
                  <a:cubicBezTo>
                    <a:pt x="8" y="22"/>
                    <a:pt x="9" y="22"/>
                    <a:pt x="9" y="22"/>
                  </a:cubicBezTo>
                  <a:cubicBezTo>
                    <a:pt x="10" y="22"/>
                    <a:pt x="10" y="22"/>
                    <a:pt x="10" y="22"/>
                  </a:cubicBezTo>
                  <a:cubicBezTo>
                    <a:pt x="9" y="19"/>
                    <a:pt x="9" y="19"/>
                    <a:pt x="9" y="19"/>
                  </a:cubicBezTo>
                  <a:cubicBezTo>
                    <a:pt x="10" y="18"/>
                    <a:pt x="10" y="18"/>
                    <a:pt x="11" y="18"/>
                  </a:cubicBezTo>
                  <a:cubicBezTo>
                    <a:pt x="11" y="17"/>
                    <a:pt x="12" y="17"/>
                    <a:pt x="12" y="16"/>
                  </a:cubicBezTo>
                  <a:cubicBezTo>
                    <a:pt x="12" y="16"/>
                    <a:pt x="12" y="15"/>
                    <a:pt x="12" y="14"/>
                  </a:cubicBezTo>
                  <a:cubicBezTo>
                    <a:pt x="12" y="13"/>
                    <a:pt x="11" y="12"/>
                    <a:pt x="11" y="11"/>
                  </a:cubicBezTo>
                  <a:cubicBezTo>
                    <a:pt x="10" y="11"/>
                    <a:pt x="9" y="10"/>
                    <a:pt x="8" y="10"/>
                  </a:cubicBezTo>
                  <a:close/>
                  <a:moveTo>
                    <a:pt x="8" y="16"/>
                  </a:moveTo>
                  <a:cubicBezTo>
                    <a:pt x="7" y="16"/>
                    <a:pt x="7" y="17"/>
                    <a:pt x="6" y="17"/>
                  </a:cubicBezTo>
                  <a:cubicBezTo>
                    <a:pt x="6" y="12"/>
                    <a:pt x="6" y="12"/>
                    <a:pt x="6" y="12"/>
                  </a:cubicBezTo>
                  <a:cubicBezTo>
                    <a:pt x="6" y="12"/>
                    <a:pt x="7" y="12"/>
                    <a:pt x="7" y="13"/>
                  </a:cubicBezTo>
                  <a:lnTo>
                    <a:pt x="8" y="16"/>
                  </a:lnTo>
                  <a:close/>
                  <a:moveTo>
                    <a:pt x="7" y="9"/>
                  </a:moveTo>
                  <a:cubicBezTo>
                    <a:pt x="6" y="9"/>
                    <a:pt x="6" y="9"/>
                    <a:pt x="5" y="9"/>
                  </a:cubicBezTo>
                  <a:cubicBezTo>
                    <a:pt x="5" y="5"/>
                    <a:pt x="5" y="5"/>
                    <a:pt x="5" y="5"/>
                  </a:cubicBezTo>
                  <a:cubicBezTo>
                    <a:pt x="5" y="5"/>
                    <a:pt x="6" y="5"/>
                    <a:pt x="6" y="5"/>
                  </a:cubicBezTo>
                  <a:lnTo>
                    <a:pt x="7" y="9"/>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44" name="Freeform 90"/>
            <p:cNvSpPr>
              <a:spLocks noEditPoints="1"/>
            </p:cNvSpPr>
            <p:nvPr/>
          </p:nvSpPr>
          <p:spPr bwMode="auto">
            <a:xfrm>
              <a:off x="1531144" y="2406450"/>
              <a:ext cx="123825" cy="180975"/>
            </a:xfrm>
            <a:custGeom>
              <a:avLst/>
              <a:gdLst>
                <a:gd name="T0" fmla="*/ 46 w 48"/>
                <a:gd name="T1" fmla="*/ 22 h 70"/>
                <a:gd name="T2" fmla="*/ 21 w 48"/>
                <a:gd name="T3" fmla="*/ 2 h 70"/>
                <a:gd name="T4" fmla="*/ 2 w 48"/>
                <a:gd name="T5" fmla="*/ 27 h 70"/>
                <a:gd name="T6" fmla="*/ 21 w 48"/>
                <a:gd name="T7" fmla="*/ 46 h 70"/>
                <a:gd name="T8" fmla="*/ 23 w 48"/>
                <a:gd name="T9" fmla="*/ 66 h 70"/>
                <a:gd name="T10" fmla="*/ 27 w 48"/>
                <a:gd name="T11" fmla="*/ 69 h 70"/>
                <a:gd name="T12" fmla="*/ 32 w 48"/>
                <a:gd name="T13" fmla="*/ 69 h 70"/>
                <a:gd name="T14" fmla="*/ 35 w 48"/>
                <a:gd name="T15" fmla="*/ 64 h 70"/>
                <a:gd name="T16" fmla="*/ 33 w 48"/>
                <a:gd name="T17" fmla="*/ 45 h 70"/>
                <a:gd name="T18" fmla="*/ 46 w 48"/>
                <a:gd name="T19" fmla="*/ 22 h 70"/>
                <a:gd name="T20" fmla="*/ 26 w 48"/>
                <a:gd name="T21" fmla="*/ 40 h 70"/>
                <a:gd name="T22" fmla="*/ 8 w 48"/>
                <a:gd name="T23" fmla="*/ 26 h 70"/>
                <a:gd name="T24" fmla="*/ 22 w 48"/>
                <a:gd name="T25" fmla="*/ 8 h 70"/>
                <a:gd name="T26" fmla="*/ 40 w 48"/>
                <a:gd name="T27" fmla="*/ 22 h 70"/>
                <a:gd name="T28" fmla="*/ 26 w 48"/>
                <a:gd name="T29"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70">
                  <a:moveTo>
                    <a:pt x="46" y="22"/>
                  </a:moveTo>
                  <a:cubicBezTo>
                    <a:pt x="45" y="9"/>
                    <a:pt x="34" y="0"/>
                    <a:pt x="21" y="2"/>
                  </a:cubicBezTo>
                  <a:cubicBezTo>
                    <a:pt x="9" y="3"/>
                    <a:pt x="0" y="15"/>
                    <a:pt x="2" y="27"/>
                  </a:cubicBezTo>
                  <a:cubicBezTo>
                    <a:pt x="3" y="37"/>
                    <a:pt x="11" y="45"/>
                    <a:pt x="21" y="46"/>
                  </a:cubicBezTo>
                  <a:cubicBezTo>
                    <a:pt x="23" y="66"/>
                    <a:pt x="23" y="66"/>
                    <a:pt x="23" y="66"/>
                  </a:cubicBezTo>
                  <a:cubicBezTo>
                    <a:pt x="23" y="68"/>
                    <a:pt x="25" y="70"/>
                    <a:pt x="27" y="69"/>
                  </a:cubicBezTo>
                  <a:cubicBezTo>
                    <a:pt x="32" y="69"/>
                    <a:pt x="32" y="69"/>
                    <a:pt x="32" y="69"/>
                  </a:cubicBezTo>
                  <a:cubicBezTo>
                    <a:pt x="34" y="68"/>
                    <a:pt x="36" y="66"/>
                    <a:pt x="35" y="64"/>
                  </a:cubicBezTo>
                  <a:cubicBezTo>
                    <a:pt x="33" y="45"/>
                    <a:pt x="33" y="45"/>
                    <a:pt x="33" y="45"/>
                  </a:cubicBezTo>
                  <a:cubicBezTo>
                    <a:pt x="42" y="41"/>
                    <a:pt x="48" y="32"/>
                    <a:pt x="46" y="22"/>
                  </a:cubicBezTo>
                  <a:close/>
                  <a:moveTo>
                    <a:pt x="26" y="40"/>
                  </a:moveTo>
                  <a:cubicBezTo>
                    <a:pt x="17" y="41"/>
                    <a:pt x="9" y="35"/>
                    <a:pt x="8" y="26"/>
                  </a:cubicBezTo>
                  <a:cubicBezTo>
                    <a:pt x="7" y="17"/>
                    <a:pt x="13" y="9"/>
                    <a:pt x="22" y="8"/>
                  </a:cubicBezTo>
                  <a:cubicBezTo>
                    <a:pt x="31" y="7"/>
                    <a:pt x="39" y="14"/>
                    <a:pt x="40" y="22"/>
                  </a:cubicBezTo>
                  <a:cubicBezTo>
                    <a:pt x="41" y="31"/>
                    <a:pt x="35" y="39"/>
                    <a:pt x="26" y="4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45" name="Freeform 91"/>
            <p:cNvSpPr/>
            <p:nvPr/>
          </p:nvSpPr>
          <p:spPr bwMode="auto">
            <a:xfrm>
              <a:off x="1500187" y="2377876"/>
              <a:ext cx="223838" cy="154781"/>
            </a:xfrm>
            <a:custGeom>
              <a:avLst/>
              <a:gdLst>
                <a:gd name="T0" fmla="*/ 71 w 87"/>
                <a:gd name="T1" fmla="*/ 1 h 60"/>
                <a:gd name="T2" fmla="*/ 10 w 87"/>
                <a:gd name="T3" fmla="*/ 8 h 60"/>
                <a:gd name="T4" fmla="*/ 0 w 87"/>
                <a:gd name="T5" fmla="*/ 20 h 60"/>
                <a:gd name="T6" fmla="*/ 4 w 87"/>
                <a:gd name="T7" fmla="*/ 50 h 60"/>
                <a:gd name="T8" fmla="*/ 16 w 87"/>
                <a:gd name="T9" fmla="*/ 59 h 60"/>
                <a:gd name="T10" fmla="*/ 20 w 87"/>
                <a:gd name="T11" fmla="*/ 59 h 60"/>
                <a:gd name="T12" fmla="*/ 15 w 87"/>
                <a:gd name="T13" fmla="*/ 55 h 60"/>
                <a:gd name="T14" fmla="*/ 15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6 w 87"/>
                <a:gd name="T29" fmla="*/ 47 h 60"/>
                <a:gd name="T30" fmla="*/ 61 w 87"/>
                <a:gd name="T31" fmla="*/ 49 h 60"/>
                <a:gd name="T32" fmla="*/ 57 w 87"/>
                <a:gd name="T33" fmla="*/ 54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8"/>
                    <a:pt x="10" y="8"/>
                    <a:pt x="10" y="8"/>
                  </a:cubicBezTo>
                  <a:cubicBezTo>
                    <a:pt x="4" y="9"/>
                    <a:pt x="0" y="15"/>
                    <a:pt x="0" y="20"/>
                  </a:cubicBezTo>
                  <a:cubicBezTo>
                    <a:pt x="4" y="50"/>
                    <a:pt x="4" y="50"/>
                    <a:pt x="4" y="50"/>
                  </a:cubicBezTo>
                  <a:cubicBezTo>
                    <a:pt x="5" y="56"/>
                    <a:pt x="10" y="60"/>
                    <a:pt x="16" y="59"/>
                  </a:cubicBezTo>
                  <a:cubicBezTo>
                    <a:pt x="20" y="59"/>
                    <a:pt x="20" y="59"/>
                    <a:pt x="20" y="59"/>
                  </a:cubicBezTo>
                  <a:cubicBezTo>
                    <a:pt x="19" y="58"/>
                    <a:pt x="17" y="56"/>
                    <a:pt x="15" y="55"/>
                  </a:cubicBezTo>
                  <a:cubicBezTo>
                    <a:pt x="15" y="55"/>
                    <a:pt x="15" y="55"/>
                    <a:pt x="15" y="55"/>
                  </a:cubicBezTo>
                  <a:cubicBezTo>
                    <a:pt x="12" y="55"/>
                    <a:pt x="9" y="53"/>
                    <a:pt x="9" y="50"/>
                  </a:cubicBezTo>
                  <a:cubicBezTo>
                    <a:pt x="5" y="20"/>
                    <a:pt x="5" y="20"/>
                    <a:pt x="5" y="20"/>
                  </a:cubicBezTo>
                  <a:cubicBezTo>
                    <a:pt x="5" y="16"/>
                    <a:pt x="7" y="13"/>
                    <a:pt x="10" y="13"/>
                  </a:cubicBezTo>
                  <a:cubicBezTo>
                    <a:pt x="71" y="6"/>
                    <a:pt x="71" y="6"/>
                    <a:pt x="71" y="6"/>
                  </a:cubicBezTo>
                  <a:cubicBezTo>
                    <a:pt x="75" y="5"/>
                    <a:pt x="78" y="7"/>
                    <a:pt x="78" y="11"/>
                  </a:cubicBezTo>
                  <a:cubicBezTo>
                    <a:pt x="82" y="41"/>
                    <a:pt x="82" y="41"/>
                    <a:pt x="82" y="41"/>
                  </a:cubicBezTo>
                  <a:cubicBezTo>
                    <a:pt x="82" y="44"/>
                    <a:pt x="80" y="47"/>
                    <a:pt x="76" y="47"/>
                  </a:cubicBezTo>
                  <a:cubicBezTo>
                    <a:pt x="61" y="49"/>
                    <a:pt x="61" y="49"/>
                    <a:pt x="61" y="49"/>
                  </a:cubicBezTo>
                  <a:cubicBezTo>
                    <a:pt x="60" y="51"/>
                    <a:pt x="59" y="53"/>
                    <a:pt x="57" y="54"/>
                  </a:cubicBezTo>
                  <a:cubicBezTo>
                    <a:pt x="77" y="52"/>
                    <a:pt x="77" y="52"/>
                    <a:pt x="77" y="52"/>
                  </a:cubicBezTo>
                  <a:cubicBezTo>
                    <a:pt x="83" y="51"/>
                    <a:pt x="87" y="46"/>
                    <a:pt x="86" y="40"/>
                  </a:cubicBezTo>
                  <a:cubicBezTo>
                    <a:pt x="83" y="10"/>
                    <a:pt x="83" y="10"/>
                    <a:pt x="83" y="10"/>
                  </a:cubicBezTo>
                  <a:cubicBezTo>
                    <a:pt x="82" y="4"/>
                    <a:pt x="77" y="0"/>
                    <a:pt x="71" y="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46" name="Freeform 92"/>
            <p:cNvSpPr>
              <a:spLocks noEditPoints="1"/>
            </p:cNvSpPr>
            <p:nvPr/>
          </p:nvSpPr>
          <p:spPr bwMode="auto">
            <a:xfrm>
              <a:off x="2653903" y="2187376"/>
              <a:ext cx="27384" cy="59531"/>
            </a:xfrm>
            <a:custGeom>
              <a:avLst/>
              <a:gdLst>
                <a:gd name="T0" fmla="*/ 8 w 11"/>
                <a:gd name="T1" fmla="*/ 10 h 23"/>
                <a:gd name="T2" fmla="*/ 7 w 11"/>
                <a:gd name="T3" fmla="*/ 5 h 23"/>
                <a:gd name="T4" fmla="*/ 7 w 11"/>
                <a:gd name="T5" fmla="*/ 5 h 23"/>
                <a:gd name="T6" fmla="*/ 9 w 11"/>
                <a:gd name="T7" fmla="*/ 5 h 23"/>
                <a:gd name="T8" fmla="*/ 9 w 11"/>
                <a:gd name="T9" fmla="*/ 5 h 23"/>
                <a:gd name="T10" fmla="*/ 9 w 11"/>
                <a:gd name="T11" fmla="*/ 4 h 23"/>
                <a:gd name="T12" fmla="*/ 9 w 11"/>
                <a:gd name="T13" fmla="*/ 3 h 23"/>
                <a:gd name="T14" fmla="*/ 9 w 11"/>
                <a:gd name="T15" fmla="*/ 3 h 23"/>
                <a:gd name="T16" fmla="*/ 8 w 11"/>
                <a:gd name="T17" fmla="*/ 3 h 23"/>
                <a:gd name="T18" fmla="*/ 8 w 11"/>
                <a:gd name="T19" fmla="*/ 3 h 23"/>
                <a:gd name="T20" fmla="*/ 7 w 11"/>
                <a:gd name="T21" fmla="*/ 3 h 23"/>
                <a:gd name="T22" fmla="*/ 6 w 11"/>
                <a:gd name="T23" fmla="*/ 1 h 23"/>
                <a:gd name="T24" fmla="*/ 6 w 11"/>
                <a:gd name="T25" fmla="*/ 0 h 23"/>
                <a:gd name="T26" fmla="*/ 5 w 11"/>
                <a:gd name="T27" fmla="*/ 1 h 23"/>
                <a:gd name="T28" fmla="*/ 5 w 11"/>
                <a:gd name="T29" fmla="*/ 3 h 23"/>
                <a:gd name="T30" fmla="*/ 5 w 11"/>
                <a:gd name="T31" fmla="*/ 3 h 23"/>
                <a:gd name="T32" fmla="*/ 4 w 11"/>
                <a:gd name="T33" fmla="*/ 3 h 23"/>
                <a:gd name="T34" fmla="*/ 3 w 11"/>
                <a:gd name="T35" fmla="*/ 1 h 23"/>
                <a:gd name="T36" fmla="*/ 3 w 11"/>
                <a:gd name="T37" fmla="*/ 0 h 23"/>
                <a:gd name="T38" fmla="*/ 2 w 11"/>
                <a:gd name="T39" fmla="*/ 1 h 23"/>
                <a:gd name="T40" fmla="*/ 2 w 11"/>
                <a:gd name="T41" fmla="*/ 4 h 23"/>
                <a:gd name="T42" fmla="*/ 1 w 11"/>
                <a:gd name="T43" fmla="*/ 5 h 23"/>
                <a:gd name="T44" fmla="*/ 0 w 11"/>
                <a:gd name="T45" fmla="*/ 6 h 23"/>
                <a:gd name="T46" fmla="*/ 0 w 11"/>
                <a:gd name="T47" fmla="*/ 8 h 23"/>
                <a:gd name="T48" fmla="*/ 0 w 11"/>
                <a:gd name="T49" fmla="*/ 10 h 23"/>
                <a:gd name="T50" fmla="*/ 1 w 11"/>
                <a:gd name="T51" fmla="*/ 11 h 23"/>
                <a:gd name="T52" fmla="*/ 3 w 11"/>
                <a:gd name="T53" fmla="*/ 12 h 23"/>
                <a:gd name="T54" fmla="*/ 3 w 11"/>
                <a:gd name="T55" fmla="*/ 12 h 23"/>
                <a:gd name="T56" fmla="*/ 4 w 11"/>
                <a:gd name="T57" fmla="*/ 17 h 23"/>
                <a:gd name="T58" fmla="*/ 3 w 11"/>
                <a:gd name="T59" fmla="*/ 17 h 23"/>
                <a:gd name="T60" fmla="*/ 1 w 11"/>
                <a:gd name="T61" fmla="*/ 17 h 23"/>
                <a:gd name="T62" fmla="*/ 1 w 11"/>
                <a:gd name="T63" fmla="*/ 17 h 23"/>
                <a:gd name="T64" fmla="*/ 0 w 11"/>
                <a:gd name="T65" fmla="*/ 18 h 23"/>
                <a:gd name="T66" fmla="*/ 0 w 11"/>
                <a:gd name="T67" fmla="*/ 19 h 23"/>
                <a:gd name="T68" fmla="*/ 1 w 11"/>
                <a:gd name="T69" fmla="*/ 19 h 23"/>
                <a:gd name="T70" fmla="*/ 2 w 11"/>
                <a:gd name="T71" fmla="*/ 20 h 23"/>
                <a:gd name="T72" fmla="*/ 4 w 11"/>
                <a:gd name="T73" fmla="*/ 20 h 23"/>
                <a:gd name="T74" fmla="*/ 5 w 11"/>
                <a:gd name="T75" fmla="*/ 22 h 23"/>
                <a:gd name="T76" fmla="*/ 5 w 11"/>
                <a:gd name="T77" fmla="*/ 23 h 23"/>
                <a:gd name="T78" fmla="*/ 6 w 11"/>
                <a:gd name="T79" fmla="*/ 22 h 23"/>
                <a:gd name="T80" fmla="*/ 6 w 11"/>
                <a:gd name="T81" fmla="*/ 20 h 23"/>
                <a:gd name="T82" fmla="*/ 7 w 11"/>
                <a:gd name="T83" fmla="*/ 19 h 23"/>
                <a:gd name="T84" fmla="*/ 8 w 11"/>
                <a:gd name="T85" fmla="*/ 22 h 23"/>
                <a:gd name="T86" fmla="*/ 8 w 11"/>
                <a:gd name="T87" fmla="*/ 23 h 23"/>
                <a:gd name="T88" fmla="*/ 9 w 11"/>
                <a:gd name="T89" fmla="*/ 22 h 23"/>
                <a:gd name="T90" fmla="*/ 9 w 11"/>
                <a:gd name="T91" fmla="*/ 19 h 23"/>
                <a:gd name="T92" fmla="*/ 10 w 11"/>
                <a:gd name="T93" fmla="*/ 18 h 23"/>
                <a:gd name="T94" fmla="*/ 11 w 11"/>
                <a:gd name="T95" fmla="*/ 17 h 23"/>
                <a:gd name="T96" fmla="*/ 11 w 11"/>
                <a:gd name="T97" fmla="*/ 14 h 23"/>
                <a:gd name="T98" fmla="*/ 10 w 11"/>
                <a:gd name="T99" fmla="*/ 11 h 23"/>
                <a:gd name="T100" fmla="*/ 8 w 11"/>
                <a:gd name="T101" fmla="*/ 10 h 23"/>
                <a:gd name="T102" fmla="*/ 7 w 11"/>
                <a:gd name="T103" fmla="*/ 16 h 23"/>
                <a:gd name="T104" fmla="*/ 5 w 11"/>
                <a:gd name="T105" fmla="*/ 17 h 23"/>
                <a:gd name="T106" fmla="*/ 5 w 11"/>
                <a:gd name="T107" fmla="*/ 12 h 23"/>
                <a:gd name="T108" fmla="*/ 6 w 11"/>
                <a:gd name="T109" fmla="*/ 13 h 23"/>
                <a:gd name="T110" fmla="*/ 7 w 11"/>
                <a:gd name="T111" fmla="*/ 16 h 23"/>
                <a:gd name="T112" fmla="*/ 6 w 11"/>
                <a:gd name="T113" fmla="*/ 10 h 23"/>
                <a:gd name="T114" fmla="*/ 4 w 11"/>
                <a:gd name="T115" fmla="*/ 9 h 23"/>
                <a:gd name="T116" fmla="*/ 4 w 11"/>
                <a:gd name="T117" fmla="*/ 6 h 23"/>
                <a:gd name="T118" fmla="*/ 5 w 11"/>
                <a:gd name="T119" fmla="*/ 5 h 23"/>
                <a:gd name="T120" fmla="*/ 6 w 11"/>
                <a:gd name="T1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 h="23">
                  <a:moveTo>
                    <a:pt x="8" y="10"/>
                  </a:moveTo>
                  <a:cubicBezTo>
                    <a:pt x="7" y="5"/>
                    <a:pt x="7" y="5"/>
                    <a:pt x="7" y="5"/>
                  </a:cubicBezTo>
                  <a:cubicBezTo>
                    <a:pt x="7" y="5"/>
                    <a:pt x="7" y="5"/>
                    <a:pt x="7" y="5"/>
                  </a:cubicBezTo>
                  <a:cubicBezTo>
                    <a:pt x="8" y="5"/>
                    <a:pt x="8" y="5"/>
                    <a:pt x="9" y="5"/>
                  </a:cubicBezTo>
                  <a:cubicBezTo>
                    <a:pt x="9" y="6"/>
                    <a:pt x="9" y="5"/>
                    <a:pt x="9" y="5"/>
                  </a:cubicBezTo>
                  <a:cubicBezTo>
                    <a:pt x="9" y="5"/>
                    <a:pt x="9" y="5"/>
                    <a:pt x="9" y="4"/>
                  </a:cubicBezTo>
                  <a:cubicBezTo>
                    <a:pt x="9" y="4"/>
                    <a:pt x="9" y="4"/>
                    <a:pt x="9" y="3"/>
                  </a:cubicBezTo>
                  <a:cubicBezTo>
                    <a:pt x="9" y="3"/>
                    <a:pt x="9" y="3"/>
                    <a:pt x="9" y="3"/>
                  </a:cubicBezTo>
                  <a:cubicBezTo>
                    <a:pt x="9" y="3"/>
                    <a:pt x="9" y="3"/>
                    <a:pt x="8" y="3"/>
                  </a:cubicBezTo>
                  <a:cubicBezTo>
                    <a:pt x="8" y="3"/>
                    <a:pt x="8" y="3"/>
                    <a:pt x="8" y="3"/>
                  </a:cubicBezTo>
                  <a:cubicBezTo>
                    <a:pt x="7" y="3"/>
                    <a:pt x="7" y="3"/>
                    <a:pt x="7" y="3"/>
                  </a:cubicBezTo>
                  <a:cubicBezTo>
                    <a:pt x="6" y="1"/>
                    <a:pt x="6" y="1"/>
                    <a:pt x="6" y="1"/>
                  </a:cubicBezTo>
                  <a:cubicBezTo>
                    <a:pt x="6" y="0"/>
                    <a:pt x="6" y="0"/>
                    <a:pt x="6" y="0"/>
                  </a:cubicBezTo>
                  <a:cubicBezTo>
                    <a:pt x="5" y="0"/>
                    <a:pt x="5" y="0"/>
                    <a:pt x="5" y="1"/>
                  </a:cubicBezTo>
                  <a:cubicBezTo>
                    <a:pt x="5" y="3"/>
                    <a:pt x="5" y="3"/>
                    <a:pt x="5" y="3"/>
                  </a:cubicBezTo>
                  <a:cubicBezTo>
                    <a:pt x="5" y="3"/>
                    <a:pt x="5" y="3"/>
                    <a:pt x="5" y="3"/>
                  </a:cubicBezTo>
                  <a:cubicBezTo>
                    <a:pt x="5" y="3"/>
                    <a:pt x="4" y="3"/>
                    <a:pt x="4" y="3"/>
                  </a:cubicBezTo>
                  <a:cubicBezTo>
                    <a:pt x="3" y="1"/>
                    <a:pt x="3" y="1"/>
                    <a:pt x="3" y="1"/>
                  </a:cubicBezTo>
                  <a:cubicBezTo>
                    <a:pt x="3" y="1"/>
                    <a:pt x="3" y="0"/>
                    <a:pt x="3" y="0"/>
                  </a:cubicBezTo>
                  <a:cubicBezTo>
                    <a:pt x="2" y="0"/>
                    <a:pt x="2" y="1"/>
                    <a:pt x="2" y="1"/>
                  </a:cubicBezTo>
                  <a:cubicBezTo>
                    <a:pt x="2" y="4"/>
                    <a:pt x="2" y="4"/>
                    <a:pt x="2" y="4"/>
                  </a:cubicBezTo>
                  <a:cubicBezTo>
                    <a:pt x="2" y="4"/>
                    <a:pt x="1" y="4"/>
                    <a:pt x="1" y="5"/>
                  </a:cubicBezTo>
                  <a:cubicBezTo>
                    <a:pt x="0" y="5"/>
                    <a:pt x="0" y="6"/>
                    <a:pt x="0" y="6"/>
                  </a:cubicBezTo>
                  <a:cubicBezTo>
                    <a:pt x="0" y="7"/>
                    <a:pt x="0" y="7"/>
                    <a:pt x="0" y="8"/>
                  </a:cubicBezTo>
                  <a:cubicBezTo>
                    <a:pt x="0" y="9"/>
                    <a:pt x="0" y="9"/>
                    <a:pt x="0" y="10"/>
                  </a:cubicBezTo>
                  <a:cubicBezTo>
                    <a:pt x="1" y="10"/>
                    <a:pt x="1" y="11"/>
                    <a:pt x="1" y="11"/>
                  </a:cubicBezTo>
                  <a:cubicBezTo>
                    <a:pt x="2" y="11"/>
                    <a:pt x="2" y="12"/>
                    <a:pt x="3" y="12"/>
                  </a:cubicBezTo>
                  <a:cubicBezTo>
                    <a:pt x="3" y="12"/>
                    <a:pt x="3" y="12"/>
                    <a:pt x="3" y="12"/>
                  </a:cubicBezTo>
                  <a:cubicBezTo>
                    <a:pt x="4" y="17"/>
                    <a:pt x="4" y="17"/>
                    <a:pt x="4" y="17"/>
                  </a:cubicBezTo>
                  <a:cubicBezTo>
                    <a:pt x="3" y="17"/>
                    <a:pt x="3" y="17"/>
                    <a:pt x="3" y="17"/>
                  </a:cubicBezTo>
                  <a:cubicBezTo>
                    <a:pt x="2" y="17"/>
                    <a:pt x="1" y="17"/>
                    <a:pt x="1" y="17"/>
                  </a:cubicBezTo>
                  <a:cubicBezTo>
                    <a:pt x="1" y="17"/>
                    <a:pt x="1" y="17"/>
                    <a:pt x="1" y="17"/>
                  </a:cubicBezTo>
                  <a:cubicBezTo>
                    <a:pt x="1" y="17"/>
                    <a:pt x="0" y="18"/>
                    <a:pt x="0" y="18"/>
                  </a:cubicBezTo>
                  <a:cubicBezTo>
                    <a:pt x="0" y="18"/>
                    <a:pt x="0" y="18"/>
                    <a:pt x="0" y="19"/>
                  </a:cubicBezTo>
                  <a:cubicBezTo>
                    <a:pt x="0" y="19"/>
                    <a:pt x="0" y="19"/>
                    <a:pt x="1" y="19"/>
                  </a:cubicBezTo>
                  <a:cubicBezTo>
                    <a:pt x="1" y="19"/>
                    <a:pt x="2" y="20"/>
                    <a:pt x="2" y="20"/>
                  </a:cubicBezTo>
                  <a:cubicBezTo>
                    <a:pt x="3" y="20"/>
                    <a:pt x="4" y="20"/>
                    <a:pt x="4" y="20"/>
                  </a:cubicBezTo>
                  <a:cubicBezTo>
                    <a:pt x="5" y="22"/>
                    <a:pt x="5" y="22"/>
                    <a:pt x="5" y="22"/>
                  </a:cubicBezTo>
                  <a:cubicBezTo>
                    <a:pt x="5" y="23"/>
                    <a:pt x="5" y="23"/>
                    <a:pt x="5" y="23"/>
                  </a:cubicBezTo>
                  <a:cubicBezTo>
                    <a:pt x="6" y="23"/>
                    <a:pt x="6" y="23"/>
                    <a:pt x="6" y="22"/>
                  </a:cubicBezTo>
                  <a:cubicBezTo>
                    <a:pt x="6" y="20"/>
                    <a:pt x="6" y="20"/>
                    <a:pt x="6" y="20"/>
                  </a:cubicBezTo>
                  <a:cubicBezTo>
                    <a:pt x="6" y="20"/>
                    <a:pt x="7" y="19"/>
                    <a:pt x="7" y="19"/>
                  </a:cubicBezTo>
                  <a:cubicBezTo>
                    <a:pt x="8" y="22"/>
                    <a:pt x="8" y="22"/>
                    <a:pt x="8" y="22"/>
                  </a:cubicBezTo>
                  <a:cubicBezTo>
                    <a:pt x="8" y="22"/>
                    <a:pt x="8" y="23"/>
                    <a:pt x="8" y="23"/>
                  </a:cubicBezTo>
                  <a:cubicBezTo>
                    <a:pt x="9" y="23"/>
                    <a:pt x="9" y="22"/>
                    <a:pt x="9" y="22"/>
                  </a:cubicBezTo>
                  <a:cubicBezTo>
                    <a:pt x="9" y="19"/>
                    <a:pt x="9" y="19"/>
                    <a:pt x="9" y="19"/>
                  </a:cubicBezTo>
                  <a:cubicBezTo>
                    <a:pt x="9" y="19"/>
                    <a:pt x="9" y="18"/>
                    <a:pt x="10" y="18"/>
                  </a:cubicBezTo>
                  <a:cubicBezTo>
                    <a:pt x="10" y="18"/>
                    <a:pt x="11" y="17"/>
                    <a:pt x="11" y="17"/>
                  </a:cubicBezTo>
                  <a:cubicBezTo>
                    <a:pt x="11" y="16"/>
                    <a:pt x="11" y="15"/>
                    <a:pt x="11" y="14"/>
                  </a:cubicBezTo>
                  <a:cubicBezTo>
                    <a:pt x="11" y="13"/>
                    <a:pt x="11" y="12"/>
                    <a:pt x="10" y="11"/>
                  </a:cubicBezTo>
                  <a:cubicBezTo>
                    <a:pt x="9" y="11"/>
                    <a:pt x="8" y="10"/>
                    <a:pt x="8" y="10"/>
                  </a:cubicBezTo>
                  <a:close/>
                  <a:moveTo>
                    <a:pt x="7" y="16"/>
                  </a:moveTo>
                  <a:cubicBezTo>
                    <a:pt x="6" y="17"/>
                    <a:pt x="6" y="17"/>
                    <a:pt x="5" y="17"/>
                  </a:cubicBezTo>
                  <a:cubicBezTo>
                    <a:pt x="5" y="12"/>
                    <a:pt x="5" y="12"/>
                    <a:pt x="5" y="12"/>
                  </a:cubicBezTo>
                  <a:cubicBezTo>
                    <a:pt x="5" y="12"/>
                    <a:pt x="6" y="13"/>
                    <a:pt x="6" y="13"/>
                  </a:cubicBezTo>
                  <a:lnTo>
                    <a:pt x="7" y="16"/>
                  </a:lnTo>
                  <a:close/>
                  <a:moveTo>
                    <a:pt x="6" y="10"/>
                  </a:moveTo>
                  <a:cubicBezTo>
                    <a:pt x="5" y="9"/>
                    <a:pt x="5" y="9"/>
                    <a:pt x="4" y="9"/>
                  </a:cubicBezTo>
                  <a:cubicBezTo>
                    <a:pt x="4" y="6"/>
                    <a:pt x="4" y="6"/>
                    <a:pt x="4" y="6"/>
                  </a:cubicBezTo>
                  <a:cubicBezTo>
                    <a:pt x="4" y="6"/>
                    <a:pt x="5" y="5"/>
                    <a:pt x="5" y="5"/>
                  </a:cubicBezTo>
                  <a:lnTo>
                    <a:pt x="6" y="1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47" name="Freeform 93"/>
            <p:cNvSpPr>
              <a:spLocks noEditPoints="1"/>
            </p:cNvSpPr>
            <p:nvPr/>
          </p:nvSpPr>
          <p:spPr bwMode="auto">
            <a:xfrm>
              <a:off x="2603897" y="2156419"/>
              <a:ext cx="123825" cy="178594"/>
            </a:xfrm>
            <a:custGeom>
              <a:avLst/>
              <a:gdLst>
                <a:gd name="T0" fmla="*/ 47 w 48"/>
                <a:gd name="T1" fmla="*/ 21 h 69"/>
                <a:gd name="T2" fmla="*/ 21 w 48"/>
                <a:gd name="T3" fmla="*/ 1 h 69"/>
                <a:gd name="T4" fmla="*/ 2 w 48"/>
                <a:gd name="T5" fmla="*/ 26 h 69"/>
                <a:gd name="T6" fmla="*/ 21 w 48"/>
                <a:gd name="T7" fmla="*/ 46 h 69"/>
                <a:gd name="T8" fmla="*/ 23 w 48"/>
                <a:gd name="T9" fmla="*/ 65 h 69"/>
                <a:gd name="T10" fmla="*/ 28 w 48"/>
                <a:gd name="T11" fmla="*/ 69 h 69"/>
                <a:gd name="T12" fmla="*/ 32 w 48"/>
                <a:gd name="T13" fmla="*/ 68 h 69"/>
                <a:gd name="T14" fmla="*/ 35 w 48"/>
                <a:gd name="T15" fmla="*/ 63 h 69"/>
                <a:gd name="T16" fmla="*/ 33 w 48"/>
                <a:gd name="T17" fmla="*/ 44 h 69"/>
                <a:gd name="T18" fmla="*/ 47 w 48"/>
                <a:gd name="T19" fmla="*/ 21 h 69"/>
                <a:gd name="T20" fmla="*/ 26 w 48"/>
                <a:gd name="T21" fmla="*/ 39 h 69"/>
                <a:gd name="T22" fmla="*/ 8 w 48"/>
                <a:gd name="T23" fmla="*/ 25 h 69"/>
                <a:gd name="T24" fmla="*/ 22 w 48"/>
                <a:gd name="T25" fmla="*/ 8 h 69"/>
                <a:gd name="T26" fmla="*/ 40 w 48"/>
                <a:gd name="T27" fmla="*/ 22 h 69"/>
                <a:gd name="T28" fmla="*/ 26 w 48"/>
                <a:gd name="T29"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9">
                  <a:moveTo>
                    <a:pt x="47" y="21"/>
                  </a:moveTo>
                  <a:cubicBezTo>
                    <a:pt x="45" y="8"/>
                    <a:pt x="34" y="0"/>
                    <a:pt x="21" y="1"/>
                  </a:cubicBezTo>
                  <a:cubicBezTo>
                    <a:pt x="9" y="3"/>
                    <a:pt x="0" y="14"/>
                    <a:pt x="2" y="26"/>
                  </a:cubicBezTo>
                  <a:cubicBezTo>
                    <a:pt x="3" y="36"/>
                    <a:pt x="11" y="44"/>
                    <a:pt x="21" y="46"/>
                  </a:cubicBezTo>
                  <a:cubicBezTo>
                    <a:pt x="23" y="65"/>
                    <a:pt x="23" y="65"/>
                    <a:pt x="23" y="65"/>
                  </a:cubicBezTo>
                  <a:cubicBezTo>
                    <a:pt x="23" y="67"/>
                    <a:pt x="25" y="69"/>
                    <a:pt x="28" y="69"/>
                  </a:cubicBezTo>
                  <a:cubicBezTo>
                    <a:pt x="32" y="68"/>
                    <a:pt x="32" y="68"/>
                    <a:pt x="32" y="68"/>
                  </a:cubicBezTo>
                  <a:cubicBezTo>
                    <a:pt x="34" y="68"/>
                    <a:pt x="36" y="66"/>
                    <a:pt x="35" y="63"/>
                  </a:cubicBezTo>
                  <a:cubicBezTo>
                    <a:pt x="33" y="44"/>
                    <a:pt x="33" y="44"/>
                    <a:pt x="33" y="44"/>
                  </a:cubicBezTo>
                  <a:cubicBezTo>
                    <a:pt x="42" y="40"/>
                    <a:pt x="48" y="31"/>
                    <a:pt x="47" y="21"/>
                  </a:cubicBezTo>
                  <a:close/>
                  <a:moveTo>
                    <a:pt x="26" y="39"/>
                  </a:moveTo>
                  <a:cubicBezTo>
                    <a:pt x="17" y="41"/>
                    <a:pt x="9" y="34"/>
                    <a:pt x="8" y="25"/>
                  </a:cubicBezTo>
                  <a:cubicBezTo>
                    <a:pt x="7" y="17"/>
                    <a:pt x="13" y="9"/>
                    <a:pt x="22" y="8"/>
                  </a:cubicBezTo>
                  <a:cubicBezTo>
                    <a:pt x="31" y="7"/>
                    <a:pt x="39" y="13"/>
                    <a:pt x="40" y="22"/>
                  </a:cubicBezTo>
                  <a:cubicBezTo>
                    <a:pt x="41" y="30"/>
                    <a:pt x="35" y="38"/>
                    <a:pt x="26" y="39"/>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48" name="Freeform 94"/>
            <p:cNvSpPr/>
            <p:nvPr/>
          </p:nvSpPr>
          <p:spPr bwMode="auto">
            <a:xfrm>
              <a:off x="2574130" y="2125463"/>
              <a:ext cx="223838" cy="154781"/>
            </a:xfrm>
            <a:custGeom>
              <a:avLst/>
              <a:gdLst>
                <a:gd name="T0" fmla="*/ 71 w 87"/>
                <a:gd name="T1" fmla="*/ 1 h 60"/>
                <a:gd name="T2" fmla="*/ 10 w 87"/>
                <a:gd name="T3" fmla="*/ 9 h 60"/>
                <a:gd name="T4" fmla="*/ 1 w 87"/>
                <a:gd name="T5" fmla="*/ 21 h 60"/>
                <a:gd name="T6" fmla="*/ 4 w 87"/>
                <a:gd name="T7" fmla="*/ 50 h 60"/>
                <a:gd name="T8" fmla="*/ 16 w 87"/>
                <a:gd name="T9" fmla="*/ 60 h 60"/>
                <a:gd name="T10" fmla="*/ 20 w 87"/>
                <a:gd name="T11" fmla="*/ 59 h 60"/>
                <a:gd name="T12" fmla="*/ 16 w 87"/>
                <a:gd name="T13" fmla="*/ 55 h 60"/>
                <a:gd name="T14" fmla="*/ 16 w 87"/>
                <a:gd name="T15" fmla="*/ 55 h 60"/>
                <a:gd name="T16" fmla="*/ 9 w 87"/>
                <a:gd name="T17" fmla="*/ 50 h 60"/>
                <a:gd name="T18" fmla="*/ 5 w 87"/>
                <a:gd name="T19" fmla="*/ 20 h 60"/>
                <a:gd name="T20" fmla="*/ 10 w 87"/>
                <a:gd name="T21" fmla="*/ 13 h 60"/>
                <a:gd name="T22" fmla="*/ 71 w 87"/>
                <a:gd name="T23" fmla="*/ 6 h 60"/>
                <a:gd name="T24" fmla="*/ 78 w 87"/>
                <a:gd name="T25" fmla="*/ 11 h 60"/>
                <a:gd name="T26" fmla="*/ 82 w 87"/>
                <a:gd name="T27" fmla="*/ 41 h 60"/>
                <a:gd name="T28" fmla="*/ 77 w 87"/>
                <a:gd name="T29" fmla="*/ 48 h 60"/>
                <a:gd name="T30" fmla="*/ 61 w 87"/>
                <a:gd name="T31" fmla="*/ 49 h 60"/>
                <a:gd name="T32" fmla="*/ 57 w 87"/>
                <a:gd name="T33" fmla="*/ 55 h 60"/>
                <a:gd name="T34" fmla="*/ 77 w 87"/>
                <a:gd name="T35" fmla="*/ 52 h 60"/>
                <a:gd name="T36" fmla="*/ 86 w 87"/>
                <a:gd name="T37" fmla="*/ 40 h 60"/>
                <a:gd name="T38" fmla="*/ 83 w 87"/>
                <a:gd name="T39" fmla="*/ 10 h 60"/>
                <a:gd name="T40" fmla="*/ 71 w 87"/>
                <a:gd name="T41"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 h="60">
                  <a:moveTo>
                    <a:pt x="71" y="1"/>
                  </a:moveTo>
                  <a:cubicBezTo>
                    <a:pt x="10" y="9"/>
                    <a:pt x="10" y="9"/>
                    <a:pt x="10" y="9"/>
                  </a:cubicBezTo>
                  <a:cubicBezTo>
                    <a:pt x="4" y="9"/>
                    <a:pt x="0" y="15"/>
                    <a:pt x="1" y="21"/>
                  </a:cubicBezTo>
                  <a:cubicBezTo>
                    <a:pt x="4" y="50"/>
                    <a:pt x="4" y="50"/>
                    <a:pt x="4" y="50"/>
                  </a:cubicBezTo>
                  <a:cubicBezTo>
                    <a:pt x="5" y="56"/>
                    <a:pt x="10" y="60"/>
                    <a:pt x="16" y="60"/>
                  </a:cubicBezTo>
                  <a:cubicBezTo>
                    <a:pt x="20" y="59"/>
                    <a:pt x="20" y="59"/>
                    <a:pt x="20" y="59"/>
                  </a:cubicBezTo>
                  <a:cubicBezTo>
                    <a:pt x="19" y="58"/>
                    <a:pt x="17" y="57"/>
                    <a:pt x="16" y="55"/>
                  </a:cubicBezTo>
                  <a:cubicBezTo>
                    <a:pt x="16" y="55"/>
                    <a:pt x="16" y="55"/>
                    <a:pt x="16" y="55"/>
                  </a:cubicBezTo>
                  <a:cubicBezTo>
                    <a:pt x="12" y="55"/>
                    <a:pt x="9" y="53"/>
                    <a:pt x="9" y="50"/>
                  </a:cubicBezTo>
                  <a:cubicBezTo>
                    <a:pt x="5" y="20"/>
                    <a:pt x="5" y="20"/>
                    <a:pt x="5" y="20"/>
                  </a:cubicBezTo>
                  <a:cubicBezTo>
                    <a:pt x="5" y="17"/>
                    <a:pt x="7" y="14"/>
                    <a:pt x="10" y="13"/>
                  </a:cubicBezTo>
                  <a:cubicBezTo>
                    <a:pt x="71" y="6"/>
                    <a:pt x="71" y="6"/>
                    <a:pt x="71" y="6"/>
                  </a:cubicBezTo>
                  <a:cubicBezTo>
                    <a:pt x="75" y="5"/>
                    <a:pt x="78" y="8"/>
                    <a:pt x="78" y="11"/>
                  </a:cubicBezTo>
                  <a:cubicBezTo>
                    <a:pt x="82" y="41"/>
                    <a:pt x="82" y="41"/>
                    <a:pt x="82" y="41"/>
                  </a:cubicBezTo>
                  <a:cubicBezTo>
                    <a:pt x="82" y="44"/>
                    <a:pt x="80" y="47"/>
                    <a:pt x="77" y="48"/>
                  </a:cubicBezTo>
                  <a:cubicBezTo>
                    <a:pt x="61" y="49"/>
                    <a:pt x="61" y="49"/>
                    <a:pt x="61" y="49"/>
                  </a:cubicBezTo>
                  <a:cubicBezTo>
                    <a:pt x="60" y="51"/>
                    <a:pt x="59" y="53"/>
                    <a:pt x="57" y="55"/>
                  </a:cubicBezTo>
                  <a:cubicBezTo>
                    <a:pt x="77" y="52"/>
                    <a:pt x="77" y="52"/>
                    <a:pt x="77" y="52"/>
                  </a:cubicBezTo>
                  <a:cubicBezTo>
                    <a:pt x="83" y="51"/>
                    <a:pt x="87" y="46"/>
                    <a:pt x="86" y="40"/>
                  </a:cubicBezTo>
                  <a:cubicBezTo>
                    <a:pt x="83" y="10"/>
                    <a:pt x="83" y="10"/>
                    <a:pt x="83" y="10"/>
                  </a:cubicBezTo>
                  <a:cubicBezTo>
                    <a:pt x="82" y="5"/>
                    <a:pt x="77" y="0"/>
                    <a:pt x="71" y="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49" name="Freeform 95"/>
            <p:cNvSpPr/>
            <p:nvPr/>
          </p:nvSpPr>
          <p:spPr bwMode="auto">
            <a:xfrm>
              <a:off x="704850" y="2658862"/>
              <a:ext cx="216694" cy="167879"/>
            </a:xfrm>
            <a:custGeom>
              <a:avLst/>
              <a:gdLst>
                <a:gd name="T0" fmla="*/ 84 w 84"/>
                <a:gd name="T1" fmla="*/ 1 h 65"/>
                <a:gd name="T2" fmla="*/ 45 w 84"/>
                <a:gd name="T3" fmla="*/ 51 h 65"/>
                <a:gd name="T4" fmla="*/ 28 w 84"/>
                <a:gd name="T5" fmla="*/ 38 h 65"/>
                <a:gd name="T6" fmla="*/ 2 w 84"/>
                <a:gd name="T7" fmla="*/ 65 h 65"/>
                <a:gd name="T8" fmla="*/ 0 w 84"/>
                <a:gd name="T9" fmla="*/ 52 h 65"/>
                <a:gd name="T10" fmla="*/ 27 w 84"/>
                <a:gd name="T11" fmla="*/ 26 h 65"/>
                <a:gd name="T12" fmla="*/ 44 w 84"/>
                <a:gd name="T13" fmla="*/ 39 h 65"/>
                <a:gd name="T14" fmla="*/ 83 w 84"/>
                <a:gd name="T15" fmla="*/ 1 h 65"/>
                <a:gd name="T16" fmla="*/ 84 w 84"/>
                <a:gd name="T1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5">
                  <a:moveTo>
                    <a:pt x="84" y="1"/>
                  </a:moveTo>
                  <a:cubicBezTo>
                    <a:pt x="45" y="51"/>
                    <a:pt x="45" y="51"/>
                    <a:pt x="45" y="51"/>
                  </a:cubicBezTo>
                  <a:cubicBezTo>
                    <a:pt x="28" y="38"/>
                    <a:pt x="28" y="38"/>
                    <a:pt x="28" y="38"/>
                  </a:cubicBezTo>
                  <a:cubicBezTo>
                    <a:pt x="2" y="65"/>
                    <a:pt x="2" y="65"/>
                    <a:pt x="2" y="65"/>
                  </a:cubicBezTo>
                  <a:cubicBezTo>
                    <a:pt x="0" y="52"/>
                    <a:pt x="0" y="52"/>
                    <a:pt x="0" y="52"/>
                  </a:cubicBezTo>
                  <a:cubicBezTo>
                    <a:pt x="27" y="26"/>
                    <a:pt x="27" y="26"/>
                    <a:pt x="27" y="26"/>
                  </a:cubicBezTo>
                  <a:cubicBezTo>
                    <a:pt x="44" y="39"/>
                    <a:pt x="44" y="39"/>
                    <a:pt x="44" y="39"/>
                  </a:cubicBezTo>
                  <a:cubicBezTo>
                    <a:pt x="83" y="1"/>
                    <a:pt x="83" y="1"/>
                    <a:pt x="83" y="1"/>
                  </a:cubicBezTo>
                  <a:cubicBezTo>
                    <a:pt x="83" y="1"/>
                    <a:pt x="84" y="0"/>
                    <a:pt x="84" y="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50" name="Freeform 96"/>
            <p:cNvSpPr/>
            <p:nvPr/>
          </p:nvSpPr>
          <p:spPr bwMode="auto">
            <a:xfrm>
              <a:off x="903684" y="2818407"/>
              <a:ext cx="4763" cy="13097"/>
            </a:xfrm>
            <a:custGeom>
              <a:avLst/>
              <a:gdLst>
                <a:gd name="T0" fmla="*/ 0 w 2"/>
                <a:gd name="T1" fmla="*/ 5 h 5"/>
                <a:gd name="T2" fmla="*/ 2 w 2"/>
                <a:gd name="T3" fmla="*/ 5 h 5"/>
                <a:gd name="T4" fmla="*/ 1 w 2"/>
                <a:gd name="T5" fmla="*/ 1 h 5"/>
                <a:gd name="T6" fmla="*/ 0 w 2"/>
                <a:gd name="T7" fmla="*/ 0 h 5"/>
                <a:gd name="T8" fmla="*/ 0 w 2"/>
                <a:gd name="T9" fmla="*/ 5 h 5"/>
              </a:gdLst>
              <a:ahLst/>
              <a:cxnLst>
                <a:cxn ang="0">
                  <a:pos x="T0" y="T1"/>
                </a:cxn>
                <a:cxn ang="0">
                  <a:pos x="T2" y="T3"/>
                </a:cxn>
                <a:cxn ang="0">
                  <a:pos x="T4" y="T5"/>
                </a:cxn>
                <a:cxn ang="0">
                  <a:pos x="T6" y="T7"/>
                </a:cxn>
                <a:cxn ang="0">
                  <a:pos x="T8" y="T9"/>
                </a:cxn>
              </a:cxnLst>
              <a:rect l="0" t="0" r="r" b="b"/>
              <a:pathLst>
                <a:path w="2" h="5">
                  <a:moveTo>
                    <a:pt x="0" y="5"/>
                  </a:moveTo>
                  <a:cubicBezTo>
                    <a:pt x="1" y="5"/>
                    <a:pt x="1" y="5"/>
                    <a:pt x="2" y="5"/>
                  </a:cubicBezTo>
                  <a:cubicBezTo>
                    <a:pt x="1" y="1"/>
                    <a:pt x="1" y="1"/>
                    <a:pt x="1" y="1"/>
                  </a:cubicBezTo>
                  <a:cubicBezTo>
                    <a:pt x="1" y="1"/>
                    <a:pt x="0" y="0"/>
                    <a:pt x="0" y="0"/>
                  </a:cubicBezTo>
                  <a:lnTo>
                    <a:pt x="0" y="5"/>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51" name="Freeform 97"/>
            <p:cNvSpPr/>
            <p:nvPr/>
          </p:nvSpPr>
          <p:spPr bwMode="auto">
            <a:xfrm>
              <a:off x="900113" y="2798166"/>
              <a:ext cx="5953" cy="13097"/>
            </a:xfrm>
            <a:custGeom>
              <a:avLst/>
              <a:gdLst>
                <a:gd name="T0" fmla="*/ 0 w 2"/>
                <a:gd name="T1" fmla="*/ 4 h 5"/>
                <a:gd name="T2" fmla="*/ 2 w 2"/>
                <a:gd name="T3" fmla="*/ 5 h 5"/>
                <a:gd name="T4" fmla="*/ 1 w 2"/>
                <a:gd name="T5" fmla="*/ 0 h 5"/>
                <a:gd name="T6" fmla="*/ 0 w 2"/>
                <a:gd name="T7" fmla="*/ 1 h 5"/>
                <a:gd name="T8" fmla="*/ 0 w 2"/>
                <a:gd name="T9" fmla="*/ 4 h 5"/>
              </a:gdLst>
              <a:ahLst/>
              <a:cxnLst>
                <a:cxn ang="0">
                  <a:pos x="T0" y="T1"/>
                </a:cxn>
                <a:cxn ang="0">
                  <a:pos x="T2" y="T3"/>
                </a:cxn>
                <a:cxn ang="0">
                  <a:pos x="T4" y="T5"/>
                </a:cxn>
                <a:cxn ang="0">
                  <a:pos x="T6" y="T7"/>
                </a:cxn>
                <a:cxn ang="0">
                  <a:pos x="T8" y="T9"/>
                </a:cxn>
              </a:cxnLst>
              <a:rect l="0" t="0" r="r" b="b"/>
              <a:pathLst>
                <a:path w="2" h="5">
                  <a:moveTo>
                    <a:pt x="0" y="4"/>
                  </a:moveTo>
                  <a:cubicBezTo>
                    <a:pt x="1" y="5"/>
                    <a:pt x="1" y="5"/>
                    <a:pt x="2" y="5"/>
                  </a:cubicBezTo>
                  <a:cubicBezTo>
                    <a:pt x="1" y="0"/>
                    <a:pt x="1" y="0"/>
                    <a:pt x="1" y="0"/>
                  </a:cubicBezTo>
                  <a:cubicBezTo>
                    <a:pt x="1" y="0"/>
                    <a:pt x="0" y="0"/>
                    <a:pt x="0" y="1"/>
                  </a:cubicBezTo>
                  <a:lnTo>
                    <a:pt x="0" y="4"/>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52" name="Freeform 98"/>
            <p:cNvSpPr>
              <a:spLocks noEditPoints="1"/>
            </p:cNvSpPr>
            <p:nvPr/>
          </p:nvSpPr>
          <p:spPr bwMode="auto">
            <a:xfrm>
              <a:off x="713185" y="2694581"/>
              <a:ext cx="230981" cy="190500"/>
            </a:xfrm>
            <a:custGeom>
              <a:avLst/>
              <a:gdLst>
                <a:gd name="T0" fmla="*/ 76 w 90"/>
                <a:gd name="T1" fmla="*/ 8 h 74"/>
                <a:gd name="T2" fmla="*/ 44 w 90"/>
                <a:gd name="T3" fmla="*/ 50 h 74"/>
                <a:gd name="T4" fmla="*/ 27 w 90"/>
                <a:gd name="T5" fmla="*/ 37 h 74"/>
                <a:gd name="T6" fmla="*/ 0 w 90"/>
                <a:gd name="T7" fmla="*/ 63 h 74"/>
                <a:gd name="T8" fmla="*/ 1 w 90"/>
                <a:gd name="T9" fmla="*/ 68 h 74"/>
                <a:gd name="T10" fmla="*/ 9 w 90"/>
                <a:gd name="T11" fmla="*/ 74 h 74"/>
                <a:gd name="T12" fmla="*/ 84 w 90"/>
                <a:gd name="T13" fmla="*/ 65 h 74"/>
                <a:gd name="T14" fmla="*/ 90 w 90"/>
                <a:gd name="T15" fmla="*/ 57 h 74"/>
                <a:gd name="T16" fmla="*/ 83 w 90"/>
                <a:gd name="T17" fmla="*/ 0 h 74"/>
                <a:gd name="T18" fmla="*/ 76 w 90"/>
                <a:gd name="T19" fmla="*/ 8 h 74"/>
                <a:gd name="T20" fmla="*/ 81 w 90"/>
                <a:gd name="T21" fmla="*/ 53 h 74"/>
                <a:gd name="T22" fmla="*/ 79 w 90"/>
                <a:gd name="T23" fmla="*/ 55 h 74"/>
                <a:gd name="T24" fmla="*/ 78 w 90"/>
                <a:gd name="T25" fmla="*/ 56 h 74"/>
                <a:gd name="T26" fmla="*/ 78 w 90"/>
                <a:gd name="T27" fmla="*/ 59 h 74"/>
                <a:gd name="T28" fmla="*/ 78 w 90"/>
                <a:gd name="T29" fmla="*/ 60 h 74"/>
                <a:gd name="T30" fmla="*/ 77 w 90"/>
                <a:gd name="T31" fmla="*/ 59 h 74"/>
                <a:gd name="T32" fmla="*/ 76 w 90"/>
                <a:gd name="T33" fmla="*/ 56 h 74"/>
                <a:gd name="T34" fmla="*/ 75 w 90"/>
                <a:gd name="T35" fmla="*/ 56 h 74"/>
                <a:gd name="T36" fmla="*/ 75 w 90"/>
                <a:gd name="T37" fmla="*/ 59 h 74"/>
                <a:gd name="T38" fmla="*/ 74 w 90"/>
                <a:gd name="T39" fmla="*/ 60 h 74"/>
                <a:gd name="T40" fmla="*/ 73 w 90"/>
                <a:gd name="T41" fmla="*/ 60 h 74"/>
                <a:gd name="T42" fmla="*/ 73 w 90"/>
                <a:gd name="T43" fmla="*/ 57 h 74"/>
                <a:gd name="T44" fmla="*/ 71 w 90"/>
                <a:gd name="T45" fmla="*/ 57 h 74"/>
                <a:gd name="T46" fmla="*/ 69 w 90"/>
                <a:gd name="T47" fmla="*/ 56 h 74"/>
                <a:gd name="T48" fmla="*/ 69 w 90"/>
                <a:gd name="T49" fmla="*/ 56 h 74"/>
                <a:gd name="T50" fmla="*/ 69 w 90"/>
                <a:gd name="T51" fmla="*/ 55 h 74"/>
                <a:gd name="T52" fmla="*/ 69 w 90"/>
                <a:gd name="T53" fmla="*/ 54 h 74"/>
                <a:gd name="T54" fmla="*/ 69 w 90"/>
                <a:gd name="T55" fmla="*/ 53 h 74"/>
                <a:gd name="T56" fmla="*/ 71 w 90"/>
                <a:gd name="T57" fmla="*/ 53 h 74"/>
                <a:gd name="T58" fmla="*/ 73 w 90"/>
                <a:gd name="T59" fmla="*/ 54 h 74"/>
                <a:gd name="T60" fmla="*/ 72 w 90"/>
                <a:gd name="T61" fmla="*/ 48 h 74"/>
                <a:gd name="T62" fmla="*/ 72 w 90"/>
                <a:gd name="T63" fmla="*/ 48 h 74"/>
                <a:gd name="T64" fmla="*/ 70 w 90"/>
                <a:gd name="T65" fmla="*/ 47 h 74"/>
                <a:gd name="T66" fmla="*/ 68 w 90"/>
                <a:gd name="T67" fmla="*/ 45 h 74"/>
                <a:gd name="T68" fmla="*/ 68 w 90"/>
                <a:gd name="T69" fmla="*/ 43 h 74"/>
                <a:gd name="T70" fmla="*/ 68 w 90"/>
                <a:gd name="T71" fmla="*/ 41 h 74"/>
                <a:gd name="T72" fmla="*/ 69 w 90"/>
                <a:gd name="T73" fmla="*/ 39 h 74"/>
                <a:gd name="T74" fmla="*/ 71 w 90"/>
                <a:gd name="T75" fmla="*/ 38 h 74"/>
                <a:gd name="T76" fmla="*/ 70 w 90"/>
                <a:gd name="T77" fmla="*/ 35 h 74"/>
                <a:gd name="T78" fmla="*/ 71 w 90"/>
                <a:gd name="T79" fmla="*/ 34 h 74"/>
                <a:gd name="T80" fmla="*/ 72 w 90"/>
                <a:gd name="T81" fmla="*/ 35 h 74"/>
                <a:gd name="T82" fmla="*/ 72 w 90"/>
                <a:gd name="T83" fmla="*/ 38 h 74"/>
                <a:gd name="T84" fmla="*/ 74 w 90"/>
                <a:gd name="T85" fmla="*/ 37 h 74"/>
                <a:gd name="T86" fmla="*/ 74 w 90"/>
                <a:gd name="T87" fmla="*/ 37 h 74"/>
                <a:gd name="T88" fmla="*/ 74 w 90"/>
                <a:gd name="T89" fmla="*/ 35 h 74"/>
                <a:gd name="T90" fmla="*/ 74 w 90"/>
                <a:gd name="T91" fmla="*/ 34 h 74"/>
                <a:gd name="T92" fmla="*/ 75 w 90"/>
                <a:gd name="T93" fmla="*/ 35 h 74"/>
                <a:gd name="T94" fmla="*/ 76 w 90"/>
                <a:gd name="T95" fmla="*/ 37 h 74"/>
                <a:gd name="T96" fmla="*/ 77 w 90"/>
                <a:gd name="T97" fmla="*/ 37 h 74"/>
                <a:gd name="T98" fmla="*/ 78 w 90"/>
                <a:gd name="T99" fmla="*/ 37 h 74"/>
                <a:gd name="T100" fmla="*/ 78 w 90"/>
                <a:gd name="T101" fmla="*/ 37 h 74"/>
                <a:gd name="T102" fmla="*/ 79 w 90"/>
                <a:gd name="T103" fmla="*/ 38 h 74"/>
                <a:gd name="T104" fmla="*/ 79 w 90"/>
                <a:gd name="T105" fmla="*/ 39 h 74"/>
                <a:gd name="T106" fmla="*/ 78 w 90"/>
                <a:gd name="T107" fmla="*/ 40 h 74"/>
                <a:gd name="T108" fmla="*/ 78 w 90"/>
                <a:gd name="T109" fmla="*/ 40 h 74"/>
                <a:gd name="T110" fmla="*/ 76 w 90"/>
                <a:gd name="T111" fmla="*/ 40 h 74"/>
                <a:gd name="T112" fmla="*/ 76 w 90"/>
                <a:gd name="T113" fmla="*/ 40 h 74"/>
                <a:gd name="T114" fmla="*/ 77 w 90"/>
                <a:gd name="T115" fmla="*/ 46 h 74"/>
                <a:gd name="T116" fmla="*/ 79 w 90"/>
                <a:gd name="T117" fmla="*/ 47 h 74"/>
                <a:gd name="T118" fmla="*/ 81 w 90"/>
                <a:gd name="T119" fmla="*/ 50 h 74"/>
                <a:gd name="T120" fmla="*/ 81 w 90"/>
                <a:gd name="T121" fmla="*/ 5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 h="74">
                  <a:moveTo>
                    <a:pt x="76" y="8"/>
                  </a:moveTo>
                  <a:cubicBezTo>
                    <a:pt x="44" y="50"/>
                    <a:pt x="44" y="50"/>
                    <a:pt x="44" y="50"/>
                  </a:cubicBezTo>
                  <a:cubicBezTo>
                    <a:pt x="27" y="37"/>
                    <a:pt x="27" y="37"/>
                    <a:pt x="27" y="37"/>
                  </a:cubicBezTo>
                  <a:cubicBezTo>
                    <a:pt x="0" y="63"/>
                    <a:pt x="0" y="63"/>
                    <a:pt x="0" y="63"/>
                  </a:cubicBezTo>
                  <a:cubicBezTo>
                    <a:pt x="1" y="68"/>
                    <a:pt x="1" y="68"/>
                    <a:pt x="1" y="68"/>
                  </a:cubicBezTo>
                  <a:cubicBezTo>
                    <a:pt x="1" y="73"/>
                    <a:pt x="9" y="74"/>
                    <a:pt x="9" y="74"/>
                  </a:cubicBezTo>
                  <a:cubicBezTo>
                    <a:pt x="9" y="74"/>
                    <a:pt x="77" y="66"/>
                    <a:pt x="84" y="65"/>
                  </a:cubicBezTo>
                  <a:cubicBezTo>
                    <a:pt x="90" y="64"/>
                    <a:pt x="90" y="57"/>
                    <a:pt x="90" y="57"/>
                  </a:cubicBezTo>
                  <a:cubicBezTo>
                    <a:pt x="83" y="0"/>
                    <a:pt x="83" y="0"/>
                    <a:pt x="83" y="0"/>
                  </a:cubicBezTo>
                  <a:lnTo>
                    <a:pt x="76" y="8"/>
                  </a:lnTo>
                  <a:close/>
                  <a:moveTo>
                    <a:pt x="81" y="53"/>
                  </a:moveTo>
                  <a:cubicBezTo>
                    <a:pt x="80" y="54"/>
                    <a:pt x="80" y="54"/>
                    <a:pt x="79" y="55"/>
                  </a:cubicBezTo>
                  <a:cubicBezTo>
                    <a:pt x="79" y="55"/>
                    <a:pt x="78" y="55"/>
                    <a:pt x="78" y="56"/>
                  </a:cubicBezTo>
                  <a:cubicBezTo>
                    <a:pt x="78" y="59"/>
                    <a:pt x="78" y="59"/>
                    <a:pt x="78" y="59"/>
                  </a:cubicBezTo>
                  <a:cubicBezTo>
                    <a:pt x="78" y="59"/>
                    <a:pt x="78" y="60"/>
                    <a:pt x="78" y="60"/>
                  </a:cubicBezTo>
                  <a:cubicBezTo>
                    <a:pt x="77" y="60"/>
                    <a:pt x="77" y="60"/>
                    <a:pt x="77" y="59"/>
                  </a:cubicBezTo>
                  <a:cubicBezTo>
                    <a:pt x="76" y="56"/>
                    <a:pt x="76" y="56"/>
                    <a:pt x="76" y="56"/>
                  </a:cubicBezTo>
                  <a:cubicBezTo>
                    <a:pt x="76" y="56"/>
                    <a:pt x="75" y="56"/>
                    <a:pt x="75" y="56"/>
                  </a:cubicBezTo>
                  <a:cubicBezTo>
                    <a:pt x="75" y="59"/>
                    <a:pt x="75" y="59"/>
                    <a:pt x="75" y="59"/>
                  </a:cubicBezTo>
                  <a:cubicBezTo>
                    <a:pt x="75" y="60"/>
                    <a:pt x="75" y="60"/>
                    <a:pt x="74" y="60"/>
                  </a:cubicBezTo>
                  <a:cubicBezTo>
                    <a:pt x="74" y="60"/>
                    <a:pt x="73" y="60"/>
                    <a:pt x="73" y="60"/>
                  </a:cubicBezTo>
                  <a:cubicBezTo>
                    <a:pt x="73" y="57"/>
                    <a:pt x="73" y="57"/>
                    <a:pt x="73" y="57"/>
                  </a:cubicBezTo>
                  <a:cubicBezTo>
                    <a:pt x="72" y="57"/>
                    <a:pt x="71" y="57"/>
                    <a:pt x="71" y="57"/>
                  </a:cubicBezTo>
                  <a:cubicBezTo>
                    <a:pt x="70" y="56"/>
                    <a:pt x="69" y="56"/>
                    <a:pt x="69" y="56"/>
                  </a:cubicBezTo>
                  <a:cubicBezTo>
                    <a:pt x="69" y="56"/>
                    <a:pt x="69" y="56"/>
                    <a:pt x="69" y="56"/>
                  </a:cubicBezTo>
                  <a:cubicBezTo>
                    <a:pt x="69" y="55"/>
                    <a:pt x="69" y="55"/>
                    <a:pt x="69" y="55"/>
                  </a:cubicBezTo>
                  <a:cubicBezTo>
                    <a:pt x="69" y="54"/>
                    <a:pt x="69" y="54"/>
                    <a:pt x="69" y="54"/>
                  </a:cubicBezTo>
                  <a:cubicBezTo>
                    <a:pt x="69" y="53"/>
                    <a:pt x="69" y="53"/>
                    <a:pt x="69" y="53"/>
                  </a:cubicBezTo>
                  <a:cubicBezTo>
                    <a:pt x="70" y="53"/>
                    <a:pt x="70" y="53"/>
                    <a:pt x="71" y="53"/>
                  </a:cubicBezTo>
                  <a:cubicBezTo>
                    <a:pt x="72" y="54"/>
                    <a:pt x="72" y="54"/>
                    <a:pt x="73" y="54"/>
                  </a:cubicBezTo>
                  <a:cubicBezTo>
                    <a:pt x="72" y="48"/>
                    <a:pt x="72" y="48"/>
                    <a:pt x="72" y="48"/>
                  </a:cubicBezTo>
                  <a:cubicBezTo>
                    <a:pt x="72" y="48"/>
                    <a:pt x="72" y="48"/>
                    <a:pt x="72" y="48"/>
                  </a:cubicBezTo>
                  <a:cubicBezTo>
                    <a:pt x="71" y="47"/>
                    <a:pt x="70" y="47"/>
                    <a:pt x="70" y="47"/>
                  </a:cubicBezTo>
                  <a:cubicBezTo>
                    <a:pt x="69" y="46"/>
                    <a:pt x="69" y="46"/>
                    <a:pt x="68" y="45"/>
                  </a:cubicBezTo>
                  <a:cubicBezTo>
                    <a:pt x="68" y="45"/>
                    <a:pt x="68" y="44"/>
                    <a:pt x="68" y="43"/>
                  </a:cubicBezTo>
                  <a:cubicBezTo>
                    <a:pt x="68" y="42"/>
                    <a:pt x="68" y="42"/>
                    <a:pt x="68" y="41"/>
                  </a:cubicBezTo>
                  <a:cubicBezTo>
                    <a:pt x="68" y="40"/>
                    <a:pt x="68" y="40"/>
                    <a:pt x="69" y="39"/>
                  </a:cubicBezTo>
                  <a:cubicBezTo>
                    <a:pt x="69" y="39"/>
                    <a:pt x="70" y="39"/>
                    <a:pt x="71" y="38"/>
                  </a:cubicBezTo>
                  <a:cubicBezTo>
                    <a:pt x="70" y="35"/>
                    <a:pt x="70" y="35"/>
                    <a:pt x="70" y="35"/>
                  </a:cubicBezTo>
                  <a:cubicBezTo>
                    <a:pt x="70" y="35"/>
                    <a:pt x="71" y="35"/>
                    <a:pt x="71" y="34"/>
                  </a:cubicBezTo>
                  <a:cubicBezTo>
                    <a:pt x="72" y="34"/>
                    <a:pt x="72" y="35"/>
                    <a:pt x="72" y="35"/>
                  </a:cubicBezTo>
                  <a:cubicBezTo>
                    <a:pt x="72" y="38"/>
                    <a:pt x="72" y="38"/>
                    <a:pt x="72" y="38"/>
                  </a:cubicBezTo>
                  <a:cubicBezTo>
                    <a:pt x="73" y="38"/>
                    <a:pt x="73" y="37"/>
                    <a:pt x="74" y="37"/>
                  </a:cubicBezTo>
                  <a:cubicBezTo>
                    <a:pt x="74" y="37"/>
                    <a:pt x="74" y="37"/>
                    <a:pt x="74" y="37"/>
                  </a:cubicBezTo>
                  <a:cubicBezTo>
                    <a:pt x="74" y="35"/>
                    <a:pt x="74" y="35"/>
                    <a:pt x="74" y="35"/>
                  </a:cubicBezTo>
                  <a:cubicBezTo>
                    <a:pt x="74" y="35"/>
                    <a:pt x="74" y="34"/>
                    <a:pt x="74" y="34"/>
                  </a:cubicBezTo>
                  <a:cubicBezTo>
                    <a:pt x="75" y="34"/>
                    <a:pt x="75" y="34"/>
                    <a:pt x="75" y="35"/>
                  </a:cubicBezTo>
                  <a:cubicBezTo>
                    <a:pt x="76" y="37"/>
                    <a:pt x="76" y="37"/>
                    <a:pt x="76" y="37"/>
                  </a:cubicBezTo>
                  <a:cubicBezTo>
                    <a:pt x="76" y="37"/>
                    <a:pt x="77" y="37"/>
                    <a:pt x="77" y="37"/>
                  </a:cubicBezTo>
                  <a:cubicBezTo>
                    <a:pt x="77" y="37"/>
                    <a:pt x="78" y="37"/>
                    <a:pt x="78" y="37"/>
                  </a:cubicBezTo>
                  <a:cubicBezTo>
                    <a:pt x="78" y="37"/>
                    <a:pt x="78" y="37"/>
                    <a:pt x="78" y="37"/>
                  </a:cubicBezTo>
                  <a:cubicBezTo>
                    <a:pt x="79" y="37"/>
                    <a:pt x="79" y="38"/>
                    <a:pt x="79" y="38"/>
                  </a:cubicBezTo>
                  <a:cubicBezTo>
                    <a:pt x="79" y="38"/>
                    <a:pt x="79" y="39"/>
                    <a:pt x="79" y="39"/>
                  </a:cubicBezTo>
                  <a:cubicBezTo>
                    <a:pt x="79" y="39"/>
                    <a:pt x="79" y="40"/>
                    <a:pt x="78" y="40"/>
                  </a:cubicBezTo>
                  <a:cubicBezTo>
                    <a:pt x="78" y="40"/>
                    <a:pt x="78" y="40"/>
                    <a:pt x="78" y="40"/>
                  </a:cubicBezTo>
                  <a:cubicBezTo>
                    <a:pt x="78" y="40"/>
                    <a:pt x="77" y="40"/>
                    <a:pt x="76" y="40"/>
                  </a:cubicBezTo>
                  <a:cubicBezTo>
                    <a:pt x="76" y="40"/>
                    <a:pt x="76" y="40"/>
                    <a:pt x="76" y="40"/>
                  </a:cubicBezTo>
                  <a:cubicBezTo>
                    <a:pt x="77" y="46"/>
                    <a:pt x="77" y="46"/>
                    <a:pt x="77" y="46"/>
                  </a:cubicBezTo>
                  <a:cubicBezTo>
                    <a:pt x="78" y="46"/>
                    <a:pt x="79" y="46"/>
                    <a:pt x="79" y="47"/>
                  </a:cubicBezTo>
                  <a:cubicBezTo>
                    <a:pt x="80" y="48"/>
                    <a:pt x="81" y="49"/>
                    <a:pt x="81" y="50"/>
                  </a:cubicBezTo>
                  <a:cubicBezTo>
                    <a:pt x="81" y="51"/>
                    <a:pt x="81" y="52"/>
                    <a:pt x="81" y="5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53" name="Freeform 99"/>
            <p:cNvSpPr/>
            <p:nvPr/>
          </p:nvSpPr>
          <p:spPr bwMode="auto">
            <a:xfrm>
              <a:off x="2825353" y="1675407"/>
              <a:ext cx="183356" cy="141685"/>
            </a:xfrm>
            <a:custGeom>
              <a:avLst/>
              <a:gdLst>
                <a:gd name="T0" fmla="*/ 71 w 71"/>
                <a:gd name="T1" fmla="*/ 2 h 55"/>
                <a:gd name="T2" fmla="*/ 38 w 71"/>
                <a:gd name="T3" fmla="*/ 43 h 55"/>
                <a:gd name="T4" fmla="*/ 24 w 71"/>
                <a:gd name="T5" fmla="*/ 32 h 55"/>
                <a:gd name="T6" fmla="*/ 1 w 71"/>
                <a:gd name="T7" fmla="*/ 55 h 55"/>
                <a:gd name="T8" fmla="*/ 0 w 71"/>
                <a:gd name="T9" fmla="*/ 45 h 55"/>
                <a:gd name="T10" fmla="*/ 23 w 71"/>
                <a:gd name="T11" fmla="*/ 22 h 55"/>
                <a:gd name="T12" fmla="*/ 37 w 71"/>
                <a:gd name="T13" fmla="*/ 34 h 55"/>
                <a:gd name="T14" fmla="*/ 70 w 71"/>
                <a:gd name="T15" fmla="*/ 1 h 55"/>
                <a:gd name="T16" fmla="*/ 71 w 71"/>
                <a:gd name="T1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55">
                  <a:moveTo>
                    <a:pt x="71" y="2"/>
                  </a:moveTo>
                  <a:cubicBezTo>
                    <a:pt x="38" y="43"/>
                    <a:pt x="38" y="43"/>
                    <a:pt x="38" y="43"/>
                  </a:cubicBezTo>
                  <a:cubicBezTo>
                    <a:pt x="24" y="32"/>
                    <a:pt x="24" y="32"/>
                    <a:pt x="24" y="32"/>
                  </a:cubicBezTo>
                  <a:cubicBezTo>
                    <a:pt x="1" y="55"/>
                    <a:pt x="1" y="55"/>
                    <a:pt x="1" y="55"/>
                  </a:cubicBezTo>
                  <a:cubicBezTo>
                    <a:pt x="0" y="45"/>
                    <a:pt x="0" y="45"/>
                    <a:pt x="0" y="45"/>
                  </a:cubicBezTo>
                  <a:cubicBezTo>
                    <a:pt x="23" y="22"/>
                    <a:pt x="23" y="22"/>
                    <a:pt x="23" y="22"/>
                  </a:cubicBezTo>
                  <a:cubicBezTo>
                    <a:pt x="37" y="34"/>
                    <a:pt x="37" y="34"/>
                    <a:pt x="37" y="34"/>
                  </a:cubicBezTo>
                  <a:cubicBezTo>
                    <a:pt x="70" y="1"/>
                    <a:pt x="70" y="1"/>
                    <a:pt x="70" y="1"/>
                  </a:cubicBezTo>
                  <a:cubicBezTo>
                    <a:pt x="70" y="1"/>
                    <a:pt x="71" y="0"/>
                    <a:pt x="71"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54" name="Freeform 100"/>
            <p:cNvSpPr/>
            <p:nvPr/>
          </p:nvSpPr>
          <p:spPr bwMode="auto">
            <a:xfrm>
              <a:off x="2993230" y="1812328"/>
              <a:ext cx="4763" cy="9525"/>
            </a:xfrm>
            <a:custGeom>
              <a:avLst/>
              <a:gdLst>
                <a:gd name="T0" fmla="*/ 0 w 2"/>
                <a:gd name="T1" fmla="*/ 4 h 4"/>
                <a:gd name="T2" fmla="*/ 2 w 2"/>
                <a:gd name="T3" fmla="*/ 4 h 4"/>
                <a:gd name="T4" fmla="*/ 1 w 2"/>
                <a:gd name="T5" fmla="*/ 1 h 4"/>
                <a:gd name="T6" fmla="*/ 0 w 2"/>
                <a:gd name="T7" fmla="*/ 0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1"/>
                    <a:pt x="1" y="1"/>
                    <a:pt x="1" y="1"/>
                  </a:cubicBezTo>
                  <a:cubicBezTo>
                    <a:pt x="1" y="0"/>
                    <a:pt x="0" y="0"/>
                    <a:pt x="0" y="0"/>
                  </a:cubicBezTo>
                  <a:lnTo>
                    <a:pt x="0" y="4"/>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55" name="Freeform 101"/>
            <p:cNvSpPr/>
            <p:nvPr/>
          </p:nvSpPr>
          <p:spPr bwMode="auto">
            <a:xfrm>
              <a:off x="2990849" y="1793278"/>
              <a:ext cx="4763" cy="10716"/>
            </a:xfrm>
            <a:custGeom>
              <a:avLst/>
              <a:gdLst>
                <a:gd name="T0" fmla="*/ 0 w 2"/>
                <a:gd name="T1" fmla="*/ 4 h 4"/>
                <a:gd name="T2" fmla="*/ 2 w 2"/>
                <a:gd name="T3" fmla="*/ 4 h 4"/>
                <a:gd name="T4" fmla="*/ 1 w 2"/>
                <a:gd name="T5" fmla="*/ 0 h 4"/>
                <a:gd name="T6" fmla="*/ 0 w 2"/>
                <a:gd name="T7" fmla="*/ 1 h 4"/>
                <a:gd name="T8" fmla="*/ 0 w 2"/>
                <a:gd name="T9" fmla="*/ 4 h 4"/>
              </a:gdLst>
              <a:ahLst/>
              <a:cxnLst>
                <a:cxn ang="0">
                  <a:pos x="T0" y="T1"/>
                </a:cxn>
                <a:cxn ang="0">
                  <a:pos x="T2" y="T3"/>
                </a:cxn>
                <a:cxn ang="0">
                  <a:pos x="T4" y="T5"/>
                </a:cxn>
                <a:cxn ang="0">
                  <a:pos x="T6" y="T7"/>
                </a:cxn>
                <a:cxn ang="0">
                  <a:pos x="T8" y="T9"/>
                </a:cxn>
              </a:cxnLst>
              <a:rect l="0" t="0" r="r" b="b"/>
              <a:pathLst>
                <a:path w="2" h="4">
                  <a:moveTo>
                    <a:pt x="0" y="4"/>
                  </a:moveTo>
                  <a:cubicBezTo>
                    <a:pt x="1" y="4"/>
                    <a:pt x="1" y="4"/>
                    <a:pt x="2" y="4"/>
                  </a:cubicBezTo>
                  <a:cubicBezTo>
                    <a:pt x="1" y="0"/>
                    <a:pt x="1" y="0"/>
                    <a:pt x="1" y="0"/>
                  </a:cubicBezTo>
                  <a:cubicBezTo>
                    <a:pt x="1" y="0"/>
                    <a:pt x="0" y="1"/>
                    <a:pt x="0" y="1"/>
                  </a:cubicBezTo>
                  <a:lnTo>
                    <a:pt x="0" y="4"/>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56" name="Freeform 102"/>
            <p:cNvSpPr>
              <a:spLocks noEditPoints="1"/>
            </p:cNvSpPr>
            <p:nvPr/>
          </p:nvSpPr>
          <p:spPr bwMode="auto">
            <a:xfrm>
              <a:off x="2833687" y="1706363"/>
              <a:ext cx="195263" cy="161925"/>
            </a:xfrm>
            <a:custGeom>
              <a:avLst/>
              <a:gdLst>
                <a:gd name="T0" fmla="*/ 64 w 76"/>
                <a:gd name="T1" fmla="*/ 8 h 63"/>
                <a:gd name="T2" fmla="*/ 37 w 76"/>
                <a:gd name="T3" fmla="*/ 43 h 63"/>
                <a:gd name="T4" fmla="*/ 22 w 76"/>
                <a:gd name="T5" fmla="*/ 32 h 63"/>
                <a:gd name="T6" fmla="*/ 0 w 76"/>
                <a:gd name="T7" fmla="*/ 54 h 63"/>
                <a:gd name="T8" fmla="*/ 0 w 76"/>
                <a:gd name="T9" fmla="*/ 58 h 63"/>
                <a:gd name="T10" fmla="*/ 7 w 76"/>
                <a:gd name="T11" fmla="*/ 63 h 63"/>
                <a:gd name="T12" fmla="*/ 70 w 76"/>
                <a:gd name="T13" fmla="*/ 55 h 63"/>
                <a:gd name="T14" fmla="*/ 75 w 76"/>
                <a:gd name="T15" fmla="*/ 48 h 63"/>
                <a:gd name="T16" fmla="*/ 70 w 76"/>
                <a:gd name="T17" fmla="*/ 0 h 63"/>
                <a:gd name="T18" fmla="*/ 64 w 76"/>
                <a:gd name="T19" fmla="*/ 8 h 63"/>
                <a:gd name="T20" fmla="*/ 68 w 76"/>
                <a:gd name="T21" fmla="*/ 45 h 63"/>
                <a:gd name="T22" fmla="*/ 67 w 76"/>
                <a:gd name="T23" fmla="*/ 47 h 63"/>
                <a:gd name="T24" fmla="*/ 65 w 76"/>
                <a:gd name="T25" fmla="*/ 47 h 63"/>
                <a:gd name="T26" fmla="*/ 66 w 76"/>
                <a:gd name="T27" fmla="*/ 50 h 63"/>
                <a:gd name="T28" fmla="*/ 65 w 76"/>
                <a:gd name="T29" fmla="*/ 51 h 63"/>
                <a:gd name="T30" fmla="*/ 64 w 76"/>
                <a:gd name="T31" fmla="*/ 50 h 63"/>
                <a:gd name="T32" fmla="*/ 64 w 76"/>
                <a:gd name="T33" fmla="*/ 48 h 63"/>
                <a:gd name="T34" fmla="*/ 63 w 76"/>
                <a:gd name="T35" fmla="*/ 48 h 63"/>
                <a:gd name="T36" fmla="*/ 63 w 76"/>
                <a:gd name="T37" fmla="*/ 50 h 63"/>
                <a:gd name="T38" fmla="*/ 62 w 76"/>
                <a:gd name="T39" fmla="*/ 51 h 63"/>
                <a:gd name="T40" fmla="*/ 62 w 76"/>
                <a:gd name="T41" fmla="*/ 51 h 63"/>
                <a:gd name="T42" fmla="*/ 61 w 76"/>
                <a:gd name="T43" fmla="*/ 48 h 63"/>
                <a:gd name="T44" fmla="*/ 59 w 76"/>
                <a:gd name="T45" fmla="*/ 48 h 63"/>
                <a:gd name="T46" fmla="*/ 58 w 76"/>
                <a:gd name="T47" fmla="*/ 48 h 63"/>
                <a:gd name="T48" fmla="*/ 58 w 76"/>
                <a:gd name="T49" fmla="*/ 47 h 63"/>
                <a:gd name="T50" fmla="*/ 58 w 76"/>
                <a:gd name="T51" fmla="*/ 46 h 63"/>
                <a:gd name="T52" fmla="*/ 58 w 76"/>
                <a:gd name="T53" fmla="*/ 46 h 63"/>
                <a:gd name="T54" fmla="*/ 58 w 76"/>
                <a:gd name="T55" fmla="*/ 45 h 63"/>
                <a:gd name="T56" fmla="*/ 60 w 76"/>
                <a:gd name="T57" fmla="*/ 46 h 63"/>
                <a:gd name="T58" fmla="*/ 61 w 76"/>
                <a:gd name="T59" fmla="*/ 46 h 63"/>
                <a:gd name="T60" fmla="*/ 60 w 76"/>
                <a:gd name="T61" fmla="*/ 41 h 63"/>
                <a:gd name="T62" fmla="*/ 60 w 76"/>
                <a:gd name="T63" fmla="*/ 40 h 63"/>
                <a:gd name="T64" fmla="*/ 58 w 76"/>
                <a:gd name="T65" fmla="*/ 40 h 63"/>
                <a:gd name="T66" fmla="*/ 57 w 76"/>
                <a:gd name="T67" fmla="*/ 39 h 63"/>
                <a:gd name="T68" fmla="*/ 57 w 76"/>
                <a:gd name="T69" fmla="*/ 37 h 63"/>
                <a:gd name="T70" fmla="*/ 57 w 76"/>
                <a:gd name="T71" fmla="*/ 35 h 63"/>
                <a:gd name="T72" fmla="*/ 58 w 76"/>
                <a:gd name="T73" fmla="*/ 34 h 63"/>
                <a:gd name="T74" fmla="*/ 59 w 76"/>
                <a:gd name="T75" fmla="*/ 33 h 63"/>
                <a:gd name="T76" fmla="*/ 59 w 76"/>
                <a:gd name="T77" fmla="*/ 30 h 63"/>
                <a:gd name="T78" fmla="*/ 60 w 76"/>
                <a:gd name="T79" fmla="*/ 29 h 63"/>
                <a:gd name="T80" fmla="*/ 60 w 76"/>
                <a:gd name="T81" fmla="*/ 30 h 63"/>
                <a:gd name="T82" fmla="*/ 61 w 76"/>
                <a:gd name="T83" fmla="*/ 32 h 63"/>
                <a:gd name="T84" fmla="*/ 62 w 76"/>
                <a:gd name="T85" fmla="*/ 32 h 63"/>
                <a:gd name="T86" fmla="*/ 62 w 76"/>
                <a:gd name="T87" fmla="*/ 32 h 63"/>
                <a:gd name="T88" fmla="*/ 62 w 76"/>
                <a:gd name="T89" fmla="*/ 30 h 63"/>
                <a:gd name="T90" fmla="*/ 62 w 76"/>
                <a:gd name="T91" fmla="*/ 29 h 63"/>
                <a:gd name="T92" fmla="*/ 63 w 76"/>
                <a:gd name="T93" fmla="*/ 30 h 63"/>
                <a:gd name="T94" fmla="*/ 64 w 76"/>
                <a:gd name="T95" fmla="*/ 32 h 63"/>
                <a:gd name="T96" fmla="*/ 65 w 76"/>
                <a:gd name="T97" fmla="*/ 32 h 63"/>
                <a:gd name="T98" fmla="*/ 65 w 76"/>
                <a:gd name="T99" fmla="*/ 32 h 63"/>
                <a:gd name="T100" fmla="*/ 66 w 76"/>
                <a:gd name="T101" fmla="*/ 32 h 63"/>
                <a:gd name="T102" fmla="*/ 66 w 76"/>
                <a:gd name="T103" fmla="*/ 32 h 63"/>
                <a:gd name="T104" fmla="*/ 66 w 76"/>
                <a:gd name="T105" fmla="*/ 33 h 63"/>
                <a:gd name="T106" fmla="*/ 66 w 76"/>
                <a:gd name="T107" fmla="*/ 34 h 63"/>
                <a:gd name="T108" fmla="*/ 65 w 76"/>
                <a:gd name="T109" fmla="*/ 34 h 63"/>
                <a:gd name="T110" fmla="*/ 64 w 76"/>
                <a:gd name="T111" fmla="*/ 34 h 63"/>
                <a:gd name="T112" fmla="*/ 64 w 76"/>
                <a:gd name="T113" fmla="*/ 34 h 63"/>
                <a:gd name="T114" fmla="*/ 64 w 76"/>
                <a:gd name="T115" fmla="*/ 39 h 63"/>
                <a:gd name="T116" fmla="*/ 67 w 76"/>
                <a:gd name="T117" fmla="*/ 40 h 63"/>
                <a:gd name="T118" fmla="*/ 68 w 76"/>
                <a:gd name="T119" fmla="*/ 43 h 63"/>
                <a:gd name="T120" fmla="*/ 68 w 76"/>
                <a:gd name="T121"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 h="63">
                  <a:moveTo>
                    <a:pt x="64" y="8"/>
                  </a:moveTo>
                  <a:cubicBezTo>
                    <a:pt x="37" y="43"/>
                    <a:pt x="37" y="43"/>
                    <a:pt x="37" y="43"/>
                  </a:cubicBezTo>
                  <a:cubicBezTo>
                    <a:pt x="22" y="32"/>
                    <a:pt x="22" y="32"/>
                    <a:pt x="22" y="32"/>
                  </a:cubicBezTo>
                  <a:cubicBezTo>
                    <a:pt x="0" y="54"/>
                    <a:pt x="0" y="54"/>
                    <a:pt x="0" y="54"/>
                  </a:cubicBezTo>
                  <a:cubicBezTo>
                    <a:pt x="0" y="58"/>
                    <a:pt x="0" y="58"/>
                    <a:pt x="0" y="58"/>
                  </a:cubicBezTo>
                  <a:cubicBezTo>
                    <a:pt x="1" y="62"/>
                    <a:pt x="7" y="63"/>
                    <a:pt x="7" y="63"/>
                  </a:cubicBezTo>
                  <a:cubicBezTo>
                    <a:pt x="7" y="63"/>
                    <a:pt x="65" y="56"/>
                    <a:pt x="70" y="55"/>
                  </a:cubicBezTo>
                  <a:cubicBezTo>
                    <a:pt x="76" y="55"/>
                    <a:pt x="75" y="48"/>
                    <a:pt x="75" y="48"/>
                  </a:cubicBezTo>
                  <a:cubicBezTo>
                    <a:pt x="70" y="0"/>
                    <a:pt x="70" y="0"/>
                    <a:pt x="70" y="0"/>
                  </a:cubicBezTo>
                  <a:lnTo>
                    <a:pt x="64" y="8"/>
                  </a:lnTo>
                  <a:close/>
                  <a:moveTo>
                    <a:pt x="68" y="45"/>
                  </a:moveTo>
                  <a:cubicBezTo>
                    <a:pt x="67" y="46"/>
                    <a:pt x="67" y="46"/>
                    <a:pt x="67" y="47"/>
                  </a:cubicBezTo>
                  <a:cubicBezTo>
                    <a:pt x="66" y="47"/>
                    <a:pt x="66" y="47"/>
                    <a:pt x="65" y="47"/>
                  </a:cubicBezTo>
                  <a:cubicBezTo>
                    <a:pt x="66" y="50"/>
                    <a:pt x="66" y="50"/>
                    <a:pt x="66" y="50"/>
                  </a:cubicBezTo>
                  <a:cubicBezTo>
                    <a:pt x="66" y="51"/>
                    <a:pt x="66" y="51"/>
                    <a:pt x="65" y="51"/>
                  </a:cubicBezTo>
                  <a:cubicBezTo>
                    <a:pt x="65" y="51"/>
                    <a:pt x="64" y="51"/>
                    <a:pt x="64" y="50"/>
                  </a:cubicBezTo>
                  <a:cubicBezTo>
                    <a:pt x="64" y="48"/>
                    <a:pt x="64" y="48"/>
                    <a:pt x="64" y="48"/>
                  </a:cubicBezTo>
                  <a:cubicBezTo>
                    <a:pt x="64" y="48"/>
                    <a:pt x="63" y="48"/>
                    <a:pt x="63" y="48"/>
                  </a:cubicBezTo>
                  <a:cubicBezTo>
                    <a:pt x="63" y="50"/>
                    <a:pt x="63" y="50"/>
                    <a:pt x="63" y="50"/>
                  </a:cubicBezTo>
                  <a:cubicBezTo>
                    <a:pt x="63" y="51"/>
                    <a:pt x="63" y="51"/>
                    <a:pt x="62" y="51"/>
                  </a:cubicBezTo>
                  <a:cubicBezTo>
                    <a:pt x="62" y="51"/>
                    <a:pt x="62" y="51"/>
                    <a:pt x="62" y="51"/>
                  </a:cubicBezTo>
                  <a:cubicBezTo>
                    <a:pt x="61" y="48"/>
                    <a:pt x="61" y="48"/>
                    <a:pt x="61" y="48"/>
                  </a:cubicBezTo>
                  <a:cubicBezTo>
                    <a:pt x="61" y="48"/>
                    <a:pt x="60" y="48"/>
                    <a:pt x="59" y="48"/>
                  </a:cubicBezTo>
                  <a:cubicBezTo>
                    <a:pt x="59" y="48"/>
                    <a:pt x="58" y="48"/>
                    <a:pt x="58" y="48"/>
                  </a:cubicBezTo>
                  <a:cubicBezTo>
                    <a:pt x="58" y="48"/>
                    <a:pt x="58" y="48"/>
                    <a:pt x="58" y="47"/>
                  </a:cubicBezTo>
                  <a:cubicBezTo>
                    <a:pt x="58" y="47"/>
                    <a:pt x="58" y="47"/>
                    <a:pt x="58" y="46"/>
                  </a:cubicBezTo>
                  <a:cubicBezTo>
                    <a:pt x="58" y="46"/>
                    <a:pt x="58" y="46"/>
                    <a:pt x="58" y="46"/>
                  </a:cubicBezTo>
                  <a:cubicBezTo>
                    <a:pt x="58" y="45"/>
                    <a:pt x="58" y="45"/>
                    <a:pt x="58" y="45"/>
                  </a:cubicBezTo>
                  <a:cubicBezTo>
                    <a:pt x="58" y="45"/>
                    <a:pt x="59" y="45"/>
                    <a:pt x="60" y="46"/>
                  </a:cubicBezTo>
                  <a:cubicBezTo>
                    <a:pt x="60" y="46"/>
                    <a:pt x="60" y="46"/>
                    <a:pt x="61" y="46"/>
                  </a:cubicBezTo>
                  <a:cubicBezTo>
                    <a:pt x="60" y="41"/>
                    <a:pt x="60" y="41"/>
                    <a:pt x="60" y="41"/>
                  </a:cubicBezTo>
                  <a:cubicBezTo>
                    <a:pt x="60" y="41"/>
                    <a:pt x="60" y="41"/>
                    <a:pt x="60" y="40"/>
                  </a:cubicBezTo>
                  <a:cubicBezTo>
                    <a:pt x="59" y="40"/>
                    <a:pt x="59" y="40"/>
                    <a:pt x="58" y="40"/>
                  </a:cubicBezTo>
                  <a:cubicBezTo>
                    <a:pt x="58" y="39"/>
                    <a:pt x="58" y="39"/>
                    <a:pt x="57" y="39"/>
                  </a:cubicBezTo>
                  <a:cubicBezTo>
                    <a:pt x="57" y="38"/>
                    <a:pt x="57" y="37"/>
                    <a:pt x="57" y="37"/>
                  </a:cubicBezTo>
                  <a:cubicBezTo>
                    <a:pt x="57" y="36"/>
                    <a:pt x="57" y="36"/>
                    <a:pt x="57" y="35"/>
                  </a:cubicBezTo>
                  <a:cubicBezTo>
                    <a:pt x="57" y="35"/>
                    <a:pt x="57" y="34"/>
                    <a:pt x="58" y="34"/>
                  </a:cubicBezTo>
                  <a:cubicBezTo>
                    <a:pt x="58" y="33"/>
                    <a:pt x="59" y="33"/>
                    <a:pt x="59" y="33"/>
                  </a:cubicBezTo>
                  <a:cubicBezTo>
                    <a:pt x="59" y="30"/>
                    <a:pt x="59" y="30"/>
                    <a:pt x="59" y="30"/>
                  </a:cubicBezTo>
                  <a:cubicBezTo>
                    <a:pt x="59" y="30"/>
                    <a:pt x="59" y="30"/>
                    <a:pt x="60" y="29"/>
                  </a:cubicBezTo>
                  <a:cubicBezTo>
                    <a:pt x="60" y="29"/>
                    <a:pt x="60" y="30"/>
                    <a:pt x="60" y="30"/>
                  </a:cubicBezTo>
                  <a:cubicBezTo>
                    <a:pt x="61" y="32"/>
                    <a:pt x="61" y="32"/>
                    <a:pt x="61" y="32"/>
                  </a:cubicBezTo>
                  <a:cubicBezTo>
                    <a:pt x="61" y="32"/>
                    <a:pt x="61" y="32"/>
                    <a:pt x="62" y="32"/>
                  </a:cubicBezTo>
                  <a:cubicBezTo>
                    <a:pt x="62" y="32"/>
                    <a:pt x="62" y="32"/>
                    <a:pt x="62" y="32"/>
                  </a:cubicBezTo>
                  <a:cubicBezTo>
                    <a:pt x="62" y="30"/>
                    <a:pt x="62" y="30"/>
                    <a:pt x="62" y="30"/>
                  </a:cubicBezTo>
                  <a:cubicBezTo>
                    <a:pt x="62" y="30"/>
                    <a:pt x="62" y="29"/>
                    <a:pt x="62" y="29"/>
                  </a:cubicBezTo>
                  <a:cubicBezTo>
                    <a:pt x="63" y="29"/>
                    <a:pt x="63" y="29"/>
                    <a:pt x="63" y="30"/>
                  </a:cubicBezTo>
                  <a:cubicBezTo>
                    <a:pt x="64" y="32"/>
                    <a:pt x="64" y="32"/>
                    <a:pt x="64" y="32"/>
                  </a:cubicBezTo>
                  <a:cubicBezTo>
                    <a:pt x="64" y="32"/>
                    <a:pt x="64" y="32"/>
                    <a:pt x="65" y="32"/>
                  </a:cubicBezTo>
                  <a:cubicBezTo>
                    <a:pt x="65" y="32"/>
                    <a:pt x="65" y="32"/>
                    <a:pt x="65" y="32"/>
                  </a:cubicBezTo>
                  <a:cubicBezTo>
                    <a:pt x="65" y="32"/>
                    <a:pt x="66" y="32"/>
                    <a:pt x="66" y="32"/>
                  </a:cubicBezTo>
                  <a:cubicBezTo>
                    <a:pt x="66" y="32"/>
                    <a:pt x="66" y="32"/>
                    <a:pt x="66" y="32"/>
                  </a:cubicBezTo>
                  <a:cubicBezTo>
                    <a:pt x="66" y="33"/>
                    <a:pt x="66" y="33"/>
                    <a:pt x="66" y="33"/>
                  </a:cubicBezTo>
                  <a:cubicBezTo>
                    <a:pt x="66" y="34"/>
                    <a:pt x="66" y="34"/>
                    <a:pt x="66" y="34"/>
                  </a:cubicBezTo>
                  <a:cubicBezTo>
                    <a:pt x="66" y="34"/>
                    <a:pt x="66" y="34"/>
                    <a:pt x="65" y="34"/>
                  </a:cubicBezTo>
                  <a:cubicBezTo>
                    <a:pt x="65" y="34"/>
                    <a:pt x="65" y="34"/>
                    <a:pt x="64" y="34"/>
                  </a:cubicBezTo>
                  <a:cubicBezTo>
                    <a:pt x="64" y="34"/>
                    <a:pt x="64" y="34"/>
                    <a:pt x="64" y="34"/>
                  </a:cubicBezTo>
                  <a:cubicBezTo>
                    <a:pt x="64" y="39"/>
                    <a:pt x="64" y="39"/>
                    <a:pt x="64" y="39"/>
                  </a:cubicBezTo>
                  <a:cubicBezTo>
                    <a:pt x="65" y="39"/>
                    <a:pt x="66" y="40"/>
                    <a:pt x="67" y="40"/>
                  </a:cubicBezTo>
                  <a:cubicBezTo>
                    <a:pt x="67" y="41"/>
                    <a:pt x="68" y="42"/>
                    <a:pt x="68" y="43"/>
                  </a:cubicBezTo>
                  <a:cubicBezTo>
                    <a:pt x="68" y="44"/>
                    <a:pt x="68" y="44"/>
                    <a:pt x="68" y="4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57" name="Freeform 103"/>
            <p:cNvSpPr/>
            <p:nvPr/>
          </p:nvSpPr>
          <p:spPr bwMode="auto">
            <a:xfrm>
              <a:off x="2058591" y="2319534"/>
              <a:ext cx="245269" cy="95250"/>
            </a:xfrm>
            <a:custGeom>
              <a:avLst/>
              <a:gdLst>
                <a:gd name="T0" fmla="*/ 84 w 95"/>
                <a:gd name="T1" fmla="*/ 27 h 37"/>
                <a:gd name="T2" fmla="*/ 89 w 95"/>
                <a:gd name="T3" fmla="*/ 18 h 37"/>
                <a:gd name="T4" fmla="*/ 54 w 95"/>
                <a:gd name="T5" fmla="*/ 3 h 37"/>
                <a:gd name="T6" fmla="*/ 35 w 95"/>
                <a:gd name="T7" fmla="*/ 6 h 37"/>
                <a:gd name="T8" fmla="*/ 5 w 95"/>
                <a:gd name="T9" fmla="*/ 29 h 37"/>
                <a:gd name="T10" fmla="*/ 13 w 95"/>
                <a:gd name="T11" fmla="*/ 35 h 37"/>
                <a:gd name="T12" fmla="*/ 84 w 95"/>
                <a:gd name="T13" fmla="*/ 27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84" y="27"/>
                  </a:moveTo>
                  <a:cubicBezTo>
                    <a:pt x="94" y="25"/>
                    <a:pt x="95" y="22"/>
                    <a:pt x="89" y="18"/>
                  </a:cubicBezTo>
                  <a:cubicBezTo>
                    <a:pt x="54" y="3"/>
                    <a:pt x="54" y="3"/>
                    <a:pt x="54" y="3"/>
                  </a:cubicBezTo>
                  <a:cubicBezTo>
                    <a:pt x="48" y="0"/>
                    <a:pt x="40" y="1"/>
                    <a:pt x="35" y="6"/>
                  </a:cubicBezTo>
                  <a:cubicBezTo>
                    <a:pt x="5" y="29"/>
                    <a:pt x="5" y="29"/>
                    <a:pt x="5" y="29"/>
                  </a:cubicBezTo>
                  <a:cubicBezTo>
                    <a:pt x="0" y="34"/>
                    <a:pt x="3" y="37"/>
                    <a:pt x="13" y="35"/>
                  </a:cubicBezTo>
                  <a:lnTo>
                    <a:pt x="84" y="2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58" name="Freeform 104"/>
            <p:cNvSpPr/>
            <p:nvPr/>
          </p:nvSpPr>
          <p:spPr bwMode="auto">
            <a:xfrm>
              <a:off x="2097881" y="2417166"/>
              <a:ext cx="46434" cy="75010"/>
            </a:xfrm>
            <a:custGeom>
              <a:avLst/>
              <a:gdLst>
                <a:gd name="T0" fmla="*/ 15 w 18"/>
                <a:gd name="T1" fmla="*/ 2 h 29"/>
                <a:gd name="T2" fmla="*/ 15 w 18"/>
                <a:gd name="T3" fmla="*/ 1 h 29"/>
                <a:gd name="T4" fmla="*/ 13 w 18"/>
                <a:gd name="T5" fmla="*/ 0 h 29"/>
                <a:gd name="T6" fmla="*/ 1 w 18"/>
                <a:gd name="T7" fmla="*/ 1 h 29"/>
                <a:gd name="T8" fmla="*/ 0 w 18"/>
                <a:gd name="T9" fmla="*/ 2 h 29"/>
                <a:gd name="T10" fmla="*/ 0 w 18"/>
                <a:gd name="T11" fmla="*/ 4 h 29"/>
                <a:gd name="T12" fmla="*/ 2 w 18"/>
                <a:gd name="T13" fmla="*/ 5 h 29"/>
                <a:gd name="T14" fmla="*/ 3 w 18"/>
                <a:gd name="T15" fmla="*/ 5 h 29"/>
                <a:gd name="T16" fmla="*/ 3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7 w 18"/>
                <a:gd name="T33" fmla="*/ 27 h 29"/>
                <a:gd name="T34" fmla="*/ 18 w 18"/>
                <a:gd name="T35" fmla="*/ 26 h 29"/>
                <a:gd name="T36" fmla="*/ 17 w 18"/>
                <a:gd name="T37" fmla="*/ 24 h 29"/>
                <a:gd name="T38" fmla="*/ 16 w 18"/>
                <a:gd name="T39" fmla="*/ 23 h 29"/>
                <a:gd name="T40" fmla="*/ 15 w 18"/>
                <a:gd name="T41" fmla="*/ 23 h 29"/>
                <a:gd name="T42" fmla="*/ 13 w 18"/>
                <a:gd name="T43" fmla="*/ 4 h 29"/>
                <a:gd name="T44" fmla="*/ 13 w 18"/>
                <a:gd name="T45" fmla="*/ 4 h 29"/>
                <a:gd name="T46" fmla="*/ 14 w 18"/>
                <a:gd name="T47" fmla="*/ 3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5" y="1"/>
                    <a:pt x="15" y="1"/>
                    <a:pt x="15" y="1"/>
                  </a:cubicBezTo>
                  <a:cubicBezTo>
                    <a:pt x="14" y="0"/>
                    <a:pt x="14" y="0"/>
                    <a:pt x="13" y="0"/>
                  </a:cubicBezTo>
                  <a:cubicBezTo>
                    <a:pt x="1" y="1"/>
                    <a:pt x="1" y="1"/>
                    <a:pt x="1" y="1"/>
                  </a:cubicBezTo>
                  <a:cubicBezTo>
                    <a:pt x="1" y="1"/>
                    <a:pt x="0" y="2"/>
                    <a:pt x="0" y="2"/>
                  </a:cubicBezTo>
                  <a:cubicBezTo>
                    <a:pt x="0" y="4"/>
                    <a:pt x="0" y="4"/>
                    <a:pt x="0" y="4"/>
                  </a:cubicBezTo>
                  <a:cubicBezTo>
                    <a:pt x="0" y="5"/>
                    <a:pt x="1" y="5"/>
                    <a:pt x="2" y="5"/>
                  </a:cubicBezTo>
                  <a:cubicBezTo>
                    <a:pt x="3" y="5"/>
                    <a:pt x="3" y="5"/>
                    <a:pt x="3" y="5"/>
                  </a:cubicBezTo>
                  <a:cubicBezTo>
                    <a:pt x="3" y="5"/>
                    <a:pt x="3" y="5"/>
                    <a:pt x="3" y="5"/>
                  </a:cubicBezTo>
                  <a:cubicBezTo>
                    <a:pt x="5" y="25"/>
                    <a:pt x="5" y="25"/>
                    <a:pt x="5" y="25"/>
                  </a:cubicBezTo>
                  <a:cubicBezTo>
                    <a:pt x="4" y="25"/>
                    <a:pt x="4" y="25"/>
                    <a:pt x="4" y="25"/>
                  </a:cubicBezTo>
                  <a:cubicBezTo>
                    <a:pt x="4"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7" y="27"/>
                    <a:pt x="17" y="27"/>
                    <a:pt x="17" y="27"/>
                  </a:cubicBezTo>
                  <a:cubicBezTo>
                    <a:pt x="17" y="27"/>
                    <a:pt x="18" y="27"/>
                    <a:pt x="18" y="26"/>
                  </a:cubicBezTo>
                  <a:cubicBezTo>
                    <a:pt x="17" y="24"/>
                    <a:pt x="17" y="24"/>
                    <a:pt x="17" y="24"/>
                  </a:cubicBezTo>
                  <a:cubicBezTo>
                    <a:pt x="17" y="24"/>
                    <a:pt x="17" y="23"/>
                    <a:pt x="16" y="23"/>
                  </a:cubicBezTo>
                  <a:cubicBezTo>
                    <a:pt x="15" y="23"/>
                    <a:pt x="15" y="23"/>
                    <a:pt x="15" y="23"/>
                  </a:cubicBezTo>
                  <a:cubicBezTo>
                    <a:pt x="13" y="4"/>
                    <a:pt x="13" y="4"/>
                    <a:pt x="13" y="4"/>
                  </a:cubicBezTo>
                  <a:cubicBezTo>
                    <a:pt x="13" y="4"/>
                    <a:pt x="13" y="4"/>
                    <a:pt x="13" y="4"/>
                  </a:cubicBezTo>
                  <a:cubicBezTo>
                    <a:pt x="14" y="3"/>
                    <a:pt x="14" y="3"/>
                    <a:pt x="14" y="3"/>
                  </a:cubicBezTo>
                  <a:cubicBezTo>
                    <a:pt x="14" y="3"/>
                    <a:pt x="15" y="3"/>
                    <a:pt x="15"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59" name="Freeform 105"/>
            <p:cNvSpPr/>
            <p:nvPr/>
          </p:nvSpPr>
          <p:spPr bwMode="auto">
            <a:xfrm>
              <a:off x="2144316" y="2408831"/>
              <a:ext cx="45244" cy="77391"/>
            </a:xfrm>
            <a:custGeom>
              <a:avLst/>
              <a:gdLst>
                <a:gd name="T0" fmla="*/ 15 w 18"/>
                <a:gd name="T1" fmla="*/ 3 h 30"/>
                <a:gd name="T2" fmla="*/ 15 w 18"/>
                <a:gd name="T3" fmla="*/ 1 h 30"/>
                <a:gd name="T4" fmla="*/ 13 w 18"/>
                <a:gd name="T5" fmla="*/ 0 h 30"/>
                <a:gd name="T6" fmla="*/ 2 w 18"/>
                <a:gd name="T7" fmla="*/ 2 h 30"/>
                <a:gd name="T8" fmla="*/ 1 w 18"/>
                <a:gd name="T9" fmla="*/ 3 h 30"/>
                <a:gd name="T10" fmla="*/ 1 w 18"/>
                <a:gd name="T11" fmla="*/ 5 h 30"/>
                <a:gd name="T12" fmla="*/ 2 w 18"/>
                <a:gd name="T13" fmla="*/ 6 h 30"/>
                <a:gd name="T14" fmla="*/ 3 w 18"/>
                <a:gd name="T15" fmla="*/ 6 h 30"/>
                <a:gd name="T16" fmla="*/ 3 w 18"/>
                <a:gd name="T17" fmla="*/ 6 h 30"/>
                <a:gd name="T18" fmla="*/ 5 w 18"/>
                <a:gd name="T19" fmla="*/ 25 h 30"/>
                <a:gd name="T20" fmla="*/ 5 w 18"/>
                <a:gd name="T21" fmla="*/ 26 h 30"/>
                <a:gd name="T22" fmla="*/ 3 w 18"/>
                <a:gd name="T23" fmla="*/ 27 h 30"/>
                <a:gd name="T24" fmla="*/ 4 w 18"/>
                <a:gd name="T25" fmla="*/ 28 h 30"/>
                <a:gd name="T26" fmla="*/ 5 w 18"/>
                <a:gd name="T27" fmla="*/ 29 h 30"/>
                <a:gd name="T28" fmla="*/ 9 w 18"/>
                <a:gd name="T29" fmla="*/ 29 h 30"/>
                <a:gd name="T30" fmla="*/ 13 w 18"/>
                <a:gd name="T31" fmla="*/ 28 h 30"/>
                <a:gd name="T32" fmla="*/ 17 w 18"/>
                <a:gd name="T33" fmla="*/ 28 h 30"/>
                <a:gd name="T34" fmla="*/ 18 w 18"/>
                <a:gd name="T35" fmla="*/ 27 h 30"/>
                <a:gd name="T36" fmla="*/ 18 w 18"/>
                <a:gd name="T37" fmla="*/ 25 h 30"/>
                <a:gd name="T38" fmla="*/ 16 w 18"/>
                <a:gd name="T39" fmla="*/ 24 h 30"/>
                <a:gd name="T40" fmla="*/ 16 w 18"/>
                <a:gd name="T41" fmla="*/ 24 h 30"/>
                <a:gd name="T42" fmla="*/ 13 w 18"/>
                <a:gd name="T43" fmla="*/ 4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1"/>
                    <a:pt x="15" y="1"/>
                    <a:pt x="15" y="1"/>
                  </a:cubicBezTo>
                  <a:cubicBezTo>
                    <a:pt x="15" y="1"/>
                    <a:pt x="14" y="0"/>
                    <a:pt x="13" y="0"/>
                  </a:cubicBezTo>
                  <a:cubicBezTo>
                    <a:pt x="2" y="2"/>
                    <a:pt x="2" y="2"/>
                    <a:pt x="2" y="2"/>
                  </a:cubicBezTo>
                  <a:cubicBezTo>
                    <a:pt x="1" y="2"/>
                    <a:pt x="0" y="3"/>
                    <a:pt x="1" y="3"/>
                  </a:cubicBezTo>
                  <a:cubicBezTo>
                    <a:pt x="1" y="5"/>
                    <a:pt x="1" y="5"/>
                    <a:pt x="1" y="5"/>
                  </a:cubicBezTo>
                  <a:cubicBezTo>
                    <a:pt x="1" y="5"/>
                    <a:pt x="1" y="6"/>
                    <a:pt x="2" y="6"/>
                  </a:cubicBezTo>
                  <a:cubicBezTo>
                    <a:pt x="3" y="6"/>
                    <a:pt x="3" y="6"/>
                    <a:pt x="3" y="6"/>
                  </a:cubicBezTo>
                  <a:cubicBezTo>
                    <a:pt x="3" y="6"/>
                    <a:pt x="3" y="6"/>
                    <a:pt x="3" y="6"/>
                  </a:cubicBezTo>
                  <a:cubicBezTo>
                    <a:pt x="5" y="25"/>
                    <a:pt x="5" y="25"/>
                    <a:pt x="5" y="25"/>
                  </a:cubicBezTo>
                  <a:cubicBezTo>
                    <a:pt x="5" y="26"/>
                    <a:pt x="5" y="26"/>
                    <a:pt x="5" y="26"/>
                  </a:cubicBezTo>
                  <a:cubicBezTo>
                    <a:pt x="4" y="26"/>
                    <a:pt x="3" y="26"/>
                    <a:pt x="3" y="27"/>
                  </a:cubicBezTo>
                  <a:cubicBezTo>
                    <a:pt x="4" y="28"/>
                    <a:pt x="4" y="28"/>
                    <a:pt x="4" y="28"/>
                  </a:cubicBezTo>
                  <a:cubicBezTo>
                    <a:pt x="4" y="29"/>
                    <a:pt x="4" y="30"/>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5"/>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60" name="Freeform 106"/>
            <p:cNvSpPr/>
            <p:nvPr/>
          </p:nvSpPr>
          <p:spPr bwMode="auto">
            <a:xfrm>
              <a:off x="2193130" y="2404069"/>
              <a:ext cx="42863" cy="75010"/>
            </a:xfrm>
            <a:custGeom>
              <a:avLst/>
              <a:gdLst>
                <a:gd name="T0" fmla="*/ 14 w 17"/>
                <a:gd name="T1" fmla="*/ 3 h 29"/>
                <a:gd name="T2" fmla="*/ 14 w 17"/>
                <a:gd name="T3" fmla="*/ 1 h 29"/>
                <a:gd name="T4" fmla="*/ 13 w 17"/>
                <a:gd name="T5" fmla="*/ 0 h 29"/>
                <a:gd name="T6" fmla="*/ 1 w 17"/>
                <a:gd name="T7" fmla="*/ 2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3"/>
                  </a:moveTo>
                  <a:cubicBezTo>
                    <a:pt x="14" y="1"/>
                    <a:pt x="14" y="1"/>
                    <a:pt x="14" y="1"/>
                  </a:cubicBezTo>
                  <a:cubicBezTo>
                    <a:pt x="14" y="0"/>
                    <a:pt x="13" y="0"/>
                    <a:pt x="13" y="0"/>
                  </a:cubicBezTo>
                  <a:cubicBezTo>
                    <a:pt x="1" y="2"/>
                    <a:pt x="1" y="2"/>
                    <a:pt x="1" y="2"/>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61" name="Freeform 107"/>
            <p:cNvSpPr/>
            <p:nvPr/>
          </p:nvSpPr>
          <p:spPr bwMode="auto">
            <a:xfrm>
              <a:off x="2239566" y="2399307"/>
              <a:ext cx="4524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4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9"/>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4"/>
                    <a:pt x="16" y="24"/>
                  </a:cubicBezTo>
                  <a:cubicBezTo>
                    <a:pt x="15" y="24"/>
                    <a:pt x="15" y="24"/>
                    <a:pt x="15" y="24"/>
                  </a:cubicBezTo>
                  <a:cubicBezTo>
                    <a:pt x="13" y="4"/>
                    <a:pt x="13" y="4"/>
                    <a:pt x="13" y="4"/>
                  </a:cubicBezTo>
                  <a:cubicBezTo>
                    <a:pt x="13" y="4"/>
                    <a:pt x="13" y="4"/>
                    <a:pt x="13" y="4"/>
                  </a:cubicBezTo>
                  <a:cubicBezTo>
                    <a:pt x="14" y="4"/>
                    <a:pt x="14" y="4"/>
                    <a:pt x="14" y="4"/>
                  </a:cubicBezTo>
                  <a:cubicBezTo>
                    <a:pt x="14" y="4"/>
                    <a:pt x="15" y="3"/>
                    <a:pt x="15"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62" name="Freeform 108"/>
            <p:cNvSpPr/>
            <p:nvPr/>
          </p:nvSpPr>
          <p:spPr bwMode="auto">
            <a:xfrm>
              <a:off x="2082403" y="2476697"/>
              <a:ext cx="230981" cy="76200"/>
            </a:xfrm>
            <a:custGeom>
              <a:avLst/>
              <a:gdLst>
                <a:gd name="T0" fmla="*/ 85 w 90"/>
                <a:gd name="T1" fmla="*/ 7 h 30"/>
                <a:gd name="T2" fmla="*/ 82 w 90"/>
                <a:gd name="T3" fmla="*/ 8 h 30"/>
                <a:gd name="T4" fmla="*/ 82 w 90"/>
                <a:gd name="T5" fmla="*/ 7 h 30"/>
                <a:gd name="T6" fmla="*/ 82 w 90"/>
                <a:gd name="T7" fmla="*/ 4 h 30"/>
                <a:gd name="T8" fmla="*/ 78 w 90"/>
                <a:gd name="T9" fmla="*/ 0 h 30"/>
                <a:gd name="T10" fmla="*/ 9 w 90"/>
                <a:gd name="T11" fmla="*/ 9 h 30"/>
                <a:gd name="T12" fmla="*/ 6 w 90"/>
                <a:gd name="T13" fmla="*/ 13 h 30"/>
                <a:gd name="T14" fmla="*/ 7 w 90"/>
                <a:gd name="T15" fmla="*/ 17 h 30"/>
                <a:gd name="T16" fmla="*/ 7 w 90"/>
                <a:gd name="T17" fmla="*/ 17 h 30"/>
                <a:gd name="T18" fmla="*/ 4 w 90"/>
                <a:gd name="T19" fmla="*/ 17 h 30"/>
                <a:gd name="T20" fmla="*/ 1 w 90"/>
                <a:gd name="T21" fmla="*/ 21 h 30"/>
                <a:gd name="T22" fmla="*/ 1 w 90"/>
                <a:gd name="T23" fmla="*/ 26 h 30"/>
                <a:gd name="T24" fmla="*/ 5 w 90"/>
                <a:gd name="T25" fmla="*/ 29 h 30"/>
                <a:gd name="T26" fmla="*/ 87 w 90"/>
                <a:gd name="T27" fmla="*/ 19 h 30"/>
                <a:gd name="T28" fmla="*/ 90 w 90"/>
                <a:gd name="T29" fmla="*/ 16 h 30"/>
                <a:gd name="T30" fmla="*/ 89 w 90"/>
                <a:gd name="T31" fmla="*/ 10 h 30"/>
                <a:gd name="T32" fmla="*/ 85 w 90"/>
                <a:gd name="T33" fmla="*/ 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30">
                  <a:moveTo>
                    <a:pt x="85" y="7"/>
                  </a:moveTo>
                  <a:cubicBezTo>
                    <a:pt x="82" y="8"/>
                    <a:pt x="82" y="8"/>
                    <a:pt x="82" y="8"/>
                  </a:cubicBezTo>
                  <a:cubicBezTo>
                    <a:pt x="82" y="8"/>
                    <a:pt x="82" y="8"/>
                    <a:pt x="82" y="7"/>
                  </a:cubicBezTo>
                  <a:cubicBezTo>
                    <a:pt x="82" y="4"/>
                    <a:pt x="82" y="4"/>
                    <a:pt x="82" y="4"/>
                  </a:cubicBezTo>
                  <a:cubicBezTo>
                    <a:pt x="81" y="2"/>
                    <a:pt x="80" y="0"/>
                    <a:pt x="78" y="0"/>
                  </a:cubicBezTo>
                  <a:cubicBezTo>
                    <a:pt x="9" y="9"/>
                    <a:pt x="9" y="9"/>
                    <a:pt x="9" y="9"/>
                  </a:cubicBezTo>
                  <a:cubicBezTo>
                    <a:pt x="7" y="9"/>
                    <a:pt x="6" y="11"/>
                    <a:pt x="6" y="13"/>
                  </a:cubicBezTo>
                  <a:cubicBezTo>
                    <a:pt x="7" y="17"/>
                    <a:pt x="7" y="17"/>
                    <a:pt x="7" y="17"/>
                  </a:cubicBezTo>
                  <a:cubicBezTo>
                    <a:pt x="7" y="17"/>
                    <a:pt x="7" y="17"/>
                    <a:pt x="7" y="17"/>
                  </a:cubicBezTo>
                  <a:cubicBezTo>
                    <a:pt x="4" y="17"/>
                    <a:pt x="4" y="17"/>
                    <a:pt x="4" y="17"/>
                  </a:cubicBezTo>
                  <a:cubicBezTo>
                    <a:pt x="2" y="18"/>
                    <a:pt x="0" y="19"/>
                    <a:pt x="1" y="21"/>
                  </a:cubicBezTo>
                  <a:cubicBezTo>
                    <a:pt x="1" y="26"/>
                    <a:pt x="1" y="26"/>
                    <a:pt x="1" y="26"/>
                  </a:cubicBezTo>
                  <a:cubicBezTo>
                    <a:pt x="1" y="28"/>
                    <a:pt x="3" y="30"/>
                    <a:pt x="5" y="29"/>
                  </a:cubicBezTo>
                  <a:cubicBezTo>
                    <a:pt x="87" y="19"/>
                    <a:pt x="87" y="19"/>
                    <a:pt x="87" y="19"/>
                  </a:cubicBezTo>
                  <a:cubicBezTo>
                    <a:pt x="89" y="19"/>
                    <a:pt x="90" y="17"/>
                    <a:pt x="90" y="16"/>
                  </a:cubicBezTo>
                  <a:cubicBezTo>
                    <a:pt x="89" y="10"/>
                    <a:pt x="89" y="10"/>
                    <a:pt x="89" y="10"/>
                  </a:cubicBezTo>
                  <a:cubicBezTo>
                    <a:pt x="89" y="8"/>
                    <a:pt x="87" y="7"/>
                    <a:pt x="85" y="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63" name="Freeform 109"/>
            <p:cNvSpPr/>
            <p:nvPr/>
          </p:nvSpPr>
          <p:spPr bwMode="auto">
            <a:xfrm>
              <a:off x="3057525" y="1894482"/>
              <a:ext cx="182165" cy="69056"/>
            </a:xfrm>
            <a:custGeom>
              <a:avLst/>
              <a:gdLst>
                <a:gd name="T0" fmla="*/ 63 w 71"/>
                <a:gd name="T1" fmla="*/ 20 h 27"/>
                <a:gd name="T2" fmla="*/ 67 w 71"/>
                <a:gd name="T3" fmla="*/ 14 h 27"/>
                <a:gd name="T4" fmla="*/ 41 w 71"/>
                <a:gd name="T5" fmla="*/ 3 h 27"/>
                <a:gd name="T6" fmla="*/ 26 w 71"/>
                <a:gd name="T7" fmla="*/ 4 h 27"/>
                <a:gd name="T8" fmla="*/ 4 w 71"/>
                <a:gd name="T9" fmla="*/ 22 h 27"/>
                <a:gd name="T10" fmla="*/ 10 w 71"/>
                <a:gd name="T11" fmla="*/ 27 h 27"/>
                <a:gd name="T12" fmla="*/ 63 w 71"/>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71" h="27">
                  <a:moveTo>
                    <a:pt x="63" y="20"/>
                  </a:moveTo>
                  <a:cubicBezTo>
                    <a:pt x="71" y="19"/>
                    <a:pt x="71" y="16"/>
                    <a:pt x="67" y="14"/>
                  </a:cubicBezTo>
                  <a:cubicBezTo>
                    <a:pt x="41" y="3"/>
                    <a:pt x="41" y="3"/>
                    <a:pt x="41" y="3"/>
                  </a:cubicBezTo>
                  <a:cubicBezTo>
                    <a:pt x="36" y="0"/>
                    <a:pt x="30" y="1"/>
                    <a:pt x="26" y="4"/>
                  </a:cubicBezTo>
                  <a:cubicBezTo>
                    <a:pt x="4" y="22"/>
                    <a:pt x="4" y="22"/>
                    <a:pt x="4" y="22"/>
                  </a:cubicBezTo>
                  <a:cubicBezTo>
                    <a:pt x="0" y="25"/>
                    <a:pt x="2" y="27"/>
                    <a:pt x="10" y="27"/>
                  </a:cubicBezTo>
                  <a:lnTo>
                    <a:pt x="63" y="2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64" name="Freeform 110"/>
            <p:cNvSpPr/>
            <p:nvPr/>
          </p:nvSpPr>
          <p:spPr bwMode="auto">
            <a:xfrm>
              <a:off x="3086100" y="1965919"/>
              <a:ext cx="3571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2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2"/>
                    <a:pt x="7" y="22"/>
                    <a:pt x="7" y="22"/>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3"/>
                    <a:pt x="11"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65" name="Freeform 111"/>
            <p:cNvSpPr/>
            <p:nvPr/>
          </p:nvSpPr>
          <p:spPr bwMode="auto">
            <a:xfrm>
              <a:off x="3121818" y="1961156"/>
              <a:ext cx="33338" cy="57150"/>
            </a:xfrm>
            <a:custGeom>
              <a:avLst/>
              <a:gdLst>
                <a:gd name="T0" fmla="*/ 11 w 13"/>
                <a:gd name="T1" fmla="*/ 2 h 22"/>
                <a:gd name="T2" fmla="*/ 11 w 13"/>
                <a:gd name="T3" fmla="*/ 1 h 22"/>
                <a:gd name="T4" fmla="*/ 10 w 13"/>
                <a:gd name="T5" fmla="*/ 0 h 22"/>
                <a:gd name="T6" fmla="*/ 1 w 13"/>
                <a:gd name="T7" fmla="*/ 2 h 22"/>
                <a:gd name="T8" fmla="*/ 0 w 13"/>
                <a:gd name="T9" fmla="*/ 3 h 22"/>
                <a:gd name="T10" fmla="*/ 0 w 13"/>
                <a:gd name="T11" fmla="*/ 4 h 22"/>
                <a:gd name="T12" fmla="*/ 1 w 13"/>
                <a:gd name="T13" fmla="*/ 4 h 22"/>
                <a:gd name="T14" fmla="*/ 2 w 13"/>
                <a:gd name="T15" fmla="*/ 4 h 22"/>
                <a:gd name="T16" fmla="*/ 2 w 13"/>
                <a:gd name="T17" fmla="*/ 4 h 22"/>
                <a:gd name="T18" fmla="*/ 4 w 13"/>
                <a:gd name="T19" fmla="*/ 19 h 22"/>
                <a:gd name="T20" fmla="*/ 3 w 13"/>
                <a:gd name="T21" fmla="*/ 19 h 22"/>
                <a:gd name="T22" fmla="*/ 2 w 13"/>
                <a:gd name="T23" fmla="*/ 20 h 22"/>
                <a:gd name="T24" fmla="*/ 2 w 13"/>
                <a:gd name="T25" fmla="*/ 21 h 22"/>
                <a:gd name="T26" fmla="*/ 3 w 13"/>
                <a:gd name="T27" fmla="*/ 22 h 22"/>
                <a:gd name="T28" fmla="*/ 7 w 13"/>
                <a:gd name="T29" fmla="*/ 22 h 22"/>
                <a:gd name="T30" fmla="*/ 9 w 13"/>
                <a:gd name="T31" fmla="*/ 22 h 22"/>
                <a:gd name="T32" fmla="*/ 12 w 13"/>
                <a:gd name="T33" fmla="*/ 21 h 22"/>
                <a:gd name="T34" fmla="*/ 13 w 13"/>
                <a:gd name="T35" fmla="*/ 20 h 22"/>
                <a:gd name="T36" fmla="*/ 13 w 13"/>
                <a:gd name="T37" fmla="*/ 19 h 22"/>
                <a:gd name="T38" fmla="*/ 12 w 13"/>
                <a:gd name="T39" fmla="*/ 18 h 22"/>
                <a:gd name="T40" fmla="*/ 11 w 13"/>
                <a:gd name="T41" fmla="*/ 18 h 22"/>
                <a:gd name="T42" fmla="*/ 10 w 13"/>
                <a:gd name="T43" fmla="*/ 3 h 22"/>
                <a:gd name="T44" fmla="*/ 10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1" y="1"/>
                    <a:pt x="11" y="1"/>
                    <a:pt x="11" y="1"/>
                  </a:cubicBezTo>
                  <a:cubicBezTo>
                    <a:pt x="11" y="1"/>
                    <a:pt x="10" y="0"/>
                    <a:pt x="10" y="0"/>
                  </a:cubicBezTo>
                  <a:cubicBezTo>
                    <a:pt x="1" y="2"/>
                    <a:pt x="1" y="2"/>
                    <a:pt x="1" y="2"/>
                  </a:cubicBezTo>
                  <a:cubicBezTo>
                    <a:pt x="0" y="2"/>
                    <a:pt x="0" y="2"/>
                    <a:pt x="0" y="3"/>
                  </a:cubicBezTo>
                  <a:cubicBezTo>
                    <a:pt x="0" y="4"/>
                    <a:pt x="0" y="4"/>
                    <a:pt x="0" y="4"/>
                  </a:cubicBezTo>
                  <a:cubicBezTo>
                    <a:pt x="0" y="4"/>
                    <a:pt x="1" y="5"/>
                    <a:pt x="1" y="4"/>
                  </a:cubicBezTo>
                  <a:cubicBezTo>
                    <a:pt x="2" y="4"/>
                    <a:pt x="2" y="4"/>
                    <a:pt x="2" y="4"/>
                  </a:cubicBezTo>
                  <a:cubicBezTo>
                    <a:pt x="2" y="4"/>
                    <a:pt x="2" y="4"/>
                    <a:pt x="2" y="4"/>
                  </a:cubicBezTo>
                  <a:cubicBezTo>
                    <a:pt x="4" y="19"/>
                    <a:pt x="4" y="19"/>
                    <a:pt x="4" y="19"/>
                  </a:cubicBezTo>
                  <a:cubicBezTo>
                    <a:pt x="3" y="19"/>
                    <a:pt x="3" y="19"/>
                    <a:pt x="3" y="19"/>
                  </a:cubicBezTo>
                  <a:cubicBezTo>
                    <a:pt x="3" y="19"/>
                    <a:pt x="2" y="20"/>
                    <a:pt x="2" y="20"/>
                  </a:cubicBezTo>
                  <a:cubicBezTo>
                    <a:pt x="2" y="21"/>
                    <a:pt x="2" y="21"/>
                    <a:pt x="2" y="21"/>
                  </a:cubicBezTo>
                  <a:cubicBezTo>
                    <a:pt x="2" y="22"/>
                    <a:pt x="3" y="22"/>
                    <a:pt x="3" y="22"/>
                  </a:cubicBezTo>
                  <a:cubicBezTo>
                    <a:pt x="7" y="22"/>
                    <a:pt x="7" y="22"/>
                    <a:pt x="7" y="22"/>
                  </a:cubicBezTo>
                  <a:cubicBezTo>
                    <a:pt x="9" y="22"/>
                    <a:pt x="9" y="22"/>
                    <a:pt x="9" y="22"/>
                  </a:cubicBezTo>
                  <a:cubicBezTo>
                    <a:pt x="12" y="21"/>
                    <a:pt x="12" y="21"/>
                    <a:pt x="12" y="21"/>
                  </a:cubicBezTo>
                  <a:cubicBezTo>
                    <a:pt x="13" y="21"/>
                    <a:pt x="13" y="21"/>
                    <a:pt x="13" y="20"/>
                  </a:cubicBezTo>
                  <a:cubicBezTo>
                    <a:pt x="13" y="19"/>
                    <a:pt x="13" y="19"/>
                    <a:pt x="13" y="19"/>
                  </a:cubicBezTo>
                  <a:cubicBezTo>
                    <a:pt x="13" y="19"/>
                    <a:pt x="12" y="18"/>
                    <a:pt x="12" y="18"/>
                  </a:cubicBezTo>
                  <a:cubicBezTo>
                    <a:pt x="11" y="18"/>
                    <a:pt x="11" y="18"/>
                    <a:pt x="11" y="18"/>
                  </a:cubicBezTo>
                  <a:cubicBezTo>
                    <a:pt x="10" y="3"/>
                    <a:pt x="10" y="3"/>
                    <a:pt x="10" y="3"/>
                  </a:cubicBezTo>
                  <a:cubicBezTo>
                    <a:pt x="10" y="3"/>
                    <a:pt x="10" y="3"/>
                    <a:pt x="10" y="3"/>
                  </a:cubicBezTo>
                  <a:cubicBezTo>
                    <a:pt x="10" y="3"/>
                    <a:pt x="10" y="3"/>
                    <a:pt x="10" y="3"/>
                  </a:cubicBezTo>
                  <a:cubicBezTo>
                    <a:pt x="11" y="3"/>
                    <a:pt x="11" y="3"/>
                    <a:pt x="11"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66" name="Freeform 112"/>
            <p:cNvSpPr/>
            <p:nvPr/>
          </p:nvSpPr>
          <p:spPr bwMode="auto">
            <a:xfrm>
              <a:off x="3157537" y="1958775"/>
              <a:ext cx="33338" cy="55960"/>
            </a:xfrm>
            <a:custGeom>
              <a:avLst/>
              <a:gdLst>
                <a:gd name="T0" fmla="*/ 11 w 13"/>
                <a:gd name="T1" fmla="*/ 2 h 22"/>
                <a:gd name="T2" fmla="*/ 10 w 13"/>
                <a:gd name="T3" fmla="*/ 1 h 22"/>
                <a:gd name="T4" fmla="*/ 9 w 13"/>
                <a:gd name="T5" fmla="*/ 0 h 22"/>
                <a:gd name="T6" fmla="*/ 1 w 13"/>
                <a:gd name="T7" fmla="*/ 1 h 22"/>
                <a:gd name="T8" fmla="*/ 0 w 13"/>
                <a:gd name="T9" fmla="*/ 2 h 22"/>
                <a:gd name="T10" fmla="*/ 0 w 13"/>
                <a:gd name="T11" fmla="*/ 3 h 22"/>
                <a:gd name="T12" fmla="*/ 1 w 13"/>
                <a:gd name="T13" fmla="*/ 4 h 22"/>
                <a:gd name="T14" fmla="*/ 2 w 13"/>
                <a:gd name="T15" fmla="*/ 4 h 22"/>
                <a:gd name="T16" fmla="*/ 2 w 13"/>
                <a:gd name="T17" fmla="*/ 4 h 22"/>
                <a:gd name="T18" fmla="*/ 3 w 13"/>
                <a:gd name="T19" fmla="*/ 19 h 22"/>
                <a:gd name="T20" fmla="*/ 3 w 13"/>
                <a:gd name="T21" fmla="*/ 19 h 22"/>
                <a:gd name="T22" fmla="*/ 2 w 13"/>
                <a:gd name="T23" fmla="*/ 20 h 22"/>
                <a:gd name="T24" fmla="*/ 2 w 13"/>
                <a:gd name="T25" fmla="*/ 21 h 22"/>
                <a:gd name="T26" fmla="*/ 3 w 13"/>
                <a:gd name="T27" fmla="*/ 22 h 22"/>
                <a:gd name="T28" fmla="*/ 6 w 13"/>
                <a:gd name="T29" fmla="*/ 21 h 22"/>
                <a:gd name="T30" fmla="*/ 9 w 13"/>
                <a:gd name="T31" fmla="*/ 21 h 22"/>
                <a:gd name="T32" fmla="*/ 12 w 13"/>
                <a:gd name="T33" fmla="*/ 20 h 22"/>
                <a:gd name="T34" fmla="*/ 13 w 13"/>
                <a:gd name="T35" fmla="*/ 19 h 22"/>
                <a:gd name="T36" fmla="*/ 13 w 13"/>
                <a:gd name="T37" fmla="*/ 18 h 22"/>
                <a:gd name="T38" fmla="*/ 12 w 13"/>
                <a:gd name="T39" fmla="*/ 18 h 22"/>
                <a:gd name="T40" fmla="*/ 11 w 13"/>
                <a:gd name="T41" fmla="*/ 18 h 22"/>
                <a:gd name="T42" fmla="*/ 9 w 13"/>
                <a:gd name="T43" fmla="*/ 3 h 22"/>
                <a:gd name="T44" fmla="*/ 9 w 13"/>
                <a:gd name="T45" fmla="*/ 3 h 22"/>
                <a:gd name="T46" fmla="*/ 10 w 13"/>
                <a:gd name="T47" fmla="*/ 3 h 22"/>
                <a:gd name="T48" fmla="*/ 11 w 13"/>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 h="22">
                  <a:moveTo>
                    <a:pt x="11" y="2"/>
                  </a:moveTo>
                  <a:cubicBezTo>
                    <a:pt x="10" y="1"/>
                    <a:pt x="10" y="1"/>
                    <a:pt x="10" y="1"/>
                  </a:cubicBezTo>
                  <a:cubicBezTo>
                    <a:pt x="10" y="0"/>
                    <a:pt x="10" y="0"/>
                    <a:pt x="9" y="0"/>
                  </a:cubicBezTo>
                  <a:cubicBezTo>
                    <a:pt x="1" y="1"/>
                    <a:pt x="1" y="1"/>
                    <a:pt x="1" y="1"/>
                  </a:cubicBezTo>
                  <a:cubicBezTo>
                    <a:pt x="0" y="1"/>
                    <a:pt x="0" y="1"/>
                    <a:pt x="0" y="2"/>
                  </a:cubicBezTo>
                  <a:cubicBezTo>
                    <a:pt x="0" y="3"/>
                    <a:pt x="0" y="3"/>
                    <a:pt x="0" y="3"/>
                  </a:cubicBezTo>
                  <a:cubicBezTo>
                    <a:pt x="0" y="3"/>
                    <a:pt x="0" y="4"/>
                    <a:pt x="1" y="4"/>
                  </a:cubicBezTo>
                  <a:cubicBezTo>
                    <a:pt x="2" y="4"/>
                    <a:pt x="2" y="4"/>
                    <a:pt x="2" y="4"/>
                  </a:cubicBezTo>
                  <a:cubicBezTo>
                    <a:pt x="2" y="4"/>
                    <a:pt x="2" y="4"/>
                    <a:pt x="2" y="4"/>
                  </a:cubicBezTo>
                  <a:cubicBezTo>
                    <a:pt x="3" y="19"/>
                    <a:pt x="3" y="19"/>
                    <a:pt x="3" y="19"/>
                  </a:cubicBezTo>
                  <a:cubicBezTo>
                    <a:pt x="3" y="19"/>
                    <a:pt x="3" y="19"/>
                    <a:pt x="3" y="19"/>
                  </a:cubicBezTo>
                  <a:cubicBezTo>
                    <a:pt x="2" y="19"/>
                    <a:pt x="2" y="19"/>
                    <a:pt x="2" y="20"/>
                  </a:cubicBezTo>
                  <a:cubicBezTo>
                    <a:pt x="2" y="21"/>
                    <a:pt x="2" y="21"/>
                    <a:pt x="2" y="21"/>
                  </a:cubicBezTo>
                  <a:cubicBezTo>
                    <a:pt x="2" y="21"/>
                    <a:pt x="3" y="22"/>
                    <a:pt x="3" y="22"/>
                  </a:cubicBezTo>
                  <a:cubicBezTo>
                    <a:pt x="6" y="21"/>
                    <a:pt x="6" y="21"/>
                    <a:pt x="6" y="21"/>
                  </a:cubicBezTo>
                  <a:cubicBezTo>
                    <a:pt x="9" y="21"/>
                    <a:pt x="9" y="21"/>
                    <a:pt x="9" y="21"/>
                  </a:cubicBezTo>
                  <a:cubicBezTo>
                    <a:pt x="12" y="20"/>
                    <a:pt x="12" y="20"/>
                    <a:pt x="12" y="20"/>
                  </a:cubicBezTo>
                  <a:cubicBezTo>
                    <a:pt x="13" y="20"/>
                    <a:pt x="13" y="20"/>
                    <a:pt x="13" y="19"/>
                  </a:cubicBezTo>
                  <a:cubicBezTo>
                    <a:pt x="13" y="18"/>
                    <a:pt x="13" y="18"/>
                    <a:pt x="13" y="18"/>
                  </a:cubicBezTo>
                  <a:cubicBezTo>
                    <a:pt x="13" y="18"/>
                    <a:pt x="12" y="18"/>
                    <a:pt x="12" y="18"/>
                  </a:cubicBezTo>
                  <a:cubicBezTo>
                    <a:pt x="11" y="18"/>
                    <a:pt x="11" y="18"/>
                    <a:pt x="11" y="18"/>
                  </a:cubicBezTo>
                  <a:cubicBezTo>
                    <a:pt x="9" y="3"/>
                    <a:pt x="9" y="3"/>
                    <a:pt x="9" y="3"/>
                  </a:cubicBezTo>
                  <a:cubicBezTo>
                    <a:pt x="9" y="3"/>
                    <a:pt x="9" y="3"/>
                    <a:pt x="9" y="3"/>
                  </a:cubicBezTo>
                  <a:cubicBezTo>
                    <a:pt x="10" y="3"/>
                    <a:pt x="10" y="3"/>
                    <a:pt x="10" y="3"/>
                  </a:cubicBezTo>
                  <a:cubicBezTo>
                    <a:pt x="10" y="3"/>
                    <a:pt x="11" y="2"/>
                    <a:pt x="11"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67" name="Freeform 113"/>
            <p:cNvSpPr/>
            <p:nvPr/>
          </p:nvSpPr>
          <p:spPr bwMode="auto">
            <a:xfrm>
              <a:off x="3190874" y="1952822"/>
              <a:ext cx="36909" cy="57150"/>
            </a:xfrm>
            <a:custGeom>
              <a:avLst/>
              <a:gdLst>
                <a:gd name="T0" fmla="*/ 11 w 14"/>
                <a:gd name="T1" fmla="*/ 2 h 22"/>
                <a:gd name="T2" fmla="*/ 11 w 14"/>
                <a:gd name="T3" fmla="*/ 1 h 22"/>
                <a:gd name="T4" fmla="*/ 10 w 14"/>
                <a:gd name="T5" fmla="*/ 0 h 22"/>
                <a:gd name="T6" fmla="*/ 1 w 14"/>
                <a:gd name="T7" fmla="*/ 1 h 22"/>
                <a:gd name="T8" fmla="*/ 0 w 14"/>
                <a:gd name="T9" fmla="*/ 2 h 22"/>
                <a:gd name="T10" fmla="*/ 1 w 14"/>
                <a:gd name="T11" fmla="*/ 3 h 22"/>
                <a:gd name="T12" fmla="*/ 2 w 14"/>
                <a:gd name="T13" fmla="*/ 4 h 22"/>
                <a:gd name="T14" fmla="*/ 2 w 14"/>
                <a:gd name="T15" fmla="*/ 4 h 22"/>
                <a:gd name="T16" fmla="*/ 2 w 14"/>
                <a:gd name="T17" fmla="*/ 4 h 22"/>
                <a:gd name="T18" fmla="*/ 4 w 14"/>
                <a:gd name="T19" fmla="*/ 19 h 22"/>
                <a:gd name="T20" fmla="*/ 3 w 14"/>
                <a:gd name="T21" fmla="*/ 19 h 22"/>
                <a:gd name="T22" fmla="*/ 3 w 14"/>
                <a:gd name="T23" fmla="*/ 20 h 22"/>
                <a:gd name="T24" fmla="*/ 3 w 14"/>
                <a:gd name="T25" fmla="*/ 21 h 22"/>
                <a:gd name="T26" fmla="*/ 4 w 14"/>
                <a:gd name="T27" fmla="*/ 22 h 22"/>
                <a:gd name="T28" fmla="*/ 7 w 14"/>
                <a:gd name="T29" fmla="*/ 21 h 22"/>
                <a:gd name="T30" fmla="*/ 10 w 14"/>
                <a:gd name="T31" fmla="*/ 21 h 22"/>
                <a:gd name="T32" fmla="*/ 13 w 14"/>
                <a:gd name="T33" fmla="*/ 21 h 22"/>
                <a:gd name="T34" fmla="*/ 13 w 14"/>
                <a:gd name="T35" fmla="*/ 20 h 22"/>
                <a:gd name="T36" fmla="*/ 13 w 14"/>
                <a:gd name="T37" fmla="*/ 19 h 22"/>
                <a:gd name="T38" fmla="*/ 12 w 14"/>
                <a:gd name="T39" fmla="*/ 18 h 22"/>
                <a:gd name="T40" fmla="*/ 12 w 14"/>
                <a:gd name="T41" fmla="*/ 18 h 22"/>
                <a:gd name="T42" fmla="*/ 10 w 14"/>
                <a:gd name="T43" fmla="*/ 3 h 22"/>
                <a:gd name="T44" fmla="*/ 10 w 14"/>
                <a:gd name="T45" fmla="*/ 3 h 22"/>
                <a:gd name="T46" fmla="*/ 10 w 14"/>
                <a:gd name="T47" fmla="*/ 3 h 22"/>
                <a:gd name="T48" fmla="*/ 11 w 14"/>
                <a:gd name="T4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 h="22">
                  <a:moveTo>
                    <a:pt x="11" y="2"/>
                  </a:moveTo>
                  <a:cubicBezTo>
                    <a:pt x="11" y="1"/>
                    <a:pt x="11" y="1"/>
                    <a:pt x="11" y="1"/>
                  </a:cubicBezTo>
                  <a:cubicBezTo>
                    <a:pt x="11" y="0"/>
                    <a:pt x="11" y="0"/>
                    <a:pt x="10" y="0"/>
                  </a:cubicBezTo>
                  <a:cubicBezTo>
                    <a:pt x="1" y="1"/>
                    <a:pt x="1" y="1"/>
                    <a:pt x="1" y="1"/>
                  </a:cubicBezTo>
                  <a:cubicBezTo>
                    <a:pt x="1" y="1"/>
                    <a:pt x="0" y="2"/>
                    <a:pt x="0" y="2"/>
                  </a:cubicBezTo>
                  <a:cubicBezTo>
                    <a:pt x="1" y="3"/>
                    <a:pt x="1" y="3"/>
                    <a:pt x="1" y="3"/>
                  </a:cubicBezTo>
                  <a:cubicBezTo>
                    <a:pt x="1" y="4"/>
                    <a:pt x="1" y="4"/>
                    <a:pt x="2" y="4"/>
                  </a:cubicBezTo>
                  <a:cubicBezTo>
                    <a:pt x="2" y="4"/>
                    <a:pt x="2" y="4"/>
                    <a:pt x="2" y="4"/>
                  </a:cubicBezTo>
                  <a:cubicBezTo>
                    <a:pt x="2" y="4"/>
                    <a:pt x="2" y="4"/>
                    <a:pt x="2" y="4"/>
                  </a:cubicBezTo>
                  <a:cubicBezTo>
                    <a:pt x="4" y="19"/>
                    <a:pt x="4" y="19"/>
                    <a:pt x="4" y="19"/>
                  </a:cubicBezTo>
                  <a:cubicBezTo>
                    <a:pt x="3" y="19"/>
                    <a:pt x="3" y="19"/>
                    <a:pt x="3" y="19"/>
                  </a:cubicBezTo>
                  <a:cubicBezTo>
                    <a:pt x="3" y="19"/>
                    <a:pt x="3" y="20"/>
                    <a:pt x="3" y="20"/>
                  </a:cubicBezTo>
                  <a:cubicBezTo>
                    <a:pt x="3" y="21"/>
                    <a:pt x="3" y="21"/>
                    <a:pt x="3" y="21"/>
                  </a:cubicBezTo>
                  <a:cubicBezTo>
                    <a:pt x="3" y="22"/>
                    <a:pt x="3" y="22"/>
                    <a:pt x="4" y="22"/>
                  </a:cubicBezTo>
                  <a:cubicBezTo>
                    <a:pt x="7" y="21"/>
                    <a:pt x="7" y="21"/>
                    <a:pt x="7" y="21"/>
                  </a:cubicBezTo>
                  <a:cubicBezTo>
                    <a:pt x="10" y="21"/>
                    <a:pt x="10" y="21"/>
                    <a:pt x="10" y="21"/>
                  </a:cubicBezTo>
                  <a:cubicBezTo>
                    <a:pt x="13" y="21"/>
                    <a:pt x="13" y="21"/>
                    <a:pt x="13" y="21"/>
                  </a:cubicBezTo>
                  <a:cubicBezTo>
                    <a:pt x="13" y="21"/>
                    <a:pt x="14" y="20"/>
                    <a:pt x="13" y="20"/>
                  </a:cubicBezTo>
                  <a:cubicBezTo>
                    <a:pt x="13" y="19"/>
                    <a:pt x="13" y="19"/>
                    <a:pt x="13" y="19"/>
                  </a:cubicBezTo>
                  <a:cubicBezTo>
                    <a:pt x="13" y="18"/>
                    <a:pt x="13" y="18"/>
                    <a:pt x="12" y="18"/>
                  </a:cubicBezTo>
                  <a:cubicBezTo>
                    <a:pt x="12" y="18"/>
                    <a:pt x="12" y="18"/>
                    <a:pt x="12" y="18"/>
                  </a:cubicBezTo>
                  <a:cubicBezTo>
                    <a:pt x="10" y="3"/>
                    <a:pt x="10" y="3"/>
                    <a:pt x="10" y="3"/>
                  </a:cubicBezTo>
                  <a:cubicBezTo>
                    <a:pt x="10" y="3"/>
                    <a:pt x="10" y="3"/>
                    <a:pt x="10" y="3"/>
                  </a:cubicBezTo>
                  <a:cubicBezTo>
                    <a:pt x="10" y="3"/>
                    <a:pt x="10" y="3"/>
                    <a:pt x="10" y="3"/>
                  </a:cubicBezTo>
                  <a:cubicBezTo>
                    <a:pt x="11" y="3"/>
                    <a:pt x="11" y="2"/>
                    <a:pt x="11"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68" name="Freeform 114"/>
            <p:cNvSpPr/>
            <p:nvPr/>
          </p:nvSpPr>
          <p:spPr bwMode="auto">
            <a:xfrm>
              <a:off x="3075385" y="2012353"/>
              <a:ext cx="172640" cy="57150"/>
            </a:xfrm>
            <a:custGeom>
              <a:avLst/>
              <a:gdLst>
                <a:gd name="T0" fmla="*/ 63 w 67"/>
                <a:gd name="T1" fmla="*/ 5 h 22"/>
                <a:gd name="T2" fmla="*/ 61 w 67"/>
                <a:gd name="T3" fmla="*/ 5 h 22"/>
                <a:gd name="T4" fmla="*/ 61 w 67"/>
                <a:gd name="T5" fmla="*/ 5 h 22"/>
                <a:gd name="T6" fmla="*/ 61 w 67"/>
                <a:gd name="T7" fmla="*/ 2 h 22"/>
                <a:gd name="T8" fmla="*/ 58 w 67"/>
                <a:gd name="T9" fmla="*/ 0 h 22"/>
                <a:gd name="T10" fmla="*/ 7 w 67"/>
                <a:gd name="T11" fmla="*/ 6 h 22"/>
                <a:gd name="T12" fmla="*/ 5 w 67"/>
                <a:gd name="T13" fmla="*/ 9 h 22"/>
                <a:gd name="T14" fmla="*/ 5 w 67"/>
                <a:gd name="T15" fmla="*/ 12 h 22"/>
                <a:gd name="T16" fmla="*/ 5 w 67"/>
                <a:gd name="T17" fmla="*/ 12 h 22"/>
                <a:gd name="T18" fmla="*/ 3 w 67"/>
                <a:gd name="T19" fmla="*/ 13 h 22"/>
                <a:gd name="T20" fmla="*/ 0 w 67"/>
                <a:gd name="T21" fmla="*/ 16 h 22"/>
                <a:gd name="T22" fmla="*/ 1 w 67"/>
                <a:gd name="T23" fmla="*/ 19 h 22"/>
                <a:gd name="T24" fmla="*/ 4 w 67"/>
                <a:gd name="T25" fmla="*/ 22 h 22"/>
                <a:gd name="T26" fmla="*/ 65 w 67"/>
                <a:gd name="T27" fmla="*/ 14 h 22"/>
                <a:gd name="T28" fmla="*/ 67 w 67"/>
                <a:gd name="T29" fmla="*/ 11 h 22"/>
                <a:gd name="T30" fmla="*/ 66 w 67"/>
                <a:gd name="T31" fmla="*/ 7 h 22"/>
                <a:gd name="T32" fmla="*/ 63 w 67"/>
                <a:gd name="T33"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22">
                  <a:moveTo>
                    <a:pt x="63" y="5"/>
                  </a:moveTo>
                  <a:cubicBezTo>
                    <a:pt x="61" y="5"/>
                    <a:pt x="61" y="5"/>
                    <a:pt x="61" y="5"/>
                  </a:cubicBezTo>
                  <a:cubicBezTo>
                    <a:pt x="61" y="5"/>
                    <a:pt x="61" y="5"/>
                    <a:pt x="61" y="5"/>
                  </a:cubicBezTo>
                  <a:cubicBezTo>
                    <a:pt x="61" y="2"/>
                    <a:pt x="61" y="2"/>
                    <a:pt x="61" y="2"/>
                  </a:cubicBezTo>
                  <a:cubicBezTo>
                    <a:pt x="61" y="1"/>
                    <a:pt x="59" y="0"/>
                    <a:pt x="58" y="0"/>
                  </a:cubicBezTo>
                  <a:cubicBezTo>
                    <a:pt x="7" y="6"/>
                    <a:pt x="7" y="6"/>
                    <a:pt x="7" y="6"/>
                  </a:cubicBezTo>
                  <a:cubicBezTo>
                    <a:pt x="5" y="6"/>
                    <a:pt x="4" y="8"/>
                    <a:pt x="5" y="9"/>
                  </a:cubicBezTo>
                  <a:cubicBezTo>
                    <a:pt x="5" y="12"/>
                    <a:pt x="5" y="12"/>
                    <a:pt x="5" y="12"/>
                  </a:cubicBezTo>
                  <a:cubicBezTo>
                    <a:pt x="5" y="12"/>
                    <a:pt x="5" y="12"/>
                    <a:pt x="5" y="12"/>
                  </a:cubicBezTo>
                  <a:cubicBezTo>
                    <a:pt x="3" y="13"/>
                    <a:pt x="3" y="13"/>
                    <a:pt x="3" y="13"/>
                  </a:cubicBezTo>
                  <a:cubicBezTo>
                    <a:pt x="1" y="13"/>
                    <a:pt x="0" y="14"/>
                    <a:pt x="0" y="16"/>
                  </a:cubicBezTo>
                  <a:cubicBezTo>
                    <a:pt x="1" y="19"/>
                    <a:pt x="1" y="19"/>
                    <a:pt x="1" y="19"/>
                  </a:cubicBezTo>
                  <a:cubicBezTo>
                    <a:pt x="1" y="21"/>
                    <a:pt x="2" y="22"/>
                    <a:pt x="4" y="22"/>
                  </a:cubicBezTo>
                  <a:cubicBezTo>
                    <a:pt x="65" y="14"/>
                    <a:pt x="65" y="14"/>
                    <a:pt x="65" y="14"/>
                  </a:cubicBezTo>
                  <a:cubicBezTo>
                    <a:pt x="66" y="14"/>
                    <a:pt x="67" y="13"/>
                    <a:pt x="67" y="11"/>
                  </a:cubicBezTo>
                  <a:cubicBezTo>
                    <a:pt x="66" y="7"/>
                    <a:pt x="66" y="7"/>
                    <a:pt x="66" y="7"/>
                  </a:cubicBezTo>
                  <a:cubicBezTo>
                    <a:pt x="66" y="6"/>
                    <a:pt x="65" y="5"/>
                    <a:pt x="63" y="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69" name="Freeform 115"/>
            <p:cNvSpPr/>
            <p:nvPr/>
          </p:nvSpPr>
          <p:spPr bwMode="auto">
            <a:xfrm>
              <a:off x="2645568" y="1489669"/>
              <a:ext cx="244078" cy="92869"/>
            </a:xfrm>
            <a:custGeom>
              <a:avLst/>
              <a:gdLst>
                <a:gd name="T0" fmla="*/ 84 w 95"/>
                <a:gd name="T1" fmla="*/ 26 h 36"/>
                <a:gd name="T2" fmla="*/ 90 w 95"/>
                <a:gd name="T3" fmla="*/ 18 h 36"/>
                <a:gd name="T4" fmla="*/ 54 w 95"/>
                <a:gd name="T5" fmla="*/ 3 h 36"/>
                <a:gd name="T6" fmla="*/ 35 w 95"/>
                <a:gd name="T7" fmla="*/ 5 h 36"/>
                <a:gd name="T8" fmla="*/ 5 w 95"/>
                <a:gd name="T9" fmla="*/ 29 h 36"/>
                <a:gd name="T10" fmla="*/ 13 w 95"/>
                <a:gd name="T11" fmla="*/ 35 h 36"/>
                <a:gd name="T12" fmla="*/ 84 w 95"/>
                <a:gd name="T13" fmla="*/ 2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84" y="26"/>
                  </a:moveTo>
                  <a:cubicBezTo>
                    <a:pt x="95" y="25"/>
                    <a:pt x="95" y="22"/>
                    <a:pt x="90" y="18"/>
                  </a:cubicBezTo>
                  <a:cubicBezTo>
                    <a:pt x="54" y="3"/>
                    <a:pt x="54" y="3"/>
                    <a:pt x="54" y="3"/>
                  </a:cubicBezTo>
                  <a:cubicBezTo>
                    <a:pt x="49" y="0"/>
                    <a:pt x="40" y="1"/>
                    <a:pt x="35" y="5"/>
                  </a:cubicBezTo>
                  <a:cubicBezTo>
                    <a:pt x="5" y="29"/>
                    <a:pt x="5" y="29"/>
                    <a:pt x="5" y="29"/>
                  </a:cubicBezTo>
                  <a:cubicBezTo>
                    <a:pt x="0" y="33"/>
                    <a:pt x="3" y="36"/>
                    <a:pt x="13" y="35"/>
                  </a:cubicBezTo>
                  <a:lnTo>
                    <a:pt x="84" y="2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70" name="Freeform 116"/>
            <p:cNvSpPr/>
            <p:nvPr/>
          </p:nvSpPr>
          <p:spPr bwMode="auto">
            <a:xfrm>
              <a:off x="2683668" y="1584919"/>
              <a:ext cx="46434" cy="75010"/>
            </a:xfrm>
            <a:custGeom>
              <a:avLst/>
              <a:gdLst>
                <a:gd name="T0" fmla="*/ 15 w 18"/>
                <a:gd name="T1" fmla="*/ 3 h 29"/>
                <a:gd name="T2" fmla="*/ 15 w 18"/>
                <a:gd name="T3" fmla="*/ 1 h 29"/>
                <a:gd name="T4" fmla="*/ 13 w 18"/>
                <a:gd name="T5" fmla="*/ 0 h 29"/>
                <a:gd name="T6" fmla="*/ 2 w 18"/>
                <a:gd name="T7" fmla="*/ 2 h 29"/>
                <a:gd name="T8" fmla="*/ 0 w 18"/>
                <a:gd name="T9" fmla="*/ 3 h 29"/>
                <a:gd name="T10" fmla="*/ 1 w 18"/>
                <a:gd name="T11" fmla="*/ 4 h 29"/>
                <a:gd name="T12" fmla="*/ 2 w 18"/>
                <a:gd name="T13" fmla="*/ 6 h 29"/>
                <a:gd name="T14" fmla="*/ 3 w 18"/>
                <a:gd name="T15" fmla="*/ 5 h 29"/>
                <a:gd name="T16" fmla="*/ 3 w 18"/>
                <a:gd name="T17" fmla="*/ 6 h 29"/>
                <a:gd name="T18" fmla="*/ 5 w 18"/>
                <a:gd name="T19" fmla="*/ 25 h 29"/>
                <a:gd name="T20" fmla="*/ 5 w 18"/>
                <a:gd name="T21" fmla="*/ 25 h 29"/>
                <a:gd name="T22" fmla="*/ 3 w 18"/>
                <a:gd name="T23" fmla="*/ 27 h 29"/>
                <a:gd name="T24" fmla="*/ 4 w 18"/>
                <a:gd name="T25" fmla="*/ 28 h 29"/>
                <a:gd name="T26" fmla="*/ 5 w 18"/>
                <a:gd name="T27" fmla="*/ 29 h 29"/>
                <a:gd name="T28" fmla="*/ 9 w 18"/>
                <a:gd name="T29" fmla="*/ 29 h 29"/>
                <a:gd name="T30" fmla="*/ 13 w 18"/>
                <a:gd name="T31" fmla="*/ 28 h 29"/>
                <a:gd name="T32" fmla="*/ 17 w 18"/>
                <a:gd name="T33" fmla="*/ 28 h 29"/>
                <a:gd name="T34" fmla="*/ 18 w 18"/>
                <a:gd name="T35" fmla="*/ 27 h 29"/>
                <a:gd name="T36" fmla="*/ 18 w 18"/>
                <a:gd name="T37" fmla="*/ 25 h 29"/>
                <a:gd name="T38" fmla="*/ 16 w 18"/>
                <a:gd name="T39" fmla="*/ 24 h 29"/>
                <a:gd name="T40" fmla="*/ 16 w 18"/>
                <a:gd name="T41" fmla="*/ 24 h 29"/>
                <a:gd name="T42" fmla="*/ 13 w 18"/>
                <a:gd name="T43" fmla="*/ 4 h 29"/>
                <a:gd name="T44" fmla="*/ 13 w 18"/>
                <a:gd name="T45" fmla="*/ 4 h 29"/>
                <a:gd name="T46" fmla="*/ 14 w 18"/>
                <a:gd name="T47" fmla="*/ 4 h 29"/>
                <a:gd name="T48" fmla="*/ 15 w 18"/>
                <a:gd name="T4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3"/>
                  </a:moveTo>
                  <a:cubicBezTo>
                    <a:pt x="15" y="1"/>
                    <a:pt x="15" y="1"/>
                    <a:pt x="15" y="1"/>
                  </a:cubicBezTo>
                  <a:cubicBezTo>
                    <a:pt x="15" y="1"/>
                    <a:pt x="14" y="0"/>
                    <a:pt x="13" y="0"/>
                  </a:cubicBezTo>
                  <a:cubicBezTo>
                    <a:pt x="2" y="2"/>
                    <a:pt x="2" y="2"/>
                    <a:pt x="2" y="2"/>
                  </a:cubicBezTo>
                  <a:cubicBezTo>
                    <a:pt x="1" y="2"/>
                    <a:pt x="0" y="2"/>
                    <a:pt x="0" y="3"/>
                  </a:cubicBezTo>
                  <a:cubicBezTo>
                    <a:pt x="1" y="4"/>
                    <a:pt x="1" y="4"/>
                    <a:pt x="1" y="4"/>
                  </a:cubicBezTo>
                  <a:cubicBezTo>
                    <a:pt x="1" y="5"/>
                    <a:pt x="1" y="6"/>
                    <a:pt x="2" y="6"/>
                  </a:cubicBezTo>
                  <a:cubicBezTo>
                    <a:pt x="3" y="5"/>
                    <a:pt x="3" y="5"/>
                    <a:pt x="3" y="5"/>
                  </a:cubicBezTo>
                  <a:cubicBezTo>
                    <a:pt x="3" y="6"/>
                    <a:pt x="3" y="6"/>
                    <a:pt x="3" y="6"/>
                  </a:cubicBezTo>
                  <a:cubicBezTo>
                    <a:pt x="5" y="25"/>
                    <a:pt x="5" y="25"/>
                    <a:pt x="5" y="25"/>
                  </a:cubicBezTo>
                  <a:cubicBezTo>
                    <a:pt x="5" y="25"/>
                    <a:pt x="5" y="25"/>
                    <a:pt x="5" y="25"/>
                  </a:cubicBezTo>
                  <a:cubicBezTo>
                    <a:pt x="4" y="26"/>
                    <a:pt x="3" y="26"/>
                    <a:pt x="3" y="27"/>
                  </a:cubicBezTo>
                  <a:cubicBezTo>
                    <a:pt x="4" y="28"/>
                    <a:pt x="4" y="28"/>
                    <a:pt x="4" y="28"/>
                  </a:cubicBezTo>
                  <a:cubicBezTo>
                    <a:pt x="4" y="29"/>
                    <a:pt x="4" y="29"/>
                    <a:pt x="5" y="29"/>
                  </a:cubicBezTo>
                  <a:cubicBezTo>
                    <a:pt x="9" y="29"/>
                    <a:pt x="9" y="29"/>
                    <a:pt x="9" y="29"/>
                  </a:cubicBezTo>
                  <a:cubicBezTo>
                    <a:pt x="13" y="28"/>
                    <a:pt x="13" y="28"/>
                    <a:pt x="13" y="28"/>
                  </a:cubicBezTo>
                  <a:cubicBezTo>
                    <a:pt x="17" y="28"/>
                    <a:pt x="17" y="28"/>
                    <a:pt x="17" y="28"/>
                  </a:cubicBezTo>
                  <a:cubicBezTo>
                    <a:pt x="18" y="28"/>
                    <a:pt x="18" y="27"/>
                    <a:pt x="18" y="27"/>
                  </a:cubicBezTo>
                  <a:cubicBezTo>
                    <a:pt x="18" y="25"/>
                    <a:pt x="18" y="25"/>
                    <a:pt x="18" y="25"/>
                  </a:cubicBezTo>
                  <a:cubicBezTo>
                    <a:pt x="18" y="24"/>
                    <a:pt x="17" y="24"/>
                    <a:pt x="16" y="24"/>
                  </a:cubicBezTo>
                  <a:cubicBezTo>
                    <a:pt x="16" y="24"/>
                    <a:pt x="16" y="24"/>
                    <a:pt x="16" y="24"/>
                  </a:cubicBezTo>
                  <a:cubicBezTo>
                    <a:pt x="13" y="4"/>
                    <a:pt x="13" y="4"/>
                    <a:pt x="13" y="4"/>
                  </a:cubicBezTo>
                  <a:cubicBezTo>
                    <a:pt x="13" y="4"/>
                    <a:pt x="13" y="4"/>
                    <a:pt x="13" y="4"/>
                  </a:cubicBezTo>
                  <a:cubicBezTo>
                    <a:pt x="14" y="4"/>
                    <a:pt x="14" y="4"/>
                    <a:pt x="14" y="4"/>
                  </a:cubicBezTo>
                  <a:cubicBezTo>
                    <a:pt x="15" y="4"/>
                    <a:pt x="15" y="3"/>
                    <a:pt x="15" y="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71" name="Freeform 117"/>
            <p:cNvSpPr/>
            <p:nvPr/>
          </p:nvSpPr>
          <p:spPr bwMode="auto">
            <a:xfrm>
              <a:off x="2733674" y="1580157"/>
              <a:ext cx="42863" cy="75010"/>
            </a:xfrm>
            <a:custGeom>
              <a:avLst/>
              <a:gdLst>
                <a:gd name="T0" fmla="*/ 14 w 17"/>
                <a:gd name="T1" fmla="*/ 2 h 29"/>
                <a:gd name="T2" fmla="*/ 14 w 17"/>
                <a:gd name="T3" fmla="*/ 1 h 29"/>
                <a:gd name="T4" fmla="*/ 13 w 17"/>
                <a:gd name="T5" fmla="*/ 0 h 29"/>
                <a:gd name="T6" fmla="*/ 1 w 17"/>
                <a:gd name="T7" fmla="*/ 1 h 29"/>
                <a:gd name="T8" fmla="*/ 0 w 17"/>
                <a:gd name="T9" fmla="*/ 3 h 29"/>
                <a:gd name="T10" fmla="*/ 0 w 17"/>
                <a:gd name="T11" fmla="*/ 4 h 29"/>
                <a:gd name="T12" fmla="*/ 1 w 17"/>
                <a:gd name="T13" fmla="*/ 5 h 29"/>
                <a:gd name="T14" fmla="*/ 2 w 17"/>
                <a:gd name="T15" fmla="*/ 5 h 29"/>
                <a:gd name="T16" fmla="*/ 2 w 17"/>
                <a:gd name="T17" fmla="*/ 5 h 29"/>
                <a:gd name="T18" fmla="*/ 5 w 17"/>
                <a:gd name="T19" fmla="*/ 25 h 29"/>
                <a:gd name="T20" fmla="*/ 4 w 17"/>
                <a:gd name="T21" fmla="*/ 25 h 29"/>
                <a:gd name="T22" fmla="*/ 3 w 17"/>
                <a:gd name="T23" fmla="*/ 27 h 29"/>
                <a:gd name="T24" fmla="*/ 3 w 17"/>
                <a:gd name="T25" fmla="*/ 28 h 29"/>
                <a:gd name="T26" fmla="*/ 4 w 17"/>
                <a:gd name="T27" fmla="*/ 29 h 29"/>
                <a:gd name="T28" fmla="*/ 8 w 17"/>
                <a:gd name="T29" fmla="*/ 29 h 29"/>
                <a:gd name="T30" fmla="*/ 12 w 17"/>
                <a:gd name="T31" fmla="*/ 28 h 29"/>
                <a:gd name="T32" fmla="*/ 16 w 17"/>
                <a:gd name="T33" fmla="*/ 28 h 29"/>
                <a:gd name="T34" fmla="*/ 17 w 17"/>
                <a:gd name="T35" fmla="*/ 26 h 29"/>
                <a:gd name="T36" fmla="*/ 17 w 17"/>
                <a:gd name="T37" fmla="*/ 25 h 29"/>
                <a:gd name="T38" fmla="*/ 16 w 17"/>
                <a:gd name="T39" fmla="*/ 24 h 29"/>
                <a:gd name="T40" fmla="*/ 15 w 17"/>
                <a:gd name="T41" fmla="*/ 24 h 29"/>
                <a:gd name="T42" fmla="*/ 12 w 17"/>
                <a:gd name="T43" fmla="*/ 4 h 29"/>
                <a:gd name="T44" fmla="*/ 12 w 17"/>
                <a:gd name="T45" fmla="*/ 4 h 29"/>
                <a:gd name="T46" fmla="*/ 13 w 17"/>
                <a:gd name="T47" fmla="*/ 4 h 29"/>
                <a:gd name="T48" fmla="*/ 14 w 17"/>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29">
                  <a:moveTo>
                    <a:pt x="14" y="2"/>
                  </a:moveTo>
                  <a:cubicBezTo>
                    <a:pt x="14" y="1"/>
                    <a:pt x="14" y="1"/>
                    <a:pt x="14" y="1"/>
                  </a:cubicBezTo>
                  <a:cubicBezTo>
                    <a:pt x="14" y="0"/>
                    <a:pt x="13" y="0"/>
                    <a:pt x="13" y="0"/>
                  </a:cubicBezTo>
                  <a:cubicBezTo>
                    <a:pt x="1" y="1"/>
                    <a:pt x="1" y="1"/>
                    <a:pt x="1" y="1"/>
                  </a:cubicBezTo>
                  <a:cubicBezTo>
                    <a:pt x="0" y="2"/>
                    <a:pt x="0" y="2"/>
                    <a:pt x="0" y="3"/>
                  </a:cubicBezTo>
                  <a:cubicBezTo>
                    <a:pt x="0" y="4"/>
                    <a:pt x="0" y="4"/>
                    <a:pt x="0" y="4"/>
                  </a:cubicBezTo>
                  <a:cubicBezTo>
                    <a:pt x="0" y="5"/>
                    <a:pt x="1" y="5"/>
                    <a:pt x="1"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7"/>
                  </a:cubicBezTo>
                  <a:cubicBezTo>
                    <a:pt x="3" y="28"/>
                    <a:pt x="3" y="28"/>
                    <a:pt x="3" y="28"/>
                  </a:cubicBezTo>
                  <a:cubicBezTo>
                    <a:pt x="3" y="29"/>
                    <a:pt x="4" y="29"/>
                    <a:pt x="4" y="29"/>
                  </a:cubicBezTo>
                  <a:cubicBezTo>
                    <a:pt x="8" y="29"/>
                    <a:pt x="8" y="29"/>
                    <a:pt x="8" y="29"/>
                  </a:cubicBezTo>
                  <a:cubicBezTo>
                    <a:pt x="12" y="28"/>
                    <a:pt x="12" y="28"/>
                    <a:pt x="12" y="28"/>
                  </a:cubicBezTo>
                  <a:cubicBezTo>
                    <a:pt x="16" y="28"/>
                    <a:pt x="16" y="28"/>
                    <a:pt x="16" y="28"/>
                  </a:cubicBezTo>
                  <a:cubicBezTo>
                    <a:pt x="17" y="28"/>
                    <a:pt x="17" y="27"/>
                    <a:pt x="17" y="26"/>
                  </a:cubicBezTo>
                  <a:cubicBezTo>
                    <a:pt x="17" y="25"/>
                    <a:pt x="17" y="25"/>
                    <a:pt x="17" y="25"/>
                  </a:cubicBezTo>
                  <a:cubicBezTo>
                    <a:pt x="17" y="24"/>
                    <a:pt x="16" y="24"/>
                    <a:pt x="16" y="24"/>
                  </a:cubicBezTo>
                  <a:cubicBezTo>
                    <a:pt x="15" y="24"/>
                    <a:pt x="15" y="24"/>
                    <a:pt x="15" y="24"/>
                  </a:cubicBezTo>
                  <a:cubicBezTo>
                    <a:pt x="12" y="4"/>
                    <a:pt x="12" y="4"/>
                    <a:pt x="12" y="4"/>
                  </a:cubicBezTo>
                  <a:cubicBezTo>
                    <a:pt x="12" y="4"/>
                    <a:pt x="12" y="4"/>
                    <a:pt x="12" y="4"/>
                  </a:cubicBezTo>
                  <a:cubicBezTo>
                    <a:pt x="13" y="4"/>
                    <a:pt x="13" y="4"/>
                    <a:pt x="13" y="4"/>
                  </a:cubicBezTo>
                  <a:cubicBezTo>
                    <a:pt x="14" y="4"/>
                    <a:pt x="14" y="3"/>
                    <a:pt x="14"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72" name="Freeform 118"/>
            <p:cNvSpPr/>
            <p:nvPr/>
          </p:nvSpPr>
          <p:spPr bwMode="auto">
            <a:xfrm>
              <a:off x="2778918" y="1575394"/>
              <a:ext cx="46434" cy="73819"/>
            </a:xfrm>
            <a:custGeom>
              <a:avLst/>
              <a:gdLst>
                <a:gd name="T0" fmla="*/ 15 w 18"/>
                <a:gd name="T1" fmla="*/ 2 h 29"/>
                <a:gd name="T2" fmla="*/ 14 w 18"/>
                <a:gd name="T3" fmla="*/ 1 h 29"/>
                <a:gd name="T4" fmla="*/ 13 w 18"/>
                <a:gd name="T5" fmla="*/ 0 h 29"/>
                <a:gd name="T6" fmla="*/ 1 w 18"/>
                <a:gd name="T7" fmla="*/ 1 h 29"/>
                <a:gd name="T8" fmla="*/ 0 w 18"/>
                <a:gd name="T9" fmla="*/ 3 h 29"/>
                <a:gd name="T10" fmla="*/ 0 w 18"/>
                <a:gd name="T11" fmla="*/ 4 h 29"/>
                <a:gd name="T12" fmla="*/ 2 w 18"/>
                <a:gd name="T13" fmla="*/ 5 h 29"/>
                <a:gd name="T14" fmla="*/ 2 w 18"/>
                <a:gd name="T15" fmla="*/ 5 h 29"/>
                <a:gd name="T16" fmla="*/ 2 w 18"/>
                <a:gd name="T17" fmla="*/ 5 h 29"/>
                <a:gd name="T18" fmla="*/ 5 w 18"/>
                <a:gd name="T19" fmla="*/ 25 h 29"/>
                <a:gd name="T20" fmla="*/ 4 w 18"/>
                <a:gd name="T21" fmla="*/ 25 h 29"/>
                <a:gd name="T22" fmla="*/ 3 w 18"/>
                <a:gd name="T23" fmla="*/ 26 h 29"/>
                <a:gd name="T24" fmla="*/ 3 w 18"/>
                <a:gd name="T25" fmla="*/ 28 h 29"/>
                <a:gd name="T26" fmla="*/ 5 w 18"/>
                <a:gd name="T27" fmla="*/ 29 h 29"/>
                <a:gd name="T28" fmla="*/ 9 w 18"/>
                <a:gd name="T29" fmla="*/ 28 h 29"/>
                <a:gd name="T30" fmla="*/ 12 w 18"/>
                <a:gd name="T31" fmla="*/ 28 h 29"/>
                <a:gd name="T32" fmla="*/ 16 w 18"/>
                <a:gd name="T33" fmla="*/ 27 h 29"/>
                <a:gd name="T34" fmla="*/ 18 w 18"/>
                <a:gd name="T35" fmla="*/ 26 h 29"/>
                <a:gd name="T36" fmla="*/ 17 w 18"/>
                <a:gd name="T37" fmla="*/ 25 h 29"/>
                <a:gd name="T38" fmla="*/ 16 w 18"/>
                <a:gd name="T39" fmla="*/ 24 h 29"/>
                <a:gd name="T40" fmla="*/ 15 w 18"/>
                <a:gd name="T41" fmla="*/ 24 h 29"/>
                <a:gd name="T42" fmla="*/ 13 w 18"/>
                <a:gd name="T43" fmla="*/ 4 h 29"/>
                <a:gd name="T44" fmla="*/ 13 w 18"/>
                <a:gd name="T45" fmla="*/ 4 h 29"/>
                <a:gd name="T46" fmla="*/ 13 w 18"/>
                <a:gd name="T47" fmla="*/ 4 h 29"/>
                <a:gd name="T48" fmla="*/ 15 w 18"/>
                <a:gd name="T49" fmla="*/ 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9">
                  <a:moveTo>
                    <a:pt x="15" y="2"/>
                  </a:moveTo>
                  <a:cubicBezTo>
                    <a:pt x="14" y="1"/>
                    <a:pt x="14" y="1"/>
                    <a:pt x="14" y="1"/>
                  </a:cubicBezTo>
                  <a:cubicBezTo>
                    <a:pt x="14" y="0"/>
                    <a:pt x="14" y="0"/>
                    <a:pt x="13" y="0"/>
                  </a:cubicBezTo>
                  <a:cubicBezTo>
                    <a:pt x="1" y="1"/>
                    <a:pt x="1" y="1"/>
                    <a:pt x="1" y="1"/>
                  </a:cubicBezTo>
                  <a:cubicBezTo>
                    <a:pt x="0" y="1"/>
                    <a:pt x="0" y="2"/>
                    <a:pt x="0" y="3"/>
                  </a:cubicBezTo>
                  <a:cubicBezTo>
                    <a:pt x="0" y="4"/>
                    <a:pt x="0" y="4"/>
                    <a:pt x="0" y="4"/>
                  </a:cubicBezTo>
                  <a:cubicBezTo>
                    <a:pt x="0" y="5"/>
                    <a:pt x="1" y="5"/>
                    <a:pt x="2" y="5"/>
                  </a:cubicBezTo>
                  <a:cubicBezTo>
                    <a:pt x="2" y="5"/>
                    <a:pt x="2" y="5"/>
                    <a:pt x="2" y="5"/>
                  </a:cubicBezTo>
                  <a:cubicBezTo>
                    <a:pt x="2" y="5"/>
                    <a:pt x="2" y="5"/>
                    <a:pt x="2" y="5"/>
                  </a:cubicBezTo>
                  <a:cubicBezTo>
                    <a:pt x="5" y="25"/>
                    <a:pt x="5" y="25"/>
                    <a:pt x="5" y="25"/>
                  </a:cubicBezTo>
                  <a:cubicBezTo>
                    <a:pt x="4" y="25"/>
                    <a:pt x="4" y="25"/>
                    <a:pt x="4" y="25"/>
                  </a:cubicBezTo>
                  <a:cubicBezTo>
                    <a:pt x="3" y="25"/>
                    <a:pt x="3" y="26"/>
                    <a:pt x="3" y="26"/>
                  </a:cubicBezTo>
                  <a:cubicBezTo>
                    <a:pt x="3" y="28"/>
                    <a:pt x="3" y="28"/>
                    <a:pt x="3" y="28"/>
                  </a:cubicBezTo>
                  <a:cubicBezTo>
                    <a:pt x="3" y="28"/>
                    <a:pt x="4" y="29"/>
                    <a:pt x="5" y="29"/>
                  </a:cubicBezTo>
                  <a:cubicBezTo>
                    <a:pt x="9" y="28"/>
                    <a:pt x="9" y="28"/>
                    <a:pt x="9" y="28"/>
                  </a:cubicBezTo>
                  <a:cubicBezTo>
                    <a:pt x="12" y="28"/>
                    <a:pt x="12" y="28"/>
                    <a:pt x="12" y="28"/>
                  </a:cubicBezTo>
                  <a:cubicBezTo>
                    <a:pt x="16" y="27"/>
                    <a:pt x="16" y="27"/>
                    <a:pt x="16" y="27"/>
                  </a:cubicBezTo>
                  <a:cubicBezTo>
                    <a:pt x="17" y="27"/>
                    <a:pt x="18" y="27"/>
                    <a:pt x="18" y="26"/>
                  </a:cubicBezTo>
                  <a:cubicBezTo>
                    <a:pt x="17" y="25"/>
                    <a:pt x="17" y="25"/>
                    <a:pt x="17" y="25"/>
                  </a:cubicBezTo>
                  <a:cubicBezTo>
                    <a:pt x="17" y="24"/>
                    <a:pt x="17" y="23"/>
                    <a:pt x="16" y="24"/>
                  </a:cubicBezTo>
                  <a:cubicBezTo>
                    <a:pt x="15" y="24"/>
                    <a:pt x="15" y="24"/>
                    <a:pt x="15" y="24"/>
                  </a:cubicBezTo>
                  <a:cubicBezTo>
                    <a:pt x="13" y="4"/>
                    <a:pt x="13" y="4"/>
                    <a:pt x="13" y="4"/>
                  </a:cubicBezTo>
                  <a:cubicBezTo>
                    <a:pt x="13" y="4"/>
                    <a:pt x="13" y="4"/>
                    <a:pt x="13" y="4"/>
                  </a:cubicBezTo>
                  <a:cubicBezTo>
                    <a:pt x="13" y="4"/>
                    <a:pt x="13" y="4"/>
                    <a:pt x="13" y="4"/>
                  </a:cubicBezTo>
                  <a:cubicBezTo>
                    <a:pt x="14" y="4"/>
                    <a:pt x="15" y="3"/>
                    <a:pt x="15"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73" name="Freeform 119"/>
            <p:cNvSpPr/>
            <p:nvPr/>
          </p:nvSpPr>
          <p:spPr bwMode="auto">
            <a:xfrm>
              <a:off x="2825353" y="1567059"/>
              <a:ext cx="46434" cy="77391"/>
            </a:xfrm>
            <a:custGeom>
              <a:avLst/>
              <a:gdLst>
                <a:gd name="T0" fmla="*/ 15 w 18"/>
                <a:gd name="T1" fmla="*/ 3 h 30"/>
                <a:gd name="T2" fmla="*/ 15 w 18"/>
                <a:gd name="T3" fmla="*/ 2 h 30"/>
                <a:gd name="T4" fmla="*/ 13 w 18"/>
                <a:gd name="T5" fmla="*/ 0 h 30"/>
                <a:gd name="T6" fmla="*/ 1 w 18"/>
                <a:gd name="T7" fmla="*/ 2 h 30"/>
                <a:gd name="T8" fmla="*/ 0 w 18"/>
                <a:gd name="T9" fmla="*/ 3 h 30"/>
                <a:gd name="T10" fmla="*/ 1 w 18"/>
                <a:gd name="T11" fmla="*/ 5 h 30"/>
                <a:gd name="T12" fmla="*/ 2 w 18"/>
                <a:gd name="T13" fmla="*/ 6 h 30"/>
                <a:gd name="T14" fmla="*/ 3 w 18"/>
                <a:gd name="T15" fmla="*/ 6 h 30"/>
                <a:gd name="T16" fmla="*/ 3 w 18"/>
                <a:gd name="T17" fmla="*/ 6 h 30"/>
                <a:gd name="T18" fmla="*/ 5 w 18"/>
                <a:gd name="T19" fmla="*/ 26 h 30"/>
                <a:gd name="T20" fmla="*/ 4 w 18"/>
                <a:gd name="T21" fmla="*/ 26 h 30"/>
                <a:gd name="T22" fmla="*/ 3 w 18"/>
                <a:gd name="T23" fmla="*/ 27 h 30"/>
                <a:gd name="T24" fmla="*/ 3 w 18"/>
                <a:gd name="T25" fmla="*/ 29 h 30"/>
                <a:gd name="T26" fmla="*/ 5 w 18"/>
                <a:gd name="T27" fmla="*/ 30 h 30"/>
                <a:gd name="T28" fmla="*/ 9 w 18"/>
                <a:gd name="T29" fmla="*/ 29 h 30"/>
                <a:gd name="T30" fmla="*/ 13 w 18"/>
                <a:gd name="T31" fmla="*/ 29 h 30"/>
                <a:gd name="T32" fmla="*/ 17 w 18"/>
                <a:gd name="T33" fmla="*/ 28 h 30"/>
                <a:gd name="T34" fmla="*/ 18 w 18"/>
                <a:gd name="T35" fmla="*/ 27 h 30"/>
                <a:gd name="T36" fmla="*/ 18 w 18"/>
                <a:gd name="T37" fmla="*/ 25 h 30"/>
                <a:gd name="T38" fmla="*/ 16 w 18"/>
                <a:gd name="T39" fmla="*/ 24 h 30"/>
                <a:gd name="T40" fmla="*/ 15 w 18"/>
                <a:gd name="T41" fmla="*/ 24 h 30"/>
                <a:gd name="T42" fmla="*/ 13 w 18"/>
                <a:gd name="T43" fmla="*/ 5 h 30"/>
                <a:gd name="T44" fmla="*/ 13 w 18"/>
                <a:gd name="T45" fmla="*/ 4 h 30"/>
                <a:gd name="T46" fmla="*/ 14 w 18"/>
                <a:gd name="T47" fmla="*/ 4 h 30"/>
                <a:gd name="T48" fmla="*/ 15 w 18"/>
                <a:gd name="T49"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30">
                  <a:moveTo>
                    <a:pt x="15" y="3"/>
                  </a:moveTo>
                  <a:cubicBezTo>
                    <a:pt x="15" y="2"/>
                    <a:pt x="15" y="2"/>
                    <a:pt x="15" y="2"/>
                  </a:cubicBezTo>
                  <a:cubicBezTo>
                    <a:pt x="15" y="1"/>
                    <a:pt x="14" y="0"/>
                    <a:pt x="13" y="0"/>
                  </a:cubicBezTo>
                  <a:cubicBezTo>
                    <a:pt x="1" y="2"/>
                    <a:pt x="1" y="2"/>
                    <a:pt x="1" y="2"/>
                  </a:cubicBezTo>
                  <a:cubicBezTo>
                    <a:pt x="1" y="2"/>
                    <a:pt x="0" y="3"/>
                    <a:pt x="0" y="3"/>
                  </a:cubicBezTo>
                  <a:cubicBezTo>
                    <a:pt x="1" y="5"/>
                    <a:pt x="1" y="5"/>
                    <a:pt x="1" y="5"/>
                  </a:cubicBezTo>
                  <a:cubicBezTo>
                    <a:pt x="1" y="5"/>
                    <a:pt x="1" y="6"/>
                    <a:pt x="2" y="6"/>
                  </a:cubicBezTo>
                  <a:cubicBezTo>
                    <a:pt x="3" y="6"/>
                    <a:pt x="3" y="6"/>
                    <a:pt x="3" y="6"/>
                  </a:cubicBezTo>
                  <a:cubicBezTo>
                    <a:pt x="3" y="6"/>
                    <a:pt x="3" y="6"/>
                    <a:pt x="3" y="6"/>
                  </a:cubicBezTo>
                  <a:cubicBezTo>
                    <a:pt x="5" y="26"/>
                    <a:pt x="5" y="26"/>
                    <a:pt x="5" y="26"/>
                  </a:cubicBezTo>
                  <a:cubicBezTo>
                    <a:pt x="4" y="26"/>
                    <a:pt x="4" y="26"/>
                    <a:pt x="4" y="26"/>
                  </a:cubicBezTo>
                  <a:cubicBezTo>
                    <a:pt x="4" y="26"/>
                    <a:pt x="3" y="26"/>
                    <a:pt x="3" y="27"/>
                  </a:cubicBezTo>
                  <a:cubicBezTo>
                    <a:pt x="3" y="29"/>
                    <a:pt x="3" y="29"/>
                    <a:pt x="3" y="29"/>
                  </a:cubicBezTo>
                  <a:cubicBezTo>
                    <a:pt x="4" y="29"/>
                    <a:pt x="4" y="30"/>
                    <a:pt x="5" y="30"/>
                  </a:cubicBezTo>
                  <a:cubicBezTo>
                    <a:pt x="9" y="29"/>
                    <a:pt x="9" y="29"/>
                    <a:pt x="9" y="29"/>
                  </a:cubicBezTo>
                  <a:cubicBezTo>
                    <a:pt x="13" y="29"/>
                    <a:pt x="13" y="29"/>
                    <a:pt x="13" y="29"/>
                  </a:cubicBezTo>
                  <a:cubicBezTo>
                    <a:pt x="17" y="28"/>
                    <a:pt x="17" y="28"/>
                    <a:pt x="17" y="28"/>
                  </a:cubicBezTo>
                  <a:cubicBezTo>
                    <a:pt x="17" y="28"/>
                    <a:pt x="18" y="27"/>
                    <a:pt x="18" y="27"/>
                  </a:cubicBezTo>
                  <a:cubicBezTo>
                    <a:pt x="18" y="25"/>
                    <a:pt x="18" y="25"/>
                    <a:pt x="18" y="25"/>
                  </a:cubicBezTo>
                  <a:cubicBezTo>
                    <a:pt x="18" y="25"/>
                    <a:pt x="17" y="24"/>
                    <a:pt x="16" y="24"/>
                  </a:cubicBezTo>
                  <a:cubicBezTo>
                    <a:pt x="15" y="24"/>
                    <a:pt x="15" y="24"/>
                    <a:pt x="15" y="24"/>
                  </a:cubicBezTo>
                  <a:cubicBezTo>
                    <a:pt x="13" y="5"/>
                    <a:pt x="13" y="5"/>
                    <a:pt x="13" y="5"/>
                  </a:cubicBezTo>
                  <a:cubicBezTo>
                    <a:pt x="13" y="4"/>
                    <a:pt x="13" y="4"/>
                    <a:pt x="13" y="4"/>
                  </a:cubicBezTo>
                  <a:cubicBezTo>
                    <a:pt x="14" y="4"/>
                    <a:pt x="14" y="4"/>
                    <a:pt x="14" y="4"/>
                  </a:cubicBezTo>
                  <a:cubicBezTo>
                    <a:pt x="14" y="4"/>
                    <a:pt x="15" y="4"/>
                    <a:pt x="15" y="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74" name="Freeform 120"/>
            <p:cNvSpPr/>
            <p:nvPr/>
          </p:nvSpPr>
          <p:spPr bwMode="auto">
            <a:xfrm>
              <a:off x="2671762" y="1646831"/>
              <a:ext cx="228600" cy="75010"/>
            </a:xfrm>
            <a:custGeom>
              <a:avLst/>
              <a:gdLst>
                <a:gd name="T0" fmla="*/ 85 w 89"/>
                <a:gd name="T1" fmla="*/ 7 h 29"/>
                <a:gd name="T2" fmla="*/ 81 w 89"/>
                <a:gd name="T3" fmla="*/ 7 h 29"/>
                <a:gd name="T4" fmla="*/ 81 w 89"/>
                <a:gd name="T5" fmla="*/ 7 h 29"/>
                <a:gd name="T6" fmla="*/ 81 w 89"/>
                <a:gd name="T7" fmla="*/ 3 h 29"/>
                <a:gd name="T8" fmla="*/ 77 w 89"/>
                <a:gd name="T9" fmla="*/ 0 h 29"/>
                <a:gd name="T10" fmla="*/ 9 w 89"/>
                <a:gd name="T11" fmla="*/ 9 h 29"/>
                <a:gd name="T12" fmla="*/ 6 w 89"/>
                <a:gd name="T13" fmla="*/ 12 h 29"/>
                <a:gd name="T14" fmla="*/ 6 w 89"/>
                <a:gd name="T15" fmla="*/ 16 h 29"/>
                <a:gd name="T16" fmla="*/ 6 w 89"/>
                <a:gd name="T17" fmla="*/ 17 h 29"/>
                <a:gd name="T18" fmla="*/ 3 w 89"/>
                <a:gd name="T19" fmla="*/ 17 h 29"/>
                <a:gd name="T20" fmla="*/ 0 w 89"/>
                <a:gd name="T21" fmla="*/ 21 h 29"/>
                <a:gd name="T22" fmla="*/ 1 w 89"/>
                <a:gd name="T23" fmla="*/ 26 h 29"/>
                <a:gd name="T24" fmla="*/ 4 w 89"/>
                <a:gd name="T25" fmla="*/ 29 h 29"/>
                <a:gd name="T26" fmla="*/ 86 w 89"/>
                <a:gd name="T27" fmla="*/ 19 h 29"/>
                <a:gd name="T28" fmla="*/ 89 w 89"/>
                <a:gd name="T29" fmla="*/ 15 h 29"/>
                <a:gd name="T30" fmla="*/ 88 w 89"/>
                <a:gd name="T31" fmla="*/ 10 h 29"/>
                <a:gd name="T32" fmla="*/ 85 w 89"/>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29">
                  <a:moveTo>
                    <a:pt x="85" y="7"/>
                  </a:moveTo>
                  <a:cubicBezTo>
                    <a:pt x="81" y="7"/>
                    <a:pt x="81" y="7"/>
                    <a:pt x="81" y="7"/>
                  </a:cubicBezTo>
                  <a:cubicBezTo>
                    <a:pt x="81" y="7"/>
                    <a:pt x="81" y="7"/>
                    <a:pt x="81" y="7"/>
                  </a:cubicBezTo>
                  <a:cubicBezTo>
                    <a:pt x="81" y="3"/>
                    <a:pt x="81" y="3"/>
                    <a:pt x="81" y="3"/>
                  </a:cubicBezTo>
                  <a:cubicBezTo>
                    <a:pt x="81" y="1"/>
                    <a:pt x="79" y="0"/>
                    <a:pt x="77" y="0"/>
                  </a:cubicBezTo>
                  <a:cubicBezTo>
                    <a:pt x="9" y="9"/>
                    <a:pt x="9" y="9"/>
                    <a:pt x="9" y="9"/>
                  </a:cubicBezTo>
                  <a:cubicBezTo>
                    <a:pt x="7" y="9"/>
                    <a:pt x="5" y="11"/>
                    <a:pt x="6" y="12"/>
                  </a:cubicBezTo>
                  <a:cubicBezTo>
                    <a:pt x="6" y="16"/>
                    <a:pt x="6" y="16"/>
                    <a:pt x="6" y="16"/>
                  </a:cubicBezTo>
                  <a:cubicBezTo>
                    <a:pt x="6" y="16"/>
                    <a:pt x="6" y="17"/>
                    <a:pt x="6" y="17"/>
                  </a:cubicBezTo>
                  <a:cubicBezTo>
                    <a:pt x="3" y="17"/>
                    <a:pt x="3" y="17"/>
                    <a:pt x="3" y="17"/>
                  </a:cubicBezTo>
                  <a:cubicBezTo>
                    <a:pt x="1" y="17"/>
                    <a:pt x="0" y="19"/>
                    <a:pt x="0" y="21"/>
                  </a:cubicBezTo>
                  <a:cubicBezTo>
                    <a:pt x="1" y="26"/>
                    <a:pt x="1" y="26"/>
                    <a:pt x="1" y="26"/>
                  </a:cubicBezTo>
                  <a:cubicBezTo>
                    <a:pt x="1" y="28"/>
                    <a:pt x="3" y="29"/>
                    <a:pt x="4" y="29"/>
                  </a:cubicBezTo>
                  <a:cubicBezTo>
                    <a:pt x="86" y="19"/>
                    <a:pt x="86" y="19"/>
                    <a:pt x="86" y="19"/>
                  </a:cubicBezTo>
                  <a:cubicBezTo>
                    <a:pt x="88" y="19"/>
                    <a:pt x="89" y="17"/>
                    <a:pt x="89" y="15"/>
                  </a:cubicBezTo>
                  <a:cubicBezTo>
                    <a:pt x="88" y="10"/>
                    <a:pt x="88" y="10"/>
                    <a:pt x="88" y="10"/>
                  </a:cubicBezTo>
                  <a:cubicBezTo>
                    <a:pt x="88" y="8"/>
                    <a:pt x="86" y="7"/>
                    <a:pt x="85" y="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75" name="Freeform 121"/>
            <p:cNvSpPr/>
            <p:nvPr/>
          </p:nvSpPr>
          <p:spPr bwMode="auto">
            <a:xfrm>
              <a:off x="1796653" y="2308819"/>
              <a:ext cx="197644" cy="226219"/>
            </a:xfrm>
            <a:custGeom>
              <a:avLst/>
              <a:gdLst>
                <a:gd name="T0" fmla="*/ 59 w 77"/>
                <a:gd name="T1" fmla="*/ 76 h 88"/>
                <a:gd name="T2" fmla="*/ 59 w 77"/>
                <a:gd name="T3" fmla="*/ 75 h 88"/>
                <a:gd name="T4" fmla="*/ 55 w 77"/>
                <a:gd name="T5" fmla="*/ 72 h 88"/>
                <a:gd name="T6" fmla="*/ 50 w 77"/>
                <a:gd name="T7" fmla="*/ 73 h 88"/>
                <a:gd name="T8" fmla="*/ 44 w 77"/>
                <a:gd name="T9" fmla="*/ 17 h 88"/>
                <a:gd name="T10" fmla="*/ 46 w 77"/>
                <a:gd name="T11" fmla="*/ 13 h 88"/>
                <a:gd name="T12" fmla="*/ 69 w 77"/>
                <a:gd name="T13" fmla="*/ 10 h 88"/>
                <a:gd name="T14" fmla="*/ 72 w 77"/>
                <a:gd name="T15" fmla="*/ 12 h 88"/>
                <a:gd name="T16" fmla="*/ 77 w 77"/>
                <a:gd name="T17" fmla="*/ 6 h 88"/>
                <a:gd name="T18" fmla="*/ 71 w 77"/>
                <a:gd name="T19" fmla="*/ 2 h 88"/>
                <a:gd name="T20" fmla="*/ 68 w 77"/>
                <a:gd name="T21" fmla="*/ 5 h 88"/>
                <a:gd name="T22" fmla="*/ 47 w 77"/>
                <a:gd name="T23" fmla="*/ 7 h 88"/>
                <a:gd name="T24" fmla="*/ 37 w 77"/>
                <a:gd name="T25" fmla="*/ 1 h 88"/>
                <a:gd name="T26" fmla="*/ 30 w 77"/>
                <a:gd name="T27" fmla="*/ 9 h 88"/>
                <a:gd name="T28" fmla="*/ 8 w 77"/>
                <a:gd name="T29" fmla="*/ 12 h 88"/>
                <a:gd name="T30" fmla="*/ 4 w 77"/>
                <a:gd name="T31" fmla="*/ 11 h 88"/>
                <a:gd name="T32" fmla="*/ 0 w 77"/>
                <a:gd name="T33" fmla="*/ 16 h 88"/>
                <a:gd name="T34" fmla="*/ 5 w 77"/>
                <a:gd name="T35" fmla="*/ 20 h 88"/>
                <a:gd name="T36" fmla="*/ 9 w 77"/>
                <a:gd name="T37" fmla="*/ 18 h 88"/>
                <a:gd name="T38" fmla="*/ 32 w 77"/>
                <a:gd name="T39" fmla="*/ 15 h 88"/>
                <a:gd name="T40" fmla="*/ 35 w 77"/>
                <a:gd name="T41" fmla="*/ 18 h 88"/>
                <a:gd name="T42" fmla="*/ 42 w 77"/>
                <a:gd name="T43" fmla="*/ 74 h 88"/>
                <a:gd name="T44" fmla="*/ 38 w 77"/>
                <a:gd name="T45" fmla="*/ 74 h 88"/>
                <a:gd name="T46" fmla="*/ 35 w 77"/>
                <a:gd name="T47" fmla="*/ 78 h 88"/>
                <a:gd name="T48" fmla="*/ 35 w 77"/>
                <a:gd name="T49" fmla="*/ 79 h 88"/>
                <a:gd name="T50" fmla="*/ 32 w 77"/>
                <a:gd name="T51" fmla="*/ 83 h 88"/>
                <a:gd name="T52" fmla="*/ 33 w 77"/>
                <a:gd name="T53" fmla="*/ 84 h 88"/>
                <a:gd name="T54" fmla="*/ 37 w 77"/>
                <a:gd name="T55" fmla="*/ 87 h 88"/>
                <a:gd name="T56" fmla="*/ 59 w 77"/>
                <a:gd name="T57" fmla="*/ 84 h 88"/>
                <a:gd name="T58" fmla="*/ 62 w 77"/>
                <a:gd name="T59" fmla="*/ 80 h 88"/>
                <a:gd name="T60" fmla="*/ 62 w 77"/>
                <a:gd name="T61" fmla="*/ 79 h 88"/>
                <a:gd name="T62" fmla="*/ 59 w 77"/>
                <a:gd name="T63"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8">
                  <a:moveTo>
                    <a:pt x="59" y="76"/>
                  </a:moveTo>
                  <a:cubicBezTo>
                    <a:pt x="59" y="75"/>
                    <a:pt x="59" y="75"/>
                    <a:pt x="59" y="75"/>
                  </a:cubicBezTo>
                  <a:cubicBezTo>
                    <a:pt x="58" y="73"/>
                    <a:pt x="56" y="72"/>
                    <a:pt x="55" y="72"/>
                  </a:cubicBezTo>
                  <a:cubicBezTo>
                    <a:pt x="50" y="73"/>
                    <a:pt x="50" y="73"/>
                    <a:pt x="50" y="73"/>
                  </a:cubicBezTo>
                  <a:cubicBezTo>
                    <a:pt x="44" y="17"/>
                    <a:pt x="44" y="17"/>
                    <a:pt x="44" y="17"/>
                  </a:cubicBezTo>
                  <a:cubicBezTo>
                    <a:pt x="45" y="16"/>
                    <a:pt x="46" y="15"/>
                    <a:pt x="46" y="13"/>
                  </a:cubicBezTo>
                  <a:cubicBezTo>
                    <a:pt x="69" y="10"/>
                    <a:pt x="69" y="10"/>
                    <a:pt x="69" y="10"/>
                  </a:cubicBezTo>
                  <a:cubicBezTo>
                    <a:pt x="70" y="11"/>
                    <a:pt x="71" y="12"/>
                    <a:pt x="72" y="12"/>
                  </a:cubicBezTo>
                  <a:cubicBezTo>
                    <a:pt x="75" y="11"/>
                    <a:pt x="77" y="9"/>
                    <a:pt x="77" y="6"/>
                  </a:cubicBezTo>
                  <a:cubicBezTo>
                    <a:pt x="76" y="4"/>
                    <a:pt x="74" y="2"/>
                    <a:pt x="71" y="2"/>
                  </a:cubicBezTo>
                  <a:cubicBezTo>
                    <a:pt x="70" y="3"/>
                    <a:pt x="69" y="3"/>
                    <a:pt x="68" y="5"/>
                  </a:cubicBezTo>
                  <a:cubicBezTo>
                    <a:pt x="47" y="7"/>
                    <a:pt x="47" y="7"/>
                    <a:pt x="47" y="7"/>
                  </a:cubicBezTo>
                  <a:cubicBezTo>
                    <a:pt x="46" y="3"/>
                    <a:pt x="42" y="0"/>
                    <a:pt x="37" y="1"/>
                  </a:cubicBezTo>
                  <a:cubicBezTo>
                    <a:pt x="33" y="2"/>
                    <a:pt x="30" y="5"/>
                    <a:pt x="30" y="9"/>
                  </a:cubicBezTo>
                  <a:cubicBezTo>
                    <a:pt x="8" y="12"/>
                    <a:pt x="8" y="12"/>
                    <a:pt x="8" y="12"/>
                  </a:cubicBezTo>
                  <a:cubicBezTo>
                    <a:pt x="7" y="11"/>
                    <a:pt x="6" y="10"/>
                    <a:pt x="4" y="11"/>
                  </a:cubicBezTo>
                  <a:cubicBezTo>
                    <a:pt x="2" y="11"/>
                    <a:pt x="0" y="13"/>
                    <a:pt x="0" y="16"/>
                  </a:cubicBezTo>
                  <a:cubicBezTo>
                    <a:pt x="1" y="19"/>
                    <a:pt x="3" y="20"/>
                    <a:pt x="5" y="20"/>
                  </a:cubicBezTo>
                  <a:cubicBezTo>
                    <a:pt x="7" y="20"/>
                    <a:pt x="8" y="19"/>
                    <a:pt x="9" y="18"/>
                  </a:cubicBezTo>
                  <a:cubicBezTo>
                    <a:pt x="32" y="15"/>
                    <a:pt x="32" y="15"/>
                    <a:pt x="32" y="15"/>
                  </a:cubicBezTo>
                  <a:cubicBezTo>
                    <a:pt x="32" y="16"/>
                    <a:pt x="34" y="17"/>
                    <a:pt x="35" y="18"/>
                  </a:cubicBezTo>
                  <a:cubicBezTo>
                    <a:pt x="42" y="74"/>
                    <a:pt x="42" y="74"/>
                    <a:pt x="42" y="74"/>
                  </a:cubicBezTo>
                  <a:cubicBezTo>
                    <a:pt x="38" y="74"/>
                    <a:pt x="38" y="74"/>
                    <a:pt x="38" y="74"/>
                  </a:cubicBezTo>
                  <a:cubicBezTo>
                    <a:pt x="36" y="74"/>
                    <a:pt x="35" y="76"/>
                    <a:pt x="35" y="78"/>
                  </a:cubicBezTo>
                  <a:cubicBezTo>
                    <a:pt x="35" y="79"/>
                    <a:pt x="35" y="79"/>
                    <a:pt x="35" y="79"/>
                  </a:cubicBezTo>
                  <a:cubicBezTo>
                    <a:pt x="33" y="79"/>
                    <a:pt x="32" y="81"/>
                    <a:pt x="32" y="83"/>
                  </a:cubicBezTo>
                  <a:cubicBezTo>
                    <a:pt x="33" y="84"/>
                    <a:pt x="33" y="84"/>
                    <a:pt x="33" y="84"/>
                  </a:cubicBezTo>
                  <a:cubicBezTo>
                    <a:pt x="33" y="86"/>
                    <a:pt x="35" y="88"/>
                    <a:pt x="37" y="87"/>
                  </a:cubicBezTo>
                  <a:cubicBezTo>
                    <a:pt x="59" y="84"/>
                    <a:pt x="59" y="84"/>
                    <a:pt x="59" y="84"/>
                  </a:cubicBezTo>
                  <a:cubicBezTo>
                    <a:pt x="61" y="84"/>
                    <a:pt x="62" y="82"/>
                    <a:pt x="62" y="80"/>
                  </a:cubicBezTo>
                  <a:cubicBezTo>
                    <a:pt x="62" y="79"/>
                    <a:pt x="62" y="79"/>
                    <a:pt x="62" y="79"/>
                  </a:cubicBezTo>
                  <a:cubicBezTo>
                    <a:pt x="62" y="77"/>
                    <a:pt x="60" y="76"/>
                    <a:pt x="59" y="7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76" name="Freeform 122"/>
            <p:cNvSpPr>
              <a:spLocks noEditPoints="1"/>
            </p:cNvSpPr>
            <p:nvPr/>
          </p:nvSpPr>
          <p:spPr bwMode="auto">
            <a:xfrm>
              <a:off x="1963340" y="2346919"/>
              <a:ext cx="70247" cy="129779"/>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6 h 50"/>
                <a:gd name="T18" fmla="*/ 3 w 27"/>
                <a:gd name="T19" fmla="*/ 46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7 w 27"/>
                <a:gd name="T37" fmla="*/ 41 h 50"/>
                <a:gd name="T38" fmla="*/ 26 w 27"/>
                <a:gd name="T39" fmla="*/ 40 h 50"/>
                <a:gd name="T40" fmla="*/ 24 w 27"/>
                <a:gd name="T41" fmla="*/ 38 h 50"/>
                <a:gd name="T42" fmla="*/ 4 w 27"/>
                <a:gd name="T43" fmla="*/ 40 h 50"/>
                <a:gd name="T44" fmla="*/ 9 w 27"/>
                <a:gd name="T45" fmla="*/ 6 h 50"/>
                <a:gd name="T46" fmla="*/ 22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9" y="0"/>
                    <a:pt x="8" y="0"/>
                  </a:cubicBezTo>
                  <a:cubicBezTo>
                    <a:pt x="8" y="0"/>
                    <a:pt x="8" y="0"/>
                    <a:pt x="8" y="0"/>
                  </a:cubicBezTo>
                  <a:cubicBezTo>
                    <a:pt x="8" y="0"/>
                    <a:pt x="7" y="1"/>
                    <a:pt x="7" y="1"/>
                  </a:cubicBezTo>
                  <a:cubicBezTo>
                    <a:pt x="1" y="41"/>
                    <a:pt x="1" y="41"/>
                    <a:pt x="1" y="41"/>
                  </a:cubicBezTo>
                  <a:cubicBezTo>
                    <a:pt x="1" y="41"/>
                    <a:pt x="0" y="42"/>
                    <a:pt x="0" y="43"/>
                  </a:cubicBezTo>
                  <a:cubicBezTo>
                    <a:pt x="0" y="44"/>
                    <a:pt x="0" y="44"/>
                    <a:pt x="0" y="44"/>
                  </a:cubicBezTo>
                  <a:cubicBezTo>
                    <a:pt x="0" y="46"/>
                    <a:pt x="2" y="47"/>
                    <a:pt x="3" y="46"/>
                  </a:cubicBezTo>
                  <a:cubicBezTo>
                    <a:pt x="3" y="46"/>
                    <a:pt x="3" y="46"/>
                    <a:pt x="3" y="46"/>
                  </a:cubicBezTo>
                  <a:cubicBezTo>
                    <a:pt x="3" y="47"/>
                    <a:pt x="3" y="47"/>
                    <a:pt x="3" y="47"/>
                  </a:cubicBezTo>
                  <a:cubicBezTo>
                    <a:pt x="3" y="48"/>
                    <a:pt x="3" y="48"/>
                    <a:pt x="3" y="48"/>
                  </a:cubicBezTo>
                  <a:cubicBezTo>
                    <a:pt x="4" y="49"/>
                    <a:pt x="5" y="50"/>
                    <a:pt x="6" y="50"/>
                  </a:cubicBezTo>
                  <a:cubicBezTo>
                    <a:pt x="22" y="48"/>
                    <a:pt x="22" y="48"/>
                    <a:pt x="22" y="48"/>
                  </a:cubicBezTo>
                  <a:cubicBezTo>
                    <a:pt x="24" y="48"/>
                    <a:pt x="25" y="46"/>
                    <a:pt x="24" y="45"/>
                  </a:cubicBezTo>
                  <a:cubicBezTo>
                    <a:pt x="24" y="44"/>
                    <a:pt x="24" y="44"/>
                    <a:pt x="24" y="44"/>
                  </a:cubicBezTo>
                  <a:cubicBezTo>
                    <a:pt x="24" y="44"/>
                    <a:pt x="24" y="44"/>
                    <a:pt x="24" y="44"/>
                  </a:cubicBezTo>
                  <a:cubicBezTo>
                    <a:pt x="24" y="44"/>
                    <a:pt x="24" y="44"/>
                    <a:pt x="24" y="44"/>
                  </a:cubicBezTo>
                  <a:cubicBezTo>
                    <a:pt x="26" y="44"/>
                    <a:pt x="27" y="42"/>
                    <a:pt x="27" y="41"/>
                  </a:cubicBezTo>
                  <a:cubicBezTo>
                    <a:pt x="26" y="40"/>
                    <a:pt x="26" y="40"/>
                    <a:pt x="26" y="40"/>
                  </a:cubicBezTo>
                  <a:cubicBezTo>
                    <a:pt x="26" y="39"/>
                    <a:pt x="25" y="38"/>
                    <a:pt x="24" y="38"/>
                  </a:cubicBezTo>
                  <a:close/>
                  <a:moveTo>
                    <a:pt x="4" y="40"/>
                  </a:moveTo>
                  <a:cubicBezTo>
                    <a:pt x="9" y="6"/>
                    <a:pt x="9" y="6"/>
                    <a:pt x="9" y="6"/>
                  </a:cubicBezTo>
                  <a:cubicBezTo>
                    <a:pt x="22" y="38"/>
                    <a:pt x="22" y="38"/>
                    <a:pt x="22" y="38"/>
                  </a:cubicBezTo>
                  <a:lnTo>
                    <a:pt x="4" y="4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77" name="Freeform 123"/>
            <p:cNvSpPr>
              <a:spLocks noEditPoints="1"/>
            </p:cNvSpPr>
            <p:nvPr/>
          </p:nvSpPr>
          <p:spPr bwMode="auto">
            <a:xfrm>
              <a:off x="1788319" y="2368350"/>
              <a:ext cx="70247" cy="128588"/>
            </a:xfrm>
            <a:custGeom>
              <a:avLst/>
              <a:gdLst>
                <a:gd name="T0" fmla="*/ 24 w 27"/>
                <a:gd name="T1" fmla="*/ 38 h 50"/>
                <a:gd name="T2" fmla="*/ 10 w 27"/>
                <a:gd name="T3" fmla="*/ 1 h 50"/>
                <a:gd name="T4" fmla="*/ 8 w 27"/>
                <a:gd name="T5" fmla="*/ 0 h 50"/>
                <a:gd name="T6" fmla="*/ 8 w 27"/>
                <a:gd name="T7" fmla="*/ 0 h 50"/>
                <a:gd name="T8" fmla="*/ 7 w 27"/>
                <a:gd name="T9" fmla="*/ 1 h 50"/>
                <a:gd name="T10" fmla="*/ 2 w 27"/>
                <a:gd name="T11" fmla="*/ 41 h 50"/>
                <a:gd name="T12" fmla="*/ 1 w 27"/>
                <a:gd name="T13" fmla="*/ 44 h 50"/>
                <a:gd name="T14" fmla="*/ 1 w 27"/>
                <a:gd name="T15" fmla="*/ 45 h 50"/>
                <a:gd name="T16" fmla="*/ 3 w 27"/>
                <a:gd name="T17" fmla="*/ 47 h 50"/>
                <a:gd name="T18" fmla="*/ 4 w 27"/>
                <a:gd name="T19" fmla="*/ 47 h 50"/>
                <a:gd name="T20" fmla="*/ 4 w 27"/>
                <a:gd name="T21" fmla="*/ 47 h 50"/>
                <a:gd name="T22" fmla="*/ 4 w 27"/>
                <a:gd name="T23" fmla="*/ 48 h 50"/>
                <a:gd name="T24" fmla="*/ 7 w 27"/>
                <a:gd name="T25" fmla="*/ 50 h 50"/>
                <a:gd name="T26" fmla="*/ 23 w 27"/>
                <a:gd name="T27" fmla="*/ 48 h 50"/>
                <a:gd name="T28" fmla="*/ 25 w 27"/>
                <a:gd name="T29" fmla="*/ 45 h 50"/>
                <a:gd name="T30" fmla="*/ 25 w 27"/>
                <a:gd name="T31" fmla="*/ 44 h 50"/>
                <a:gd name="T32" fmla="*/ 25 w 27"/>
                <a:gd name="T33" fmla="*/ 44 h 50"/>
                <a:gd name="T34" fmla="*/ 25 w 27"/>
                <a:gd name="T35" fmla="*/ 44 h 50"/>
                <a:gd name="T36" fmla="*/ 27 w 27"/>
                <a:gd name="T37" fmla="*/ 41 h 50"/>
                <a:gd name="T38" fmla="*/ 27 w 27"/>
                <a:gd name="T39" fmla="*/ 40 h 50"/>
                <a:gd name="T40" fmla="*/ 24 w 27"/>
                <a:gd name="T41" fmla="*/ 38 h 50"/>
                <a:gd name="T42" fmla="*/ 4 w 27"/>
                <a:gd name="T43" fmla="*/ 41 h 50"/>
                <a:gd name="T44" fmla="*/ 9 w 27"/>
                <a:gd name="T45" fmla="*/ 6 h 50"/>
                <a:gd name="T46" fmla="*/ 22 w 27"/>
                <a:gd name="T47" fmla="*/ 38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10" y="1"/>
                    <a:pt x="10" y="1"/>
                    <a:pt x="10" y="1"/>
                  </a:cubicBezTo>
                  <a:cubicBezTo>
                    <a:pt x="10" y="1"/>
                    <a:pt x="9" y="0"/>
                    <a:pt x="8" y="0"/>
                  </a:cubicBezTo>
                  <a:cubicBezTo>
                    <a:pt x="8" y="0"/>
                    <a:pt x="8" y="0"/>
                    <a:pt x="8" y="0"/>
                  </a:cubicBezTo>
                  <a:cubicBezTo>
                    <a:pt x="8" y="0"/>
                    <a:pt x="8" y="1"/>
                    <a:pt x="7" y="1"/>
                  </a:cubicBezTo>
                  <a:cubicBezTo>
                    <a:pt x="2" y="41"/>
                    <a:pt x="2" y="41"/>
                    <a:pt x="2" y="41"/>
                  </a:cubicBezTo>
                  <a:cubicBezTo>
                    <a:pt x="1" y="42"/>
                    <a:pt x="0" y="43"/>
                    <a:pt x="1" y="44"/>
                  </a:cubicBezTo>
                  <a:cubicBezTo>
                    <a:pt x="1" y="45"/>
                    <a:pt x="1" y="45"/>
                    <a:pt x="1" y="45"/>
                  </a:cubicBezTo>
                  <a:cubicBezTo>
                    <a:pt x="1" y="46"/>
                    <a:pt x="2" y="47"/>
                    <a:pt x="3" y="47"/>
                  </a:cubicBezTo>
                  <a:cubicBezTo>
                    <a:pt x="4" y="47"/>
                    <a:pt x="4" y="47"/>
                    <a:pt x="4" y="47"/>
                  </a:cubicBezTo>
                  <a:cubicBezTo>
                    <a:pt x="4" y="47"/>
                    <a:pt x="4" y="47"/>
                    <a:pt x="4" y="47"/>
                  </a:cubicBezTo>
                  <a:cubicBezTo>
                    <a:pt x="4" y="48"/>
                    <a:pt x="4" y="48"/>
                    <a:pt x="4" y="48"/>
                  </a:cubicBezTo>
                  <a:cubicBezTo>
                    <a:pt x="4" y="49"/>
                    <a:pt x="5" y="50"/>
                    <a:pt x="7" y="50"/>
                  </a:cubicBezTo>
                  <a:cubicBezTo>
                    <a:pt x="23" y="48"/>
                    <a:pt x="23" y="48"/>
                    <a:pt x="23" y="48"/>
                  </a:cubicBezTo>
                  <a:cubicBezTo>
                    <a:pt x="24" y="48"/>
                    <a:pt x="25" y="47"/>
                    <a:pt x="25" y="45"/>
                  </a:cubicBezTo>
                  <a:cubicBezTo>
                    <a:pt x="25" y="44"/>
                    <a:pt x="25" y="44"/>
                    <a:pt x="25" y="44"/>
                  </a:cubicBezTo>
                  <a:cubicBezTo>
                    <a:pt x="25" y="44"/>
                    <a:pt x="25" y="44"/>
                    <a:pt x="25" y="44"/>
                  </a:cubicBezTo>
                  <a:cubicBezTo>
                    <a:pt x="25" y="44"/>
                    <a:pt x="25" y="44"/>
                    <a:pt x="25" y="44"/>
                  </a:cubicBezTo>
                  <a:cubicBezTo>
                    <a:pt x="26" y="44"/>
                    <a:pt x="27" y="43"/>
                    <a:pt x="27" y="41"/>
                  </a:cubicBezTo>
                  <a:cubicBezTo>
                    <a:pt x="27" y="40"/>
                    <a:pt x="27" y="40"/>
                    <a:pt x="27" y="40"/>
                  </a:cubicBezTo>
                  <a:cubicBezTo>
                    <a:pt x="27" y="39"/>
                    <a:pt x="26" y="38"/>
                    <a:pt x="24" y="38"/>
                  </a:cubicBezTo>
                  <a:close/>
                  <a:moveTo>
                    <a:pt x="4" y="41"/>
                  </a:moveTo>
                  <a:cubicBezTo>
                    <a:pt x="9" y="6"/>
                    <a:pt x="9" y="6"/>
                    <a:pt x="9" y="6"/>
                  </a:cubicBezTo>
                  <a:cubicBezTo>
                    <a:pt x="22" y="38"/>
                    <a:pt x="22" y="38"/>
                    <a:pt x="22" y="38"/>
                  </a:cubicBezTo>
                  <a:lnTo>
                    <a:pt x="4" y="41"/>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78" name="Freeform 124"/>
            <p:cNvSpPr/>
            <p:nvPr/>
          </p:nvSpPr>
          <p:spPr bwMode="auto">
            <a:xfrm>
              <a:off x="3095624" y="2445740"/>
              <a:ext cx="198834" cy="223838"/>
            </a:xfrm>
            <a:custGeom>
              <a:avLst/>
              <a:gdLst>
                <a:gd name="T0" fmla="*/ 58 w 77"/>
                <a:gd name="T1" fmla="*/ 75 h 87"/>
                <a:gd name="T2" fmla="*/ 58 w 77"/>
                <a:gd name="T3" fmla="*/ 74 h 87"/>
                <a:gd name="T4" fmla="*/ 54 w 77"/>
                <a:gd name="T5" fmla="*/ 71 h 87"/>
                <a:gd name="T6" fmla="*/ 50 w 77"/>
                <a:gd name="T7" fmla="*/ 72 h 87"/>
                <a:gd name="T8" fmla="*/ 43 w 77"/>
                <a:gd name="T9" fmla="*/ 16 h 87"/>
                <a:gd name="T10" fmla="*/ 46 w 77"/>
                <a:gd name="T11" fmla="*/ 12 h 87"/>
                <a:gd name="T12" fmla="*/ 68 w 77"/>
                <a:gd name="T13" fmla="*/ 10 h 87"/>
                <a:gd name="T14" fmla="*/ 72 w 77"/>
                <a:gd name="T15" fmla="*/ 11 h 87"/>
                <a:gd name="T16" fmla="*/ 76 w 77"/>
                <a:gd name="T17" fmla="*/ 6 h 87"/>
                <a:gd name="T18" fmla="*/ 71 w 77"/>
                <a:gd name="T19" fmla="*/ 1 h 87"/>
                <a:gd name="T20" fmla="*/ 68 w 77"/>
                <a:gd name="T21" fmla="*/ 4 h 87"/>
                <a:gd name="T22" fmla="*/ 47 w 77"/>
                <a:gd name="T23" fmla="*/ 6 h 87"/>
                <a:gd name="T24" fmla="*/ 37 w 77"/>
                <a:gd name="T25" fmla="*/ 0 h 87"/>
                <a:gd name="T26" fmla="*/ 29 w 77"/>
                <a:gd name="T27" fmla="*/ 8 h 87"/>
                <a:gd name="T28" fmla="*/ 8 w 77"/>
                <a:gd name="T29" fmla="*/ 11 h 87"/>
                <a:gd name="T30" fmla="*/ 4 w 77"/>
                <a:gd name="T31" fmla="*/ 10 h 87"/>
                <a:gd name="T32" fmla="*/ 0 w 77"/>
                <a:gd name="T33" fmla="*/ 15 h 87"/>
                <a:gd name="T34" fmla="*/ 5 w 77"/>
                <a:gd name="T35" fmla="*/ 19 h 87"/>
                <a:gd name="T36" fmla="*/ 9 w 77"/>
                <a:gd name="T37" fmla="*/ 17 h 87"/>
                <a:gd name="T38" fmla="*/ 31 w 77"/>
                <a:gd name="T39" fmla="*/ 14 h 87"/>
                <a:gd name="T40" fmla="*/ 35 w 77"/>
                <a:gd name="T41" fmla="*/ 17 h 87"/>
                <a:gd name="T42" fmla="*/ 42 w 77"/>
                <a:gd name="T43" fmla="*/ 73 h 87"/>
                <a:gd name="T44" fmla="*/ 38 w 77"/>
                <a:gd name="T45" fmla="*/ 73 h 87"/>
                <a:gd name="T46" fmla="*/ 35 w 77"/>
                <a:gd name="T47" fmla="*/ 77 h 87"/>
                <a:gd name="T48" fmla="*/ 35 w 77"/>
                <a:gd name="T49" fmla="*/ 78 h 87"/>
                <a:gd name="T50" fmla="*/ 32 w 77"/>
                <a:gd name="T51" fmla="*/ 82 h 87"/>
                <a:gd name="T52" fmla="*/ 32 w 77"/>
                <a:gd name="T53" fmla="*/ 83 h 87"/>
                <a:gd name="T54" fmla="*/ 36 w 77"/>
                <a:gd name="T55" fmla="*/ 86 h 87"/>
                <a:gd name="T56" fmla="*/ 59 w 77"/>
                <a:gd name="T57" fmla="*/ 84 h 87"/>
                <a:gd name="T58" fmla="*/ 62 w 77"/>
                <a:gd name="T59" fmla="*/ 80 h 87"/>
                <a:gd name="T60" fmla="*/ 62 w 77"/>
                <a:gd name="T61" fmla="*/ 78 h 87"/>
                <a:gd name="T62" fmla="*/ 58 w 77"/>
                <a:gd name="T63" fmla="*/ 7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87">
                  <a:moveTo>
                    <a:pt x="58" y="75"/>
                  </a:moveTo>
                  <a:cubicBezTo>
                    <a:pt x="58" y="74"/>
                    <a:pt x="58" y="74"/>
                    <a:pt x="58" y="74"/>
                  </a:cubicBezTo>
                  <a:cubicBezTo>
                    <a:pt x="58" y="72"/>
                    <a:pt x="56" y="71"/>
                    <a:pt x="54" y="71"/>
                  </a:cubicBezTo>
                  <a:cubicBezTo>
                    <a:pt x="50" y="72"/>
                    <a:pt x="50" y="72"/>
                    <a:pt x="50" y="72"/>
                  </a:cubicBezTo>
                  <a:cubicBezTo>
                    <a:pt x="43" y="16"/>
                    <a:pt x="43" y="16"/>
                    <a:pt x="43" y="16"/>
                  </a:cubicBezTo>
                  <a:cubicBezTo>
                    <a:pt x="45" y="15"/>
                    <a:pt x="46" y="14"/>
                    <a:pt x="46" y="12"/>
                  </a:cubicBezTo>
                  <a:cubicBezTo>
                    <a:pt x="68" y="10"/>
                    <a:pt x="68" y="10"/>
                    <a:pt x="68" y="10"/>
                  </a:cubicBezTo>
                  <a:cubicBezTo>
                    <a:pt x="69" y="11"/>
                    <a:pt x="71" y="11"/>
                    <a:pt x="72" y="11"/>
                  </a:cubicBezTo>
                  <a:cubicBezTo>
                    <a:pt x="75" y="11"/>
                    <a:pt x="77" y="8"/>
                    <a:pt x="76" y="6"/>
                  </a:cubicBezTo>
                  <a:cubicBezTo>
                    <a:pt x="76" y="3"/>
                    <a:pt x="74" y="1"/>
                    <a:pt x="71" y="1"/>
                  </a:cubicBezTo>
                  <a:cubicBezTo>
                    <a:pt x="70" y="2"/>
                    <a:pt x="68" y="3"/>
                    <a:pt x="68" y="4"/>
                  </a:cubicBezTo>
                  <a:cubicBezTo>
                    <a:pt x="47" y="6"/>
                    <a:pt x="47" y="6"/>
                    <a:pt x="47" y="6"/>
                  </a:cubicBezTo>
                  <a:cubicBezTo>
                    <a:pt x="45" y="2"/>
                    <a:pt x="41" y="0"/>
                    <a:pt x="37" y="0"/>
                  </a:cubicBezTo>
                  <a:cubicBezTo>
                    <a:pt x="33" y="1"/>
                    <a:pt x="30" y="4"/>
                    <a:pt x="29" y="8"/>
                  </a:cubicBezTo>
                  <a:cubicBezTo>
                    <a:pt x="8" y="11"/>
                    <a:pt x="8" y="11"/>
                    <a:pt x="8" y="11"/>
                  </a:cubicBezTo>
                  <a:cubicBezTo>
                    <a:pt x="7" y="10"/>
                    <a:pt x="6" y="10"/>
                    <a:pt x="4" y="10"/>
                  </a:cubicBezTo>
                  <a:cubicBezTo>
                    <a:pt x="2" y="10"/>
                    <a:pt x="0" y="12"/>
                    <a:pt x="0" y="15"/>
                  </a:cubicBezTo>
                  <a:cubicBezTo>
                    <a:pt x="0" y="18"/>
                    <a:pt x="3" y="19"/>
                    <a:pt x="5" y="19"/>
                  </a:cubicBezTo>
                  <a:cubicBezTo>
                    <a:pt x="7" y="19"/>
                    <a:pt x="8" y="18"/>
                    <a:pt x="9" y="17"/>
                  </a:cubicBezTo>
                  <a:cubicBezTo>
                    <a:pt x="31" y="14"/>
                    <a:pt x="31" y="14"/>
                    <a:pt x="31" y="14"/>
                  </a:cubicBezTo>
                  <a:cubicBezTo>
                    <a:pt x="32" y="15"/>
                    <a:pt x="33" y="16"/>
                    <a:pt x="35" y="17"/>
                  </a:cubicBezTo>
                  <a:cubicBezTo>
                    <a:pt x="42" y="73"/>
                    <a:pt x="42" y="73"/>
                    <a:pt x="42" y="73"/>
                  </a:cubicBezTo>
                  <a:cubicBezTo>
                    <a:pt x="38" y="73"/>
                    <a:pt x="38" y="73"/>
                    <a:pt x="38" y="73"/>
                  </a:cubicBezTo>
                  <a:cubicBezTo>
                    <a:pt x="36" y="74"/>
                    <a:pt x="34" y="75"/>
                    <a:pt x="35" y="77"/>
                  </a:cubicBezTo>
                  <a:cubicBezTo>
                    <a:pt x="35" y="78"/>
                    <a:pt x="35" y="78"/>
                    <a:pt x="35" y="78"/>
                  </a:cubicBezTo>
                  <a:cubicBezTo>
                    <a:pt x="33" y="79"/>
                    <a:pt x="32" y="80"/>
                    <a:pt x="32" y="82"/>
                  </a:cubicBezTo>
                  <a:cubicBezTo>
                    <a:pt x="32" y="83"/>
                    <a:pt x="32" y="83"/>
                    <a:pt x="32" y="83"/>
                  </a:cubicBezTo>
                  <a:cubicBezTo>
                    <a:pt x="33" y="85"/>
                    <a:pt x="34" y="87"/>
                    <a:pt x="36" y="86"/>
                  </a:cubicBezTo>
                  <a:cubicBezTo>
                    <a:pt x="59" y="84"/>
                    <a:pt x="59" y="84"/>
                    <a:pt x="59" y="84"/>
                  </a:cubicBezTo>
                  <a:cubicBezTo>
                    <a:pt x="61" y="83"/>
                    <a:pt x="62" y="82"/>
                    <a:pt x="62" y="80"/>
                  </a:cubicBezTo>
                  <a:cubicBezTo>
                    <a:pt x="62" y="78"/>
                    <a:pt x="62" y="78"/>
                    <a:pt x="62" y="78"/>
                  </a:cubicBezTo>
                  <a:cubicBezTo>
                    <a:pt x="62" y="76"/>
                    <a:pt x="60" y="75"/>
                    <a:pt x="58" y="7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79" name="Freeform 125"/>
            <p:cNvSpPr>
              <a:spLocks noEditPoints="1"/>
            </p:cNvSpPr>
            <p:nvPr/>
          </p:nvSpPr>
          <p:spPr bwMode="auto">
            <a:xfrm>
              <a:off x="3263503" y="2481459"/>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3 h 50"/>
                <a:gd name="T14" fmla="*/ 0 w 27"/>
                <a:gd name="T15" fmla="*/ 44 h 50"/>
                <a:gd name="T16" fmla="*/ 3 w 27"/>
                <a:gd name="T17" fmla="*/ 47 h 50"/>
                <a:gd name="T18" fmla="*/ 3 w 27"/>
                <a:gd name="T19" fmla="*/ 47 h 50"/>
                <a:gd name="T20" fmla="*/ 3 w 27"/>
                <a:gd name="T21" fmla="*/ 47 h 50"/>
                <a:gd name="T22" fmla="*/ 3 w 27"/>
                <a:gd name="T23" fmla="*/ 48 h 50"/>
                <a:gd name="T24" fmla="*/ 6 w 27"/>
                <a:gd name="T25" fmla="*/ 50 h 50"/>
                <a:gd name="T26" fmla="*/ 22 w 27"/>
                <a:gd name="T27" fmla="*/ 48 h 50"/>
                <a:gd name="T28" fmla="*/ 24 w 27"/>
                <a:gd name="T29" fmla="*/ 45 h 50"/>
                <a:gd name="T30" fmla="*/ 24 w 27"/>
                <a:gd name="T31" fmla="*/ 44 h 50"/>
                <a:gd name="T32" fmla="*/ 24 w 27"/>
                <a:gd name="T33" fmla="*/ 44 h 50"/>
                <a:gd name="T34" fmla="*/ 24 w 27"/>
                <a:gd name="T35" fmla="*/ 44 h 50"/>
                <a:gd name="T36" fmla="*/ 26 w 27"/>
                <a:gd name="T37" fmla="*/ 41 h 50"/>
                <a:gd name="T38" fmla="*/ 26 w 27"/>
                <a:gd name="T39" fmla="*/ 40 h 50"/>
                <a:gd name="T40" fmla="*/ 24 w 27"/>
                <a:gd name="T41" fmla="*/ 38 h 50"/>
                <a:gd name="T42" fmla="*/ 4 w 27"/>
                <a:gd name="T43" fmla="*/ 40 h 50"/>
                <a:gd name="T44" fmla="*/ 9 w 27"/>
                <a:gd name="T45" fmla="*/ 6 h 50"/>
                <a:gd name="T46" fmla="*/ 21 w 27"/>
                <a:gd name="T47" fmla="*/ 38 h 50"/>
                <a:gd name="T48" fmla="*/ 4 w 27"/>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0"/>
                    <a:pt x="8" y="0"/>
                    <a:pt x="8" y="0"/>
                  </a:cubicBezTo>
                  <a:cubicBezTo>
                    <a:pt x="8" y="0"/>
                    <a:pt x="8" y="0"/>
                    <a:pt x="8" y="0"/>
                  </a:cubicBezTo>
                  <a:cubicBezTo>
                    <a:pt x="7" y="0"/>
                    <a:pt x="7" y="1"/>
                    <a:pt x="7" y="1"/>
                  </a:cubicBezTo>
                  <a:cubicBezTo>
                    <a:pt x="1" y="41"/>
                    <a:pt x="1" y="41"/>
                    <a:pt x="1" y="41"/>
                  </a:cubicBezTo>
                  <a:cubicBezTo>
                    <a:pt x="0" y="42"/>
                    <a:pt x="0" y="42"/>
                    <a:pt x="0" y="43"/>
                  </a:cubicBezTo>
                  <a:cubicBezTo>
                    <a:pt x="0" y="44"/>
                    <a:pt x="0" y="44"/>
                    <a:pt x="0" y="44"/>
                  </a:cubicBezTo>
                  <a:cubicBezTo>
                    <a:pt x="0" y="46"/>
                    <a:pt x="2" y="47"/>
                    <a:pt x="3" y="47"/>
                  </a:cubicBezTo>
                  <a:cubicBezTo>
                    <a:pt x="3" y="47"/>
                    <a:pt x="3" y="47"/>
                    <a:pt x="3" y="47"/>
                  </a:cubicBezTo>
                  <a:cubicBezTo>
                    <a:pt x="3" y="47"/>
                    <a:pt x="3" y="47"/>
                    <a:pt x="3" y="47"/>
                  </a:cubicBezTo>
                  <a:cubicBezTo>
                    <a:pt x="3" y="48"/>
                    <a:pt x="3" y="48"/>
                    <a:pt x="3" y="48"/>
                  </a:cubicBezTo>
                  <a:cubicBezTo>
                    <a:pt x="3" y="49"/>
                    <a:pt x="5" y="50"/>
                    <a:pt x="6" y="50"/>
                  </a:cubicBezTo>
                  <a:cubicBezTo>
                    <a:pt x="22" y="48"/>
                    <a:pt x="22" y="48"/>
                    <a:pt x="22" y="48"/>
                  </a:cubicBezTo>
                  <a:cubicBezTo>
                    <a:pt x="23" y="48"/>
                    <a:pt x="24" y="47"/>
                    <a:pt x="24" y="45"/>
                  </a:cubicBezTo>
                  <a:cubicBezTo>
                    <a:pt x="24" y="44"/>
                    <a:pt x="24" y="44"/>
                    <a:pt x="24" y="44"/>
                  </a:cubicBezTo>
                  <a:cubicBezTo>
                    <a:pt x="24" y="44"/>
                    <a:pt x="24" y="44"/>
                    <a:pt x="24" y="44"/>
                  </a:cubicBezTo>
                  <a:cubicBezTo>
                    <a:pt x="24" y="44"/>
                    <a:pt x="24" y="44"/>
                    <a:pt x="24" y="44"/>
                  </a:cubicBezTo>
                  <a:cubicBezTo>
                    <a:pt x="26" y="44"/>
                    <a:pt x="27" y="43"/>
                    <a:pt x="26" y="41"/>
                  </a:cubicBezTo>
                  <a:cubicBezTo>
                    <a:pt x="26" y="40"/>
                    <a:pt x="26" y="40"/>
                    <a:pt x="26" y="40"/>
                  </a:cubicBezTo>
                  <a:cubicBezTo>
                    <a:pt x="26" y="39"/>
                    <a:pt x="25" y="38"/>
                    <a:pt x="24" y="38"/>
                  </a:cubicBezTo>
                  <a:close/>
                  <a:moveTo>
                    <a:pt x="4" y="40"/>
                  </a:moveTo>
                  <a:cubicBezTo>
                    <a:pt x="9" y="6"/>
                    <a:pt x="9" y="6"/>
                    <a:pt x="9" y="6"/>
                  </a:cubicBezTo>
                  <a:cubicBezTo>
                    <a:pt x="21" y="38"/>
                    <a:pt x="21" y="38"/>
                    <a:pt x="21" y="38"/>
                  </a:cubicBezTo>
                  <a:lnTo>
                    <a:pt x="4" y="4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80" name="Freeform 126"/>
            <p:cNvSpPr>
              <a:spLocks noEditPoints="1"/>
            </p:cNvSpPr>
            <p:nvPr/>
          </p:nvSpPr>
          <p:spPr bwMode="auto">
            <a:xfrm>
              <a:off x="3088481" y="2501700"/>
              <a:ext cx="69056" cy="128588"/>
            </a:xfrm>
            <a:custGeom>
              <a:avLst/>
              <a:gdLst>
                <a:gd name="T0" fmla="*/ 24 w 27"/>
                <a:gd name="T1" fmla="*/ 38 h 50"/>
                <a:gd name="T2" fmla="*/ 9 w 27"/>
                <a:gd name="T3" fmla="*/ 1 h 50"/>
                <a:gd name="T4" fmla="*/ 8 w 27"/>
                <a:gd name="T5" fmla="*/ 0 h 50"/>
                <a:gd name="T6" fmla="*/ 8 w 27"/>
                <a:gd name="T7" fmla="*/ 0 h 50"/>
                <a:gd name="T8" fmla="*/ 7 w 27"/>
                <a:gd name="T9" fmla="*/ 1 h 50"/>
                <a:gd name="T10" fmla="*/ 1 w 27"/>
                <a:gd name="T11" fmla="*/ 41 h 50"/>
                <a:gd name="T12" fmla="*/ 0 w 27"/>
                <a:gd name="T13" fmla="*/ 44 h 50"/>
                <a:gd name="T14" fmla="*/ 0 w 27"/>
                <a:gd name="T15" fmla="*/ 45 h 50"/>
                <a:gd name="T16" fmla="*/ 3 w 27"/>
                <a:gd name="T17" fmla="*/ 47 h 50"/>
                <a:gd name="T18" fmla="*/ 3 w 27"/>
                <a:gd name="T19" fmla="*/ 47 h 50"/>
                <a:gd name="T20" fmla="*/ 3 w 27"/>
                <a:gd name="T21" fmla="*/ 47 h 50"/>
                <a:gd name="T22" fmla="*/ 4 w 27"/>
                <a:gd name="T23" fmla="*/ 48 h 50"/>
                <a:gd name="T24" fmla="*/ 6 w 27"/>
                <a:gd name="T25" fmla="*/ 50 h 50"/>
                <a:gd name="T26" fmla="*/ 22 w 27"/>
                <a:gd name="T27" fmla="*/ 48 h 50"/>
                <a:gd name="T28" fmla="*/ 24 w 27"/>
                <a:gd name="T29" fmla="*/ 46 h 50"/>
                <a:gd name="T30" fmla="*/ 24 w 27"/>
                <a:gd name="T31" fmla="*/ 45 h 50"/>
                <a:gd name="T32" fmla="*/ 24 w 27"/>
                <a:gd name="T33" fmla="*/ 44 h 50"/>
                <a:gd name="T34" fmla="*/ 25 w 27"/>
                <a:gd name="T35" fmla="*/ 44 h 50"/>
                <a:gd name="T36" fmla="*/ 27 w 27"/>
                <a:gd name="T37" fmla="*/ 41 h 50"/>
                <a:gd name="T38" fmla="*/ 27 w 27"/>
                <a:gd name="T39" fmla="*/ 41 h 50"/>
                <a:gd name="T40" fmla="*/ 24 w 27"/>
                <a:gd name="T41" fmla="*/ 38 h 50"/>
                <a:gd name="T42" fmla="*/ 4 w 27"/>
                <a:gd name="T43" fmla="*/ 41 h 50"/>
                <a:gd name="T44" fmla="*/ 9 w 27"/>
                <a:gd name="T45" fmla="*/ 6 h 50"/>
                <a:gd name="T46" fmla="*/ 22 w 27"/>
                <a:gd name="T47" fmla="*/ 39 h 50"/>
                <a:gd name="T48" fmla="*/ 4 w 27"/>
                <a:gd name="T49" fmla="*/ 4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 h="50">
                  <a:moveTo>
                    <a:pt x="24" y="38"/>
                  </a:moveTo>
                  <a:cubicBezTo>
                    <a:pt x="9" y="1"/>
                    <a:pt x="9" y="1"/>
                    <a:pt x="9" y="1"/>
                  </a:cubicBezTo>
                  <a:cubicBezTo>
                    <a:pt x="9" y="1"/>
                    <a:pt x="9" y="0"/>
                    <a:pt x="8" y="0"/>
                  </a:cubicBezTo>
                  <a:cubicBezTo>
                    <a:pt x="8" y="0"/>
                    <a:pt x="8" y="0"/>
                    <a:pt x="8" y="0"/>
                  </a:cubicBezTo>
                  <a:cubicBezTo>
                    <a:pt x="8" y="1"/>
                    <a:pt x="7" y="1"/>
                    <a:pt x="7" y="1"/>
                  </a:cubicBezTo>
                  <a:cubicBezTo>
                    <a:pt x="1" y="41"/>
                    <a:pt x="1" y="41"/>
                    <a:pt x="1" y="41"/>
                  </a:cubicBezTo>
                  <a:cubicBezTo>
                    <a:pt x="1" y="42"/>
                    <a:pt x="0" y="43"/>
                    <a:pt x="0" y="44"/>
                  </a:cubicBezTo>
                  <a:cubicBezTo>
                    <a:pt x="0" y="45"/>
                    <a:pt x="0" y="45"/>
                    <a:pt x="0" y="45"/>
                  </a:cubicBezTo>
                  <a:cubicBezTo>
                    <a:pt x="1" y="46"/>
                    <a:pt x="2" y="47"/>
                    <a:pt x="3" y="47"/>
                  </a:cubicBezTo>
                  <a:cubicBezTo>
                    <a:pt x="3" y="47"/>
                    <a:pt x="3" y="47"/>
                    <a:pt x="3" y="47"/>
                  </a:cubicBezTo>
                  <a:cubicBezTo>
                    <a:pt x="3" y="47"/>
                    <a:pt x="3" y="47"/>
                    <a:pt x="3" y="47"/>
                  </a:cubicBezTo>
                  <a:cubicBezTo>
                    <a:pt x="4" y="48"/>
                    <a:pt x="4" y="48"/>
                    <a:pt x="4" y="48"/>
                  </a:cubicBezTo>
                  <a:cubicBezTo>
                    <a:pt x="4" y="49"/>
                    <a:pt x="5" y="50"/>
                    <a:pt x="6" y="50"/>
                  </a:cubicBezTo>
                  <a:cubicBezTo>
                    <a:pt x="22" y="48"/>
                    <a:pt x="22" y="48"/>
                    <a:pt x="22" y="48"/>
                  </a:cubicBezTo>
                  <a:cubicBezTo>
                    <a:pt x="24" y="48"/>
                    <a:pt x="25" y="47"/>
                    <a:pt x="24" y="46"/>
                  </a:cubicBezTo>
                  <a:cubicBezTo>
                    <a:pt x="24" y="45"/>
                    <a:pt x="24" y="45"/>
                    <a:pt x="24" y="45"/>
                  </a:cubicBezTo>
                  <a:cubicBezTo>
                    <a:pt x="24" y="44"/>
                    <a:pt x="24" y="44"/>
                    <a:pt x="24" y="44"/>
                  </a:cubicBezTo>
                  <a:cubicBezTo>
                    <a:pt x="25" y="44"/>
                    <a:pt x="25" y="44"/>
                    <a:pt x="25" y="44"/>
                  </a:cubicBezTo>
                  <a:cubicBezTo>
                    <a:pt x="26" y="44"/>
                    <a:pt x="27" y="43"/>
                    <a:pt x="27" y="41"/>
                  </a:cubicBezTo>
                  <a:cubicBezTo>
                    <a:pt x="27" y="41"/>
                    <a:pt x="27" y="41"/>
                    <a:pt x="27" y="41"/>
                  </a:cubicBezTo>
                  <a:cubicBezTo>
                    <a:pt x="26" y="39"/>
                    <a:pt x="25" y="38"/>
                    <a:pt x="24" y="38"/>
                  </a:cubicBezTo>
                  <a:close/>
                  <a:moveTo>
                    <a:pt x="4" y="41"/>
                  </a:moveTo>
                  <a:cubicBezTo>
                    <a:pt x="9" y="6"/>
                    <a:pt x="9" y="6"/>
                    <a:pt x="9" y="6"/>
                  </a:cubicBezTo>
                  <a:cubicBezTo>
                    <a:pt x="22" y="39"/>
                    <a:pt x="22" y="39"/>
                    <a:pt x="22" y="39"/>
                  </a:cubicBezTo>
                  <a:lnTo>
                    <a:pt x="4" y="41"/>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81" name="Freeform 127"/>
            <p:cNvSpPr/>
            <p:nvPr/>
          </p:nvSpPr>
          <p:spPr bwMode="auto">
            <a:xfrm>
              <a:off x="957262" y="2417166"/>
              <a:ext cx="157163" cy="151210"/>
            </a:xfrm>
            <a:custGeom>
              <a:avLst/>
              <a:gdLst>
                <a:gd name="T0" fmla="*/ 59 w 61"/>
                <a:gd name="T1" fmla="*/ 26 h 59"/>
                <a:gd name="T2" fmla="*/ 37 w 61"/>
                <a:gd name="T3" fmla="*/ 2 h 59"/>
                <a:gd name="T4" fmla="*/ 29 w 61"/>
                <a:gd name="T5" fmla="*/ 2 h 59"/>
                <a:gd name="T6" fmla="*/ 22 w 61"/>
                <a:gd name="T7" fmla="*/ 9 h 59"/>
                <a:gd name="T8" fmla="*/ 21 w 61"/>
                <a:gd name="T9" fmla="*/ 17 h 59"/>
                <a:gd name="T10" fmla="*/ 29 w 61"/>
                <a:gd name="T11" fmla="*/ 25 h 59"/>
                <a:gd name="T12" fmla="*/ 1 w 61"/>
                <a:gd name="T13" fmla="*/ 50 h 59"/>
                <a:gd name="T14" fmla="*/ 1 w 61"/>
                <a:gd name="T15" fmla="*/ 56 h 59"/>
                <a:gd name="T16" fmla="*/ 2 w 61"/>
                <a:gd name="T17" fmla="*/ 57 h 59"/>
                <a:gd name="T18" fmla="*/ 8 w 61"/>
                <a:gd name="T19" fmla="*/ 58 h 59"/>
                <a:gd name="T20" fmla="*/ 36 w 61"/>
                <a:gd name="T21" fmla="*/ 32 h 59"/>
                <a:gd name="T22" fmla="*/ 43 w 61"/>
                <a:gd name="T23" fmla="*/ 40 h 59"/>
                <a:gd name="T24" fmla="*/ 51 w 61"/>
                <a:gd name="T25" fmla="*/ 41 h 59"/>
                <a:gd name="T26" fmla="*/ 59 w 61"/>
                <a:gd name="T27" fmla="*/ 34 h 59"/>
                <a:gd name="T28" fmla="*/ 59 w 61"/>
                <a:gd name="T29" fmla="*/ 2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59">
                  <a:moveTo>
                    <a:pt x="59" y="26"/>
                  </a:moveTo>
                  <a:cubicBezTo>
                    <a:pt x="37" y="2"/>
                    <a:pt x="37" y="2"/>
                    <a:pt x="37" y="2"/>
                  </a:cubicBezTo>
                  <a:cubicBezTo>
                    <a:pt x="35" y="0"/>
                    <a:pt x="32" y="0"/>
                    <a:pt x="29" y="2"/>
                  </a:cubicBezTo>
                  <a:cubicBezTo>
                    <a:pt x="22" y="9"/>
                    <a:pt x="22" y="9"/>
                    <a:pt x="22" y="9"/>
                  </a:cubicBezTo>
                  <a:cubicBezTo>
                    <a:pt x="19" y="11"/>
                    <a:pt x="19" y="14"/>
                    <a:pt x="21" y="17"/>
                  </a:cubicBezTo>
                  <a:cubicBezTo>
                    <a:pt x="29" y="25"/>
                    <a:pt x="29" y="25"/>
                    <a:pt x="29" y="25"/>
                  </a:cubicBezTo>
                  <a:cubicBezTo>
                    <a:pt x="1" y="50"/>
                    <a:pt x="1" y="50"/>
                    <a:pt x="1" y="50"/>
                  </a:cubicBezTo>
                  <a:cubicBezTo>
                    <a:pt x="0" y="52"/>
                    <a:pt x="0" y="54"/>
                    <a:pt x="1" y="56"/>
                  </a:cubicBezTo>
                  <a:cubicBezTo>
                    <a:pt x="2" y="57"/>
                    <a:pt x="2" y="57"/>
                    <a:pt x="2" y="57"/>
                  </a:cubicBezTo>
                  <a:cubicBezTo>
                    <a:pt x="4" y="59"/>
                    <a:pt x="6" y="59"/>
                    <a:pt x="8" y="58"/>
                  </a:cubicBezTo>
                  <a:cubicBezTo>
                    <a:pt x="36" y="32"/>
                    <a:pt x="36" y="32"/>
                    <a:pt x="36" y="32"/>
                  </a:cubicBezTo>
                  <a:cubicBezTo>
                    <a:pt x="43" y="40"/>
                    <a:pt x="43" y="40"/>
                    <a:pt x="43" y="40"/>
                  </a:cubicBezTo>
                  <a:cubicBezTo>
                    <a:pt x="45" y="43"/>
                    <a:pt x="49" y="43"/>
                    <a:pt x="51" y="41"/>
                  </a:cubicBezTo>
                  <a:cubicBezTo>
                    <a:pt x="59" y="34"/>
                    <a:pt x="59" y="34"/>
                    <a:pt x="59" y="34"/>
                  </a:cubicBezTo>
                  <a:cubicBezTo>
                    <a:pt x="61" y="32"/>
                    <a:pt x="61" y="28"/>
                    <a:pt x="59" y="2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82" name="Freeform 128"/>
            <p:cNvSpPr/>
            <p:nvPr/>
          </p:nvSpPr>
          <p:spPr bwMode="auto">
            <a:xfrm>
              <a:off x="1054894" y="2540990"/>
              <a:ext cx="123825" cy="5834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9 h 23"/>
                <a:gd name="T20" fmla="*/ 5 w 48"/>
                <a:gd name="T21" fmla="*/ 23 h 23"/>
                <a:gd name="T22" fmla="*/ 44 w 48"/>
                <a:gd name="T23" fmla="*/ 18 h 23"/>
                <a:gd name="T24" fmla="*/ 48 w 48"/>
                <a:gd name="T25" fmla="*/ 13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9"/>
                    <a:pt x="0" y="19"/>
                    <a:pt x="0" y="19"/>
                  </a:cubicBezTo>
                  <a:cubicBezTo>
                    <a:pt x="0" y="21"/>
                    <a:pt x="3" y="23"/>
                    <a:pt x="5" y="23"/>
                  </a:cubicBezTo>
                  <a:cubicBezTo>
                    <a:pt x="44" y="18"/>
                    <a:pt x="44" y="18"/>
                    <a:pt x="44" y="18"/>
                  </a:cubicBezTo>
                  <a:cubicBezTo>
                    <a:pt x="46" y="17"/>
                    <a:pt x="48" y="15"/>
                    <a:pt x="48" y="13"/>
                  </a:cubicBezTo>
                  <a:cubicBezTo>
                    <a:pt x="48" y="10"/>
                    <a:pt x="48" y="10"/>
                    <a:pt x="48" y="10"/>
                  </a:cubicBezTo>
                  <a:cubicBezTo>
                    <a:pt x="47" y="8"/>
                    <a:pt x="45" y="6"/>
                    <a:pt x="42" y="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83" name="Freeform 129"/>
            <p:cNvSpPr/>
            <p:nvPr/>
          </p:nvSpPr>
          <p:spPr bwMode="auto">
            <a:xfrm>
              <a:off x="2550318" y="1917103"/>
              <a:ext cx="157163" cy="154781"/>
            </a:xfrm>
            <a:custGeom>
              <a:avLst/>
              <a:gdLst>
                <a:gd name="T0" fmla="*/ 59 w 61"/>
                <a:gd name="T1" fmla="*/ 27 h 60"/>
                <a:gd name="T2" fmla="*/ 37 w 61"/>
                <a:gd name="T3" fmla="*/ 3 h 60"/>
                <a:gd name="T4" fmla="*/ 29 w 61"/>
                <a:gd name="T5" fmla="*/ 3 h 60"/>
                <a:gd name="T6" fmla="*/ 22 w 61"/>
                <a:gd name="T7" fmla="*/ 10 h 60"/>
                <a:gd name="T8" fmla="*/ 21 w 61"/>
                <a:gd name="T9" fmla="*/ 17 h 60"/>
                <a:gd name="T10" fmla="*/ 29 w 61"/>
                <a:gd name="T11" fmla="*/ 26 h 60"/>
                <a:gd name="T12" fmla="*/ 1 w 61"/>
                <a:gd name="T13" fmla="*/ 51 h 60"/>
                <a:gd name="T14" fmla="*/ 1 w 61"/>
                <a:gd name="T15" fmla="*/ 57 h 60"/>
                <a:gd name="T16" fmla="*/ 2 w 61"/>
                <a:gd name="T17" fmla="*/ 58 h 60"/>
                <a:gd name="T18" fmla="*/ 8 w 61"/>
                <a:gd name="T19" fmla="*/ 58 h 60"/>
                <a:gd name="T20" fmla="*/ 36 w 61"/>
                <a:gd name="T21" fmla="*/ 33 h 60"/>
                <a:gd name="T22" fmla="*/ 43 w 61"/>
                <a:gd name="T23" fmla="*/ 41 h 60"/>
                <a:gd name="T24" fmla="*/ 51 w 61"/>
                <a:gd name="T25" fmla="*/ 42 h 60"/>
                <a:gd name="T26" fmla="*/ 59 w 61"/>
                <a:gd name="T27" fmla="*/ 35 h 60"/>
                <a:gd name="T28" fmla="*/ 59 w 61"/>
                <a:gd name="T29" fmla="*/ 2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0">
                  <a:moveTo>
                    <a:pt x="59" y="27"/>
                  </a:moveTo>
                  <a:cubicBezTo>
                    <a:pt x="37" y="3"/>
                    <a:pt x="37" y="3"/>
                    <a:pt x="37" y="3"/>
                  </a:cubicBezTo>
                  <a:cubicBezTo>
                    <a:pt x="35" y="1"/>
                    <a:pt x="32" y="0"/>
                    <a:pt x="29" y="3"/>
                  </a:cubicBezTo>
                  <a:cubicBezTo>
                    <a:pt x="22" y="10"/>
                    <a:pt x="22" y="10"/>
                    <a:pt x="22" y="10"/>
                  </a:cubicBezTo>
                  <a:cubicBezTo>
                    <a:pt x="19" y="12"/>
                    <a:pt x="19" y="15"/>
                    <a:pt x="21" y="17"/>
                  </a:cubicBezTo>
                  <a:cubicBezTo>
                    <a:pt x="29" y="26"/>
                    <a:pt x="29" y="26"/>
                    <a:pt x="29" y="26"/>
                  </a:cubicBezTo>
                  <a:cubicBezTo>
                    <a:pt x="1" y="51"/>
                    <a:pt x="1" y="51"/>
                    <a:pt x="1" y="51"/>
                  </a:cubicBezTo>
                  <a:cubicBezTo>
                    <a:pt x="0" y="53"/>
                    <a:pt x="0" y="55"/>
                    <a:pt x="1" y="57"/>
                  </a:cubicBezTo>
                  <a:cubicBezTo>
                    <a:pt x="2" y="58"/>
                    <a:pt x="2" y="58"/>
                    <a:pt x="2" y="58"/>
                  </a:cubicBezTo>
                  <a:cubicBezTo>
                    <a:pt x="4" y="60"/>
                    <a:pt x="6" y="60"/>
                    <a:pt x="8" y="58"/>
                  </a:cubicBezTo>
                  <a:cubicBezTo>
                    <a:pt x="36" y="33"/>
                    <a:pt x="36" y="33"/>
                    <a:pt x="36" y="33"/>
                  </a:cubicBezTo>
                  <a:cubicBezTo>
                    <a:pt x="43" y="41"/>
                    <a:pt x="43" y="41"/>
                    <a:pt x="43" y="41"/>
                  </a:cubicBezTo>
                  <a:cubicBezTo>
                    <a:pt x="45" y="44"/>
                    <a:pt x="49" y="44"/>
                    <a:pt x="51" y="42"/>
                  </a:cubicBezTo>
                  <a:cubicBezTo>
                    <a:pt x="59" y="35"/>
                    <a:pt x="59" y="35"/>
                    <a:pt x="59" y="35"/>
                  </a:cubicBezTo>
                  <a:cubicBezTo>
                    <a:pt x="61" y="33"/>
                    <a:pt x="61" y="29"/>
                    <a:pt x="59" y="2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84" name="Freeform 130"/>
            <p:cNvSpPr/>
            <p:nvPr/>
          </p:nvSpPr>
          <p:spPr bwMode="auto">
            <a:xfrm>
              <a:off x="2647949" y="2043310"/>
              <a:ext cx="123825" cy="59531"/>
            </a:xfrm>
            <a:custGeom>
              <a:avLst/>
              <a:gdLst>
                <a:gd name="T0" fmla="*/ 42 w 48"/>
                <a:gd name="T1" fmla="*/ 6 h 23"/>
                <a:gd name="T2" fmla="*/ 42 w 48"/>
                <a:gd name="T3" fmla="*/ 6 h 23"/>
                <a:gd name="T4" fmla="*/ 41 w 48"/>
                <a:gd name="T5" fmla="*/ 4 h 23"/>
                <a:gd name="T6" fmla="*/ 36 w 48"/>
                <a:gd name="T7" fmla="*/ 0 h 23"/>
                <a:gd name="T8" fmla="*/ 8 w 48"/>
                <a:gd name="T9" fmla="*/ 4 h 23"/>
                <a:gd name="T10" fmla="*/ 4 w 48"/>
                <a:gd name="T11" fmla="*/ 9 h 23"/>
                <a:gd name="T12" fmla="*/ 5 w 48"/>
                <a:gd name="T13" fmla="*/ 11 h 23"/>
                <a:gd name="T14" fmla="*/ 4 w 48"/>
                <a:gd name="T15" fmla="*/ 11 h 23"/>
                <a:gd name="T16" fmla="*/ 0 w 48"/>
                <a:gd name="T17" fmla="*/ 16 h 23"/>
                <a:gd name="T18" fmla="*/ 0 w 48"/>
                <a:gd name="T19" fmla="*/ 18 h 23"/>
                <a:gd name="T20" fmla="*/ 5 w 48"/>
                <a:gd name="T21" fmla="*/ 22 h 23"/>
                <a:gd name="T22" fmla="*/ 44 w 48"/>
                <a:gd name="T23" fmla="*/ 18 h 23"/>
                <a:gd name="T24" fmla="*/ 48 w 48"/>
                <a:gd name="T25" fmla="*/ 12 h 23"/>
                <a:gd name="T26" fmla="*/ 48 w 48"/>
                <a:gd name="T27" fmla="*/ 10 h 23"/>
                <a:gd name="T28" fmla="*/ 42 w 48"/>
                <a:gd name="T29"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3">
                  <a:moveTo>
                    <a:pt x="42" y="6"/>
                  </a:moveTo>
                  <a:cubicBezTo>
                    <a:pt x="42" y="6"/>
                    <a:pt x="42" y="6"/>
                    <a:pt x="42" y="6"/>
                  </a:cubicBezTo>
                  <a:cubicBezTo>
                    <a:pt x="41" y="4"/>
                    <a:pt x="41" y="4"/>
                    <a:pt x="41" y="4"/>
                  </a:cubicBezTo>
                  <a:cubicBezTo>
                    <a:pt x="41" y="2"/>
                    <a:pt x="39" y="0"/>
                    <a:pt x="36" y="0"/>
                  </a:cubicBezTo>
                  <a:cubicBezTo>
                    <a:pt x="8" y="4"/>
                    <a:pt x="8" y="4"/>
                    <a:pt x="8" y="4"/>
                  </a:cubicBezTo>
                  <a:cubicBezTo>
                    <a:pt x="6" y="4"/>
                    <a:pt x="4" y="6"/>
                    <a:pt x="4" y="9"/>
                  </a:cubicBezTo>
                  <a:cubicBezTo>
                    <a:pt x="5" y="11"/>
                    <a:pt x="5" y="11"/>
                    <a:pt x="5" y="11"/>
                  </a:cubicBezTo>
                  <a:cubicBezTo>
                    <a:pt x="4" y="11"/>
                    <a:pt x="4" y="11"/>
                    <a:pt x="4" y="11"/>
                  </a:cubicBezTo>
                  <a:cubicBezTo>
                    <a:pt x="1" y="11"/>
                    <a:pt x="0" y="14"/>
                    <a:pt x="0" y="16"/>
                  </a:cubicBezTo>
                  <a:cubicBezTo>
                    <a:pt x="0" y="18"/>
                    <a:pt x="0" y="18"/>
                    <a:pt x="0" y="18"/>
                  </a:cubicBezTo>
                  <a:cubicBezTo>
                    <a:pt x="0" y="21"/>
                    <a:pt x="3" y="23"/>
                    <a:pt x="5" y="22"/>
                  </a:cubicBezTo>
                  <a:cubicBezTo>
                    <a:pt x="44" y="18"/>
                    <a:pt x="44" y="18"/>
                    <a:pt x="44" y="18"/>
                  </a:cubicBezTo>
                  <a:cubicBezTo>
                    <a:pt x="46" y="17"/>
                    <a:pt x="48" y="15"/>
                    <a:pt x="48" y="12"/>
                  </a:cubicBezTo>
                  <a:cubicBezTo>
                    <a:pt x="48" y="10"/>
                    <a:pt x="48" y="10"/>
                    <a:pt x="48" y="10"/>
                  </a:cubicBezTo>
                  <a:cubicBezTo>
                    <a:pt x="47" y="8"/>
                    <a:pt x="45" y="6"/>
                    <a:pt x="42" y="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85" name="Freeform 131"/>
            <p:cNvSpPr/>
            <p:nvPr/>
          </p:nvSpPr>
          <p:spPr bwMode="auto">
            <a:xfrm>
              <a:off x="2393156" y="2381447"/>
              <a:ext cx="54769" cy="55960"/>
            </a:xfrm>
            <a:custGeom>
              <a:avLst/>
              <a:gdLst>
                <a:gd name="T0" fmla="*/ 12 w 21"/>
                <a:gd name="T1" fmla="*/ 21 h 22"/>
                <a:gd name="T2" fmla="*/ 20 w 21"/>
                <a:gd name="T3" fmla="*/ 10 h 22"/>
                <a:gd name="T4" fmla="*/ 9 w 21"/>
                <a:gd name="T5" fmla="*/ 1 h 22"/>
                <a:gd name="T6" fmla="*/ 0 w 21"/>
                <a:gd name="T7" fmla="*/ 12 h 22"/>
                <a:gd name="T8" fmla="*/ 12 w 21"/>
                <a:gd name="T9" fmla="*/ 21 h 22"/>
              </a:gdLst>
              <a:ahLst/>
              <a:cxnLst>
                <a:cxn ang="0">
                  <a:pos x="T0" y="T1"/>
                </a:cxn>
                <a:cxn ang="0">
                  <a:pos x="T2" y="T3"/>
                </a:cxn>
                <a:cxn ang="0">
                  <a:pos x="T4" y="T5"/>
                </a:cxn>
                <a:cxn ang="0">
                  <a:pos x="T6" y="T7"/>
                </a:cxn>
                <a:cxn ang="0">
                  <a:pos x="T8" y="T9"/>
                </a:cxn>
              </a:cxnLst>
              <a:rect l="0" t="0" r="r" b="b"/>
              <a:pathLst>
                <a:path w="21" h="22">
                  <a:moveTo>
                    <a:pt x="12" y="21"/>
                  </a:moveTo>
                  <a:cubicBezTo>
                    <a:pt x="17" y="20"/>
                    <a:pt x="21" y="15"/>
                    <a:pt x="20" y="10"/>
                  </a:cubicBezTo>
                  <a:cubicBezTo>
                    <a:pt x="20" y="4"/>
                    <a:pt x="15" y="0"/>
                    <a:pt x="9" y="1"/>
                  </a:cubicBezTo>
                  <a:cubicBezTo>
                    <a:pt x="4" y="1"/>
                    <a:pt x="0" y="7"/>
                    <a:pt x="0" y="12"/>
                  </a:cubicBezTo>
                  <a:cubicBezTo>
                    <a:pt x="1" y="18"/>
                    <a:pt x="6" y="22"/>
                    <a:pt x="12" y="2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86" name="Freeform 132"/>
            <p:cNvSpPr/>
            <p:nvPr/>
          </p:nvSpPr>
          <p:spPr bwMode="auto">
            <a:xfrm>
              <a:off x="2364581" y="2437406"/>
              <a:ext cx="123825" cy="72629"/>
            </a:xfrm>
            <a:custGeom>
              <a:avLst/>
              <a:gdLst>
                <a:gd name="T0" fmla="*/ 46 w 48"/>
                <a:gd name="T1" fmla="*/ 8 h 28"/>
                <a:gd name="T2" fmla="*/ 46 w 48"/>
                <a:gd name="T3" fmla="*/ 8 h 28"/>
                <a:gd name="T4" fmla="*/ 28 w 48"/>
                <a:gd name="T5" fmla="*/ 0 h 28"/>
                <a:gd name="T6" fmla="*/ 27 w 48"/>
                <a:gd name="T7" fmla="*/ 0 h 28"/>
                <a:gd name="T8" fmla="*/ 20 w 48"/>
                <a:gd name="T9" fmla="*/ 1 h 28"/>
                <a:gd name="T10" fmla="*/ 2 w 48"/>
                <a:gd name="T11" fmla="*/ 14 h 28"/>
                <a:gd name="T12" fmla="*/ 3 w 48"/>
                <a:gd name="T13" fmla="*/ 28 h 28"/>
                <a:gd name="T14" fmla="*/ 13 w 48"/>
                <a:gd name="T15" fmla="*/ 27 h 28"/>
                <a:gd name="T16" fmla="*/ 12 w 48"/>
                <a:gd name="T17" fmla="*/ 20 h 28"/>
                <a:gd name="T18" fmla="*/ 13 w 48"/>
                <a:gd name="T19" fmla="*/ 19 h 28"/>
                <a:gd name="T20" fmla="*/ 14 w 48"/>
                <a:gd name="T21" fmla="*/ 27 h 28"/>
                <a:gd name="T22" fmla="*/ 37 w 48"/>
                <a:gd name="T23" fmla="*/ 24 h 28"/>
                <a:gd name="T24" fmla="*/ 37 w 48"/>
                <a:gd name="T25" fmla="*/ 17 h 28"/>
                <a:gd name="T26" fmla="*/ 38 w 48"/>
                <a:gd name="T27" fmla="*/ 16 h 28"/>
                <a:gd name="T28" fmla="*/ 39 w 48"/>
                <a:gd name="T29" fmla="*/ 24 h 28"/>
                <a:gd name="T30" fmla="*/ 48 w 48"/>
                <a:gd name="T31" fmla="*/ 23 h 28"/>
                <a:gd name="T32" fmla="*/ 46 w 48"/>
                <a:gd name="T33" fmla="*/ 9 h 28"/>
                <a:gd name="T34" fmla="*/ 46 w 48"/>
                <a:gd name="T35" fmla="*/ 8 h 28"/>
                <a:gd name="T36" fmla="*/ 46 w 48"/>
                <a:gd name="T3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8">
                  <a:moveTo>
                    <a:pt x="46" y="8"/>
                  </a:moveTo>
                  <a:cubicBezTo>
                    <a:pt x="46" y="8"/>
                    <a:pt x="46" y="8"/>
                    <a:pt x="46" y="8"/>
                  </a:cubicBezTo>
                  <a:cubicBezTo>
                    <a:pt x="44" y="0"/>
                    <a:pt x="33" y="0"/>
                    <a:pt x="28" y="0"/>
                  </a:cubicBezTo>
                  <a:cubicBezTo>
                    <a:pt x="28" y="0"/>
                    <a:pt x="27" y="0"/>
                    <a:pt x="27" y="0"/>
                  </a:cubicBezTo>
                  <a:cubicBezTo>
                    <a:pt x="20" y="1"/>
                    <a:pt x="20" y="1"/>
                    <a:pt x="20" y="1"/>
                  </a:cubicBezTo>
                  <a:cubicBezTo>
                    <a:pt x="20" y="1"/>
                    <a:pt x="0" y="2"/>
                    <a:pt x="2" y="14"/>
                  </a:cubicBezTo>
                  <a:cubicBezTo>
                    <a:pt x="3" y="28"/>
                    <a:pt x="3" y="28"/>
                    <a:pt x="3" y="28"/>
                  </a:cubicBezTo>
                  <a:cubicBezTo>
                    <a:pt x="13" y="27"/>
                    <a:pt x="13" y="27"/>
                    <a:pt x="13" y="27"/>
                  </a:cubicBezTo>
                  <a:cubicBezTo>
                    <a:pt x="12" y="20"/>
                    <a:pt x="12" y="20"/>
                    <a:pt x="12" y="20"/>
                  </a:cubicBezTo>
                  <a:cubicBezTo>
                    <a:pt x="13" y="19"/>
                    <a:pt x="13" y="19"/>
                    <a:pt x="13" y="19"/>
                  </a:cubicBezTo>
                  <a:cubicBezTo>
                    <a:pt x="14" y="27"/>
                    <a:pt x="14" y="27"/>
                    <a:pt x="14" y="27"/>
                  </a:cubicBezTo>
                  <a:cubicBezTo>
                    <a:pt x="37" y="24"/>
                    <a:pt x="37" y="24"/>
                    <a:pt x="37" y="24"/>
                  </a:cubicBezTo>
                  <a:cubicBezTo>
                    <a:pt x="37" y="17"/>
                    <a:pt x="37" y="17"/>
                    <a:pt x="37" y="17"/>
                  </a:cubicBezTo>
                  <a:cubicBezTo>
                    <a:pt x="38" y="16"/>
                    <a:pt x="38" y="16"/>
                    <a:pt x="38" y="16"/>
                  </a:cubicBezTo>
                  <a:cubicBezTo>
                    <a:pt x="39" y="24"/>
                    <a:pt x="39" y="24"/>
                    <a:pt x="39" y="24"/>
                  </a:cubicBezTo>
                  <a:cubicBezTo>
                    <a:pt x="48" y="23"/>
                    <a:pt x="48" y="23"/>
                    <a:pt x="48" y="23"/>
                  </a:cubicBezTo>
                  <a:cubicBezTo>
                    <a:pt x="46" y="9"/>
                    <a:pt x="46" y="9"/>
                    <a:pt x="46" y="9"/>
                  </a:cubicBezTo>
                  <a:cubicBezTo>
                    <a:pt x="46" y="8"/>
                    <a:pt x="46" y="8"/>
                    <a:pt x="46" y="8"/>
                  </a:cubicBezTo>
                  <a:cubicBezTo>
                    <a:pt x="46" y="8"/>
                    <a:pt x="46" y="8"/>
                    <a:pt x="46" y="8"/>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87" name="Freeform 133"/>
            <p:cNvSpPr/>
            <p:nvPr/>
          </p:nvSpPr>
          <p:spPr bwMode="auto">
            <a:xfrm>
              <a:off x="2486024" y="2311201"/>
              <a:ext cx="8334" cy="13097"/>
            </a:xfrm>
            <a:custGeom>
              <a:avLst/>
              <a:gdLst>
                <a:gd name="T0" fmla="*/ 1 w 3"/>
                <a:gd name="T1" fmla="*/ 4 h 5"/>
                <a:gd name="T2" fmla="*/ 3 w 3"/>
                <a:gd name="T3" fmla="*/ 5 h 5"/>
                <a:gd name="T4" fmla="*/ 2 w 3"/>
                <a:gd name="T5" fmla="*/ 0 h 5"/>
                <a:gd name="T6" fmla="*/ 0 w 3"/>
                <a:gd name="T7" fmla="*/ 1 h 5"/>
                <a:gd name="T8" fmla="*/ 1 w 3"/>
                <a:gd name="T9" fmla="*/ 4 h 5"/>
              </a:gdLst>
              <a:ahLst/>
              <a:cxnLst>
                <a:cxn ang="0">
                  <a:pos x="T0" y="T1"/>
                </a:cxn>
                <a:cxn ang="0">
                  <a:pos x="T2" y="T3"/>
                </a:cxn>
                <a:cxn ang="0">
                  <a:pos x="T4" y="T5"/>
                </a:cxn>
                <a:cxn ang="0">
                  <a:pos x="T6" y="T7"/>
                </a:cxn>
                <a:cxn ang="0">
                  <a:pos x="T8" y="T9"/>
                </a:cxn>
              </a:cxnLst>
              <a:rect l="0" t="0" r="r" b="b"/>
              <a:pathLst>
                <a:path w="3" h="5">
                  <a:moveTo>
                    <a:pt x="1" y="4"/>
                  </a:moveTo>
                  <a:cubicBezTo>
                    <a:pt x="1" y="5"/>
                    <a:pt x="2" y="5"/>
                    <a:pt x="3" y="5"/>
                  </a:cubicBezTo>
                  <a:cubicBezTo>
                    <a:pt x="2" y="0"/>
                    <a:pt x="2" y="0"/>
                    <a:pt x="2" y="0"/>
                  </a:cubicBezTo>
                  <a:cubicBezTo>
                    <a:pt x="1" y="0"/>
                    <a:pt x="1" y="0"/>
                    <a:pt x="0" y="1"/>
                  </a:cubicBezTo>
                  <a:lnTo>
                    <a:pt x="1" y="4"/>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88" name="Freeform 134"/>
            <p:cNvSpPr/>
            <p:nvPr/>
          </p:nvSpPr>
          <p:spPr bwMode="auto">
            <a:xfrm>
              <a:off x="2488406" y="2331441"/>
              <a:ext cx="5953" cy="13097"/>
            </a:xfrm>
            <a:custGeom>
              <a:avLst/>
              <a:gdLst>
                <a:gd name="T0" fmla="*/ 1 w 2"/>
                <a:gd name="T1" fmla="*/ 5 h 5"/>
                <a:gd name="T2" fmla="*/ 2 w 2"/>
                <a:gd name="T3" fmla="*/ 5 h 5"/>
                <a:gd name="T4" fmla="*/ 2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5"/>
                    <a:pt x="2" y="5"/>
                    <a:pt x="2" y="5"/>
                  </a:cubicBezTo>
                  <a:cubicBezTo>
                    <a:pt x="2" y="1"/>
                    <a:pt x="2" y="1"/>
                    <a:pt x="2" y="1"/>
                  </a:cubicBezTo>
                  <a:cubicBezTo>
                    <a:pt x="2" y="0"/>
                    <a:pt x="1" y="0"/>
                    <a:pt x="0" y="0"/>
                  </a:cubicBezTo>
                  <a:lnTo>
                    <a:pt x="1" y="5"/>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89" name="Freeform 135"/>
            <p:cNvSpPr>
              <a:spLocks noEditPoints="1"/>
            </p:cNvSpPr>
            <p:nvPr/>
          </p:nvSpPr>
          <p:spPr bwMode="auto">
            <a:xfrm>
              <a:off x="2337196" y="2262384"/>
              <a:ext cx="213122" cy="157163"/>
            </a:xfrm>
            <a:custGeom>
              <a:avLst/>
              <a:gdLst>
                <a:gd name="T0" fmla="*/ 9 w 83"/>
                <a:gd name="T1" fmla="*/ 8 h 61"/>
                <a:gd name="T2" fmla="*/ 4 w 83"/>
                <a:gd name="T3" fmla="*/ 46 h 61"/>
                <a:gd name="T4" fmla="*/ 18 w 83"/>
                <a:gd name="T5" fmla="*/ 54 h 61"/>
                <a:gd name="T6" fmla="*/ 46 w 83"/>
                <a:gd name="T7" fmla="*/ 51 h 61"/>
                <a:gd name="T8" fmla="*/ 48 w 83"/>
                <a:gd name="T9" fmla="*/ 61 h 61"/>
                <a:gd name="T10" fmla="*/ 74 w 83"/>
                <a:gd name="T11" fmla="*/ 47 h 61"/>
                <a:gd name="T12" fmla="*/ 79 w 83"/>
                <a:gd name="T13" fmla="*/ 9 h 61"/>
                <a:gd name="T14" fmla="*/ 39 w 83"/>
                <a:gd name="T15" fmla="*/ 31 h 61"/>
                <a:gd name="T16" fmla="*/ 22 w 83"/>
                <a:gd name="T17" fmla="*/ 29 h 61"/>
                <a:gd name="T18" fmla="*/ 32 w 83"/>
                <a:gd name="T19" fmla="*/ 19 h 61"/>
                <a:gd name="T20" fmla="*/ 39 w 83"/>
                <a:gd name="T21" fmla="*/ 31 h 61"/>
                <a:gd name="T22" fmla="*/ 65 w 83"/>
                <a:gd name="T23" fmla="*/ 34 h 61"/>
                <a:gd name="T24" fmla="*/ 64 w 83"/>
                <a:gd name="T25" fmla="*/ 38 h 61"/>
                <a:gd name="T26" fmla="*/ 62 w 83"/>
                <a:gd name="T27" fmla="*/ 38 h 61"/>
                <a:gd name="T28" fmla="*/ 60 w 83"/>
                <a:gd name="T29" fmla="*/ 35 h 61"/>
                <a:gd name="T30" fmla="*/ 60 w 83"/>
                <a:gd name="T31" fmla="*/ 39 h 61"/>
                <a:gd name="T32" fmla="*/ 59 w 83"/>
                <a:gd name="T33" fmla="*/ 36 h 61"/>
                <a:gd name="T34" fmla="*/ 54 w 83"/>
                <a:gd name="T35" fmla="*/ 35 h 61"/>
                <a:gd name="T36" fmla="*/ 54 w 83"/>
                <a:gd name="T37" fmla="*/ 33 h 61"/>
                <a:gd name="T38" fmla="*/ 55 w 83"/>
                <a:gd name="T39" fmla="*/ 32 h 61"/>
                <a:gd name="T40" fmla="*/ 58 w 83"/>
                <a:gd name="T41" fmla="*/ 32 h 61"/>
                <a:gd name="T42" fmla="*/ 57 w 83"/>
                <a:gd name="T43" fmla="*/ 26 h 61"/>
                <a:gd name="T44" fmla="*/ 54 w 83"/>
                <a:gd name="T45" fmla="*/ 24 h 61"/>
                <a:gd name="T46" fmla="*/ 53 w 83"/>
                <a:gd name="T47" fmla="*/ 20 h 61"/>
                <a:gd name="T48" fmla="*/ 56 w 83"/>
                <a:gd name="T49" fmla="*/ 17 h 61"/>
                <a:gd name="T50" fmla="*/ 57 w 83"/>
                <a:gd name="T51" fmla="*/ 13 h 61"/>
                <a:gd name="T52" fmla="*/ 58 w 83"/>
                <a:gd name="T53" fmla="*/ 17 h 61"/>
                <a:gd name="T54" fmla="*/ 60 w 83"/>
                <a:gd name="T55" fmla="*/ 16 h 61"/>
                <a:gd name="T56" fmla="*/ 60 w 83"/>
                <a:gd name="T57" fmla="*/ 13 h 61"/>
                <a:gd name="T58" fmla="*/ 61 w 83"/>
                <a:gd name="T59" fmla="*/ 16 h 61"/>
                <a:gd name="T60" fmla="*/ 63 w 83"/>
                <a:gd name="T61" fmla="*/ 16 h 61"/>
                <a:gd name="T62" fmla="*/ 64 w 83"/>
                <a:gd name="T63" fmla="*/ 17 h 61"/>
                <a:gd name="T64" fmla="*/ 64 w 83"/>
                <a:gd name="T65" fmla="*/ 19 h 61"/>
                <a:gd name="T66" fmla="*/ 62 w 83"/>
                <a:gd name="T67" fmla="*/ 19 h 61"/>
                <a:gd name="T68" fmla="*/ 62 w 83"/>
                <a:gd name="T69" fmla="*/ 24 h 61"/>
                <a:gd name="T70" fmla="*/ 67 w 83"/>
                <a:gd name="T71" fmla="*/ 2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1">
                  <a:moveTo>
                    <a:pt x="68" y="1"/>
                  </a:moveTo>
                  <a:cubicBezTo>
                    <a:pt x="9" y="8"/>
                    <a:pt x="9" y="8"/>
                    <a:pt x="9" y="8"/>
                  </a:cubicBezTo>
                  <a:cubicBezTo>
                    <a:pt x="4" y="9"/>
                    <a:pt x="0" y="14"/>
                    <a:pt x="1" y="19"/>
                  </a:cubicBezTo>
                  <a:cubicBezTo>
                    <a:pt x="4" y="46"/>
                    <a:pt x="4" y="46"/>
                    <a:pt x="4" y="46"/>
                  </a:cubicBezTo>
                  <a:cubicBezTo>
                    <a:pt x="5" y="51"/>
                    <a:pt x="10" y="55"/>
                    <a:pt x="15" y="55"/>
                  </a:cubicBezTo>
                  <a:cubicBezTo>
                    <a:pt x="18" y="54"/>
                    <a:pt x="18" y="54"/>
                    <a:pt x="18" y="54"/>
                  </a:cubicBezTo>
                  <a:cubicBezTo>
                    <a:pt x="19" y="49"/>
                    <a:pt x="24" y="43"/>
                    <a:pt x="31" y="42"/>
                  </a:cubicBezTo>
                  <a:cubicBezTo>
                    <a:pt x="38" y="41"/>
                    <a:pt x="43" y="46"/>
                    <a:pt x="46" y="51"/>
                  </a:cubicBezTo>
                  <a:cubicBezTo>
                    <a:pt x="56" y="50"/>
                    <a:pt x="56" y="50"/>
                    <a:pt x="56" y="50"/>
                  </a:cubicBezTo>
                  <a:cubicBezTo>
                    <a:pt x="55" y="57"/>
                    <a:pt x="48" y="61"/>
                    <a:pt x="48" y="61"/>
                  </a:cubicBezTo>
                  <a:cubicBezTo>
                    <a:pt x="59" y="60"/>
                    <a:pt x="66" y="53"/>
                    <a:pt x="68" y="48"/>
                  </a:cubicBezTo>
                  <a:cubicBezTo>
                    <a:pt x="74" y="47"/>
                    <a:pt x="74" y="47"/>
                    <a:pt x="74" y="47"/>
                  </a:cubicBezTo>
                  <a:cubicBezTo>
                    <a:pt x="79" y="47"/>
                    <a:pt x="83" y="42"/>
                    <a:pt x="83" y="36"/>
                  </a:cubicBezTo>
                  <a:cubicBezTo>
                    <a:pt x="79" y="9"/>
                    <a:pt x="79" y="9"/>
                    <a:pt x="79" y="9"/>
                  </a:cubicBezTo>
                  <a:cubicBezTo>
                    <a:pt x="79" y="4"/>
                    <a:pt x="74" y="0"/>
                    <a:pt x="68" y="1"/>
                  </a:cubicBezTo>
                  <a:close/>
                  <a:moveTo>
                    <a:pt x="39" y="31"/>
                  </a:moveTo>
                  <a:cubicBezTo>
                    <a:pt x="25" y="33"/>
                    <a:pt x="25" y="33"/>
                    <a:pt x="25" y="33"/>
                  </a:cubicBezTo>
                  <a:cubicBezTo>
                    <a:pt x="23" y="33"/>
                    <a:pt x="21" y="31"/>
                    <a:pt x="22" y="29"/>
                  </a:cubicBezTo>
                  <a:cubicBezTo>
                    <a:pt x="28" y="19"/>
                    <a:pt x="28" y="19"/>
                    <a:pt x="28" y="19"/>
                  </a:cubicBezTo>
                  <a:cubicBezTo>
                    <a:pt x="29" y="17"/>
                    <a:pt x="31" y="17"/>
                    <a:pt x="32" y="19"/>
                  </a:cubicBezTo>
                  <a:cubicBezTo>
                    <a:pt x="41" y="27"/>
                    <a:pt x="41" y="27"/>
                    <a:pt x="41" y="27"/>
                  </a:cubicBezTo>
                  <a:cubicBezTo>
                    <a:pt x="42" y="29"/>
                    <a:pt x="41" y="31"/>
                    <a:pt x="39" y="31"/>
                  </a:cubicBezTo>
                  <a:close/>
                  <a:moveTo>
                    <a:pt x="66" y="32"/>
                  </a:moveTo>
                  <a:cubicBezTo>
                    <a:pt x="66" y="33"/>
                    <a:pt x="65" y="33"/>
                    <a:pt x="65" y="34"/>
                  </a:cubicBezTo>
                  <a:cubicBezTo>
                    <a:pt x="64" y="34"/>
                    <a:pt x="64" y="34"/>
                    <a:pt x="64" y="35"/>
                  </a:cubicBezTo>
                  <a:cubicBezTo>
                    <a:pt x="64" y="38"/>
                    <a:pt x="64" y="38"/>
                    <a:pt x="64" y="38"/>
                  </a:cubicBezTo>
                  <a:cubicBezTo>
                    <a:pt x="64" y="38"/>
                    <a:pt x="64" y="39"/>
                    <a:pt x="63" y="39"/>
                  </a:cubicBezTo>
                  <a:cubicBezTo>
                    <a:pt x="63" y="39"/>
                    <a:pt x="62" y="39"/>
                    <a:pt x="62" y="38"/>
                  </a:cubicBezTo>
                  <a:cubicBezTo>
                    <a:pt x="62" y="35"/>
                    <a:pt x="62" y="35"/>
                    <a:pt x="62" y="35"/>
                  </a:cubicBezTo>
                  <a:cubicBezTo>
                    <a:pt x="61" y="35"/>
                    <a:pt x="61" y="35"/>
                    <a:pt x="60" y="35"/>
                  </a:cubicBezTo>
                  <a:cubicBezTo>
                    <a:pt x="61" y="38"/>
                    <a:pt x="61" y="38"/>
                    <a:pt x="61" y="38"/>
                  </a:cubicBezTo>
                  <a:cubicBezTo>
                    <a:pt x="61" y="39"/>
                    <a:pt x="60" y="39"/>
                    <a:pt x="60" y="39"/>
                  </a:cubicBezTo>
                  <a:cubicBezTo>
                    <a:pt x="59" y="39"/>
                    <a:pt x="59" y="39"/>
                    <a:pt x="59" y="38"/>
                  </a:cubicBezTo>
                  <a:cubicBezTo>
                    <a:pt x="59" y="36"/>
                    <a:pt x="59" y="36"/>
                    <a:pt x="59" y="36"/>
                  </a:cubicBezTo>
                  <a:cubicBezTo>
                    <a:pt x="58" y="36"/>
                    <a:pt x="57" y="36"/>
                    <a:pt x="56" y="36"/>
                  </a:cubicBezTo>
                  <a:cubicBezTo>
                    <a:pt x="55" y="35"/>
                    <a:pt x="55" y="35"/>
                    <a:pt x="54" y="35"/>
                  </a:cubicBezTo>
                  <a:cubicBezTo>
                    <a:pt x="54" y="35"/>
                    <a:pt x="54" y="35"/>
                    <a:pt x="54" y="34"/>
                  </a:cubicBezTo>
                  <a:cubicBezTo>
                    <a:pt x="54" y="34"/>
                    <a:pt x="54" y="34"/>
                    <a:pt x="54" y="33"/>
                  </a:cubicBezTo>
                  <a:cubicBezTo>
                    <a:pt x="54" y="33"/>
                    <a:pt x="54" y="33"/>
                    <a:pt x="54" y="32"/>
                  </a:cubicBezTo>
                  <a:cubicBezTo>
                    <a:pt x="54" y="32"/>
                    <a:pt x="55" y="32"/>
                    <a:pt x="55" y="32"/>
                  </a:cubicBezTo>
                  <a:cubicBezTo>
                    <a:pt x="55" y="32"/>
                    <a:pt x="56" y="32"/>
                    <a:pt x="57" y="32"/>
                  </a:cubicBezTo>
                  <a:cubicBezTo>
                    <a:pt x="57" y="32"/>
                    <a:pt x="58" y="32"/>
                    <a:pt x="58" y="32"/>
                  </a:cubicBezTo>
                  <a:cubicBezTo>
                    <a:pt x="57" y="27"/>
                    <a:pt x="57" y="27"/>
                    <a:pt x="57" y="27"/>
                  </a:cubicBezTo>
                  <a:cubicBezTo>
                    <a:pt x="57" y="27"/>
                    <a:pt x="57" y="26"/>
                    <a:pt x="57" y="26"/>
                  </a:cubicBezTo>
                  <a:cubicBezTo>
                    <a:pt x="56" y="26"/>
                    <a:pt x="56" y="26"/>
                    <a:pt x="55" y="26"/>
                  </a:cubicBezTo>
                  <a:cubicBezTo>
                    <a:pt x="55" y="25"/>
                    <a:pt x="54" y="25"/>
                    <a:pt x="54" y="24"/>
                  </a:cubicBezTo>
                  <a:cubicBezTo>
                    <a:pt x="54" y="24"/>
                    <a:pt x="53" y="23"/>
                    <a:pt x="53" y="22"/>
                  </a:cubicBezTo>
                  <a:cubicBezTo>
                    <a:pt x="53" y="21"/>
                    <a:pt x="53" y="21"/>
                    <a:pt x="53" y="20"/>
                  </a:cubicBezTo>
                  <a:cubicBezTo>
                    <a:pt x="54" y="19"/>
                    <a:pt x="54" y="19"/>
                    <a:pt x="54" y="18"/>
                  </a:cubicBezTo>
                  <a:cubicBezTo>
                    <a:pt x="55" y="18"/>
                    <a:pt x="56" y="17"/>
                    <a:pt x="56" y="17"/>
                  </a:cubicBezTo>
                  <a:cubicBezTo>
                    <a:pt x="56" y="14"/>
                    <a:pt x="56" y="14"/>
                    <a:pt x="56" y="14"/>
                  </a:cubicBezTo>
                  <a:cubicBezTo>
                    <a:pt x="56" y="14"/>
                    <a:pt x="56" y="13"/>
                    <a:pt x="57" y="13"/>
                  </a:cubicBezTo>
                  <a:cubicBezTo>
                    <a:pt x="57" y="13"/>
                    <a:pt x="58" y="14"/>
                    <a:pt x="58" y="14"/>
                  </a:cubicBezTo>
                  <a:cubicBezTo>
                    <a:pt x="58" y="17"/>
                    <a:pt x="58" y="17"/>
                    <a:pt x="58" y="17"/>
                  </a:cubicBezTo>
                  <a:cubicBezTo>
                    <a:pt x="58" y="16"/>
                    <a:pt x="59" y="16"/>
                    <a:pt x="59" y="16"/>
                  </a:cubicBezTo>
                  <a:cubicBezTo>
                    <a:pt x="59" y="16"/>
                    <a:pt x="60" y="16"/>
                    <a:pt x="60" y="16"/>
                  </a:cubicBezTo>
                  <a:cubicBezTo>
                    <a:pt x="59" y="14"/>
                    <a:pt x="59" y="14"/>
                    <a:pt x="59" y="14"/>
                  </a:cubicBezTo>
                  <a:cubicBezTo>
                    <a:pt x="59" y="13"/>
                    <a:pt x="60" y="13"/>
                    <a:pt x="60" y="13"/>
                  </a:cubicBezTo>
                  <a:cubicBezTo>
                    <a:pt x="60" y="13"/>
                    <a:pt x="61" y="13"/>
                    <a:pt x="61" y="14"/>
                  </a:cubicBezTo>
                  <a:cubicBezTo>
                    <a:pt x="61" y="16"/>
                    <a:pt x="61" y="16"/>
                    <a:pt x="61" y="16"/>
                  </a:cubicBezTo>
                  <a:cubicBezTo>
                    <a:pt x="62" y="16"/>
                    <a:pt x="62" y="16"/>
                    <a:pt x="63" y="16"/>
                  </a:cubicBezTo>
                  <a:cubicBezTo>
                    <a:pt x="63" y="16"/>
                    <a:pt x="63" y="16"/>
                    <a:pt x="63" y="16"/>
                  </a:cubicBezTo>
                  <a:cubicBezTo>
                    <a:pt x="64" y="16"/>
                    <a:pt x="64" y="16"/>
                    <a:pt x="64" y="16"/>
                  </a:cubicBezTo>
                  <a:cubicBezTo>
                    <a:pt x="64" y="16"/>
                    <a:pt x="64" y="16"/>
                    <a:pt x="64" y="17"/>
                  </a:cubicBezTo>
                  <a:cubicBezTo>
                    <a:pt x="64" y="17"/>
                    <a:pt x="64" y="17"/>
                    <a:pt x="64" y="18"/>
                  </a:cubicBezTo>
                  <a:cubicBezTo>
                    <a:pt x="64" y="18"/>
                    <a:pt x="64" y="19"/>
                    <a:pt x="64" y="19"/>
                  </a:cubicBezTo>
                  <a:cubicBezTo>
                    <a:pt x="64" y="19"/>
                    <a:pt x="64" y="19"/>
                    <a:pt x="64" y="19"/>
                  </a:cubicBezTo>
                  <a:cubicBezTo>
                    <a:pt x="63" y="19"/>
                    <a:pt x="63" y="19"/>
                    <a:pt x="62" y="19"/>
                  </a:cubicBezTo>
                  <a:cubicBezTo>
                    <a:pt x="62" y="19"/>
                    <a:pt x="62" y="19"/>
                    <a:pt x="62" y="19"/>
                  </a:cubicBezTo>
                  <a:cubicBezTo>
                    <a:pt x="62" y="24"/>
                    <a:pt x="62" y="24"/>
                    <a:pt x="62" y="24"/>
                  </a:cubicBezTo>
                  <a:cubicBezTo>
                    <a:pt x="63" y="25"/>
                    <a:pt x="64" y="25"/>
                    <a:pt x="65" y="26"/>
                  </a:cubicBezTo>
                  <a:cubicBezTo>
                    <a:pt x="66" y="27"/>
                    <a:pt x="66" y="28"/>
                    <a:pt x="67" y="29"/>
                  </a:cubicBezTo>
                  <a:cubicBezTo>
                    <a:pt x="67" y="30"/>
                    <a:pt x="67" y="31"/>
                    <a:pt x="66" y="3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90" name="Freeform 136"/>
            <p:cNvSpPr/>
            <p:nvPr/>
          </p:nvSpPr>
          <p:spPr bwMode="auto">
            <a:xfrm>
              <a:off x="1278732" y="2335013"/>
              <a:ext cx="105965" cy="102394"/>
            </a:xfrm>
            <a:custGeom>
              <a:avLst/>
              <a:gdLst>
                <a:gd name="T0" fmla="*/ 23 w 41"/>
                <a:gd name="T1" fmla="*/ 39 h 40"/>
                <a:gd name="T2" fmla="*/ 39 w 41"/>
                <a:gd name="T3" fmla="*/ 17 h 40"/>
                <a:gd name="T4" fmla="*/ 18 w 41"/>
                <a:gd name="T5" fmla="*/ 1 h 40"/>
                <a:gd name="T6" fmla="*/ 2 w 41"/>
                <a:gd name="T7" fmla="*/ 22 h 40"/>
                <a:gd name="T8" fmla="*/ 23 w 41"/>
                <a:gd name="T9" fmla="*/ 39 h 40"/>
              </a:gdLst>
              <a:ahLst/>
              <a:cxnLst>
                <a:cxn ang="0">
                  <a:pos x="T0" y="T1"/>
                </a:cxn>
                <a:cxn ang="0">
                  <a:pos x="T2" y="T3"/>
                </a:cxn>
                <a:cxn ang="0">
                  <a:pos x="T4" y="T5"/>
                </a:cxn>
                <a:cxn ang="0">
                  <a:pos x="T6" y="T7"/>
                </a:cxn>
                <a:cxn ang="0">
                  <a:pos x="T8" y="T9"/>
                </a:cxn>
              </a:cxnLst>
              <a:rect l="0" t="0" r="r" b="b"/>
              <a:pathLst>
                <a:path w="41" h="40">
                  <a:moveTo>
                    <a:pt x="23" y="39"/>
                  </a:moveTo>
                  <a:cubicBezTo>
                    <a:pt x="33" y="37"/>
                    <a:pt x="41" y="28"/>
                    <a:pt x="39" y="17"/>
                  </a:cubicBezTo>
                  <a:cubicBezTo>
                    <a:pt x="38" y="7"/>
                    <a:pt x="29" y="0"/>
                    <a:pt x="18" y="1"/>
                  </a:cubicBezTo>
                  <a:cubicBezTo>
                    <a:pt x="8" y="2"/>
                    <a:pt x="0" y="12"/>
                    <a:pt x="2" y="22"/>
                  </a:cubicBezTo>
                  <a:cubicBezTo>
                    <a:pt x="3" y="33"/>
                    <a:pt x="12" y="40"/>
                    <a:pt x="23" y="39"/>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91" name="Freeform 137"/>
            <p:cNvSpPr>
              <a:spLocks noEditPoints="1"/>
            </p:cNvSpPr>
            <p:nvPr/>
          </p:nvSpPr>
          <p:spPr bwMode="auto">
            <a:xfrm>
              <a:off x="1227534" y="2437406"/>
              <a:ext cx="234553" cy="139304"/>
            </a:xfrm>
            <a:custGeom>
              <a:avLst/>
              <a:gdLst>
                <a:gd name="T0" fmla="*/ 87 w 91"/>
                <a:gd name="T1" fmla="*/ 16 h 54"/>
                <a:gd name="T2" fmla="*/ 87 w 91"/>
                <a:gd name="T3" fmla="*/ 15 h 54"/>
                <a:gd name="T4" fmla="*/ 87 w 91"/>
                <a:gd name="T5" fmla="*/ 15 h 54"/>
                <a:gd name="T6" fmla="*/ 53 w 91"/>
                <a:gd name="T7" fmla="*/ 0 h 54"/>
                <a:gd name="T8" fmla="*/ 51 w 91"/>
                <a:gd name="T9" fmla="*/ 0 h 54"/>
                <a:gd name="T10" fmla="*/ 38 w 91"/>
                <a:gd name="T11" fmla="*/ 2 h 54"/>
                <a:gd name="T12" fmla="*/ 3 w 91"/>
                <a:gd name="T13" fmla="*/ 28 h 54"/>
                <a:gd name="T14" fmla="*/ 7 w 91"/>
                <a:gd name="T15" fmla="*/ 54 h 54"/>
                <a:gd name="T16" fmla="*/ 24 w 91"/>
                <a:gd name="T17" fmla="*/ 52 h 54"/>
                <a:gd name="T18" fmla="*/ 22 w 91"/>
                <a:gd name="T19" fmla="*/ 38 h 54"/>
                <a:gd name="T20" fmla="*/ 25 w 91"/>
                <a:gd name="T21" fmla="*/ 37 h 54"/>
                <a:gd name="T22" fmla="*/ 27 w 91"/>
                <a:gd name="T23" fmla="*/ 52 h 54"/>
                <a:gd name="T24" fmla="*/ 71 w 91"/>
                <a:gd name="T25" fmla="*/ 46 h 54"/>
                <a:gd name="T26" fmla="*/ 69 w 91"/>
                <a:gd name="T27" fmla="*/ 32 h 54"/>
                <a:gd name="T28" fmla="*/ 72 w 91"/>
                <a:gd name="T29" fmla="*/ 32 h 54"/>
                <a:gd name="T30" fmla="*/ 74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9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6"/>
                    <a:pt x="87" y="15"/>
                  </a:cubicBezTo>
                  <a:cubicBezTo>
                    <a:pt x="87" y="15"/>
                    <a:pt x="87" y="15"/>
                    <a:pt x="87" y="15"/>
                  </a:cubicBezTo>
                  <a:cubicBezTo>
                    <a:pt x="83" y="1"/>
                    <a:pt x="62" y="0"/>
                    <a:pt x="53" y="0"/>
                  </a:cubicBezTo>
                  <a:cubicBezTo>
                    <a:pt x="52" y="0"/>
                    <a:pt x="51" y="0"/>
                    <a:pt x="51" y="0"/>
                  </a:cubicBezTo>
                  <a:cubicBezTo>
                    <a:pt x="38" y="2"/>
                    <a:pt x="38" y="2"/>
                    <a:pt x="38" y="2"/>
                  </a:cubicBezTo>
                  <a:cubicBezTo>
                    <a:pt x="38" y="2"/>
                    <a:pt x="0" y="4"/>
                    <a:pt x="3" y="28"/>
                  </a:cubicBezTo>
                  <a:cubicBezTo>
                    <a:pt x="7" y="54"/>
                    <a:pt x="7" y="54"/>
                    <a:pt x="7" y="54"/>
                  </a:cubicBezTo>
                  <a:cubicBezTo>
                    <a:pt x="24" y="52"/>
                    <a:pt x="24" y="52"/>
                    <a:pt x="24" y="52"/>
                  </a:cubicBezTo>
                  <a:cubicBezTo>
                    <a:pt x="22" y="38"/>
                    <a:pt x="22" y="38"/>
                    <a:pt x="22" y="38"/>
                  </a:cubicBezTo>
                  <a:cubicBezTo>
                    <a:pt x="25" y="37"/>
                    <a:pt x="25" y="37"/>
                    <a:pt x="25" y="37"/>
                  </a:cubicBezTo>
                  <a:cubicBezTo>
                    <a:pt x="27" y="52"/>
                    <a:pt x="27" y="52"/>
                    <a:pt x="27" y="52"/>
                  </a:cubicBezTo>
                  <a:cubicBezTo>
                    <a:pt x="71" y="46"/>
                    <a:pt x="71" y="46"/>
                    <a:pt x="71" y="46"/>
                  </a:cubicBezTo>
                  <a:cubicBezTo>
                    <a:pt x="69" y="32"/>
                    <a:pt x="69" y="32"/>
                    <a:pt x="69" y="32"/>
                  </a:cubicBezTo>
                  <a:cubicBezTo>
                    <a:pt x="72" y="32"/>
                    <a:pt x="72" y="32"/>
                    <a:pt x="72" y="32"/>
                  </a:cubicBezTo>
                  <a:cubicBezTo>
                    <a:pt x="74" y="46"/>
                    <a:pt x="74" y="46"/>
                    <a:pt x="74" y="46"/>
                  </a:cubicBezTo>
                  <a:cubicBezTo>
                    <a:pt x="91" y="44"/>
                    <a:pt x="91" y="44"/>
                    <a:pt x="91" y="44"/>
                  </a:cubicBezTo>
                  <a:cubicBezTo>
                    <a:pt x="87" y="17"/>
                    <a:pt x="87" y="17"/>
                    <a:pt x="87" y="17"/>
                  </a:cubicBezTo>
                  <a:cubicBezTo>
                    <a:pt x="87" y="17"/>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9" y="18"/>
                    <a:pt x="38" y="16"/>
                  </a:cubicBezTo>
                  <a:cubicBezTo>
                    <a:pt x="38" y="12"/>
                    <a:pt x="40" y="9"/>
                    <a:pt x="44" y="9"/>
                  </a:cubicBezTo>
                  <a:cubicBezTo>
                    <a:pt x="47" y="8"/>
                    <a:pt x="50" y="11"/>
                    <a:pt x="51" y="14"/>
                  </a:cubicBezTo>
                  <a:cubicBezTo>
                    <a:pt x="51" y="17"/>
                    <a:pt x="50" y="19"/>
                    <a:pt x="49" y="20"/>
                  </a:cubicBezTo>
                  <a:lnTo>
                    <a:pt x="53" y="4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92" name="Freeform 138"/>
            <p:cNvSpPr/>
            <p:nvPr/>
          </p:nvSpPr>
          <p:spPr bwMode="auto">
            <a:xfrm>
              <a:off x="3121818" y="1615876"/>
              <a:ext cx="100013" cy="97631"/>
            </a:xfrm>
            <a:custGeom>
              <a:avLst/>
              <a:gdLst>
                <a:gd name="T0" fmla="*/ 22 w 39"/>
                <a:gd name="T1" fmla="*/ 37 h 38"/>
                <a:gd name="T2" fmla="*/ 38 w 39"/>
                <a:gd name="T3" fmla="*/ 17 h 38"/>
                <a:gd name="T4" fmla="*/ 17 w 39"/>
                <a:gd name="T5" fmla="*/ 1 h 38"/>
                <a:gd name="T6" fmla="*/ 2 w 39"/>
                <a:gd name="T7" fmla="*/ 21 h 38"/>
                <a:gd name="T8" fmla="*/ 22 w 39"/>
                <a:gd name="T9" fmla="*/ 37 h 38"/>
              </a:gdLst>
              <a:ahLst/>
              <a:cxnLst>
                <a:cxn ang="0">
                  <a:pos x="T0" y="T1"/>
                </a:cxn>
                <a:cxn ang="0">
                  <a:pos x="T2" y="T3"/>
                </a:cxn>
                <a:cxn ang="0">
                  <a:pos x="T4" y="T5"/>
                </a:cxn>
                <a:cxn ang="0">
                  <a:pos x="T6" y="T7"/>
                </a:cxn>
                <a:cxn ang="0">
                  <a:pos x="T8" y="T9"/>
                </a:cxn>
              </a:cxnLst>
              <a:rect l="0" t="0" r="r" b="b"/>
              <a:pathLst>
                <a:path w="39" h="38">
                  <a:moveTo>
                    <a:pt x="22" y="37"/>
                  </a:moveTo>
                  <a:cubicBezTo>
                    <a:pt x="32" y="36"/>
                    <a:pt x="39" y="27"/>
                    <a:pt x="38" y="17"/>
                  </a:cubicBezTo>
                  <a:cubicBezTo>
                    <a:pt x="36" y="7"/>
                    <a:pt x="27" y="0"/>
                    <a:pt x="17" y="1"/>
                  </a:cubicBezTo>
                  <a:cubicBezTo>
                    <a:pt x="7" y="2"/>
                    <a:pt x="0" y="11"/>
                    <a:pt x="2" y="21"/>
                  </a:cubicBezTo>
                  <a:cubicBezTo>
                    <a:pt x="3" y="31"/>
                    <a:pt x="12" y="38"/>
                    <a:pt x="22" y="3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93" name="Freeform 139"/>
            <p:cNvSpPr>
              <a:spLocks noEditPoints="1"/>
            </p:cNvSpPr>
            <p:nvPr/>
          </p:nvSpPr>
          <p:spPr bwMode="auto">
            <a:xfrm>
              <a:off x="3073003" y="1717078"/>
              <a:ext cx="221456" cy="130969"/>
            </a:xfrm>
            <a:custGeom>
              <a:avLst/>
              <a:gdLst>
                <a:gd name="T0" fmla="*/ 83 w 86"/>
                <a:gd name="T1" fmla="*/ 15 h 51"/>
                <a:gd name="T2" fmla="*/ 83 w 86"/>
                <a:gd name="T3" fmla="*/ 14 h 51"/>
                <a:gd name="T4" fmla="*/ 83 w 86"/>
                <a:gd name="T5" fmla="*/ 14 h 51"/>
                <a:gd name="T6" fmla="*/ 50 w 86"/>
                <a:gd name="T7" fmla="*/ 0 h 51"/>
                <a:gd name="T8" fmla="*/ 48 w 86"/>
                <a:gd name="T9" fmla="*/ 0 h 51"/>
                <a:gd name="T10" fmla="*/ 36 w 86"/>
                <a:gd name="T11" fmla="*/ 1 h 51"/>
                <a:gd name="T12" fmla="*/ 3 w 86"/>
                <a:gd name="T13" fmla="*/ 26 h 51"/>
                <a:gd name="T14" fmla="*/ 6 w 86"/>
                <a:gd name="T15" fmla="*/ 51 h 51"/>
                <a:gd name="T16" fmla="*/ 23 w 86"/>
                <a:gd name="T17" fmla="*/ 49 h 51"/>
                <a:gd name="T18" fmla="*/ 21 w 86"/>
                <a:gd name="T19" fmla="*/ 35 h 51"/>
                <a:gd name="T20" fmla="*/ 24 w 86"/>
                <a:gd name="T21" fmla="*/ 35 h 51"/>
                <a:gd name="T22" fmla="*/ 26 w 86"/>
                <a:gd name="T23" fmla="*/ 49 h 51"/>
                <a:gd name="T24" fmla="*/ 67 w 86"/>
                <a:gd name="T25" fmla="*/ 43 h 51"/>
                <a:gd name="T26" fmla="*/ 66 w 86"/>
                <a:gd name="T27" fmla="*/ 30 h 51"/>
                <a:gd name="T28" fmla="*/ 68 w 86"/>
                <a:gd name="T29" fmla="*/ 30 h 51"/>
                <a:gd name="T30" fmla="*/ 70 w 86"/>
                <a:gd name="T31" fmla="*/ 43 h 51"/>
                <a:gd name="T32" fmla="*/ 86 w 86"/>
                <a:gd name="T33" fmla="*/ 41 h 51"/>
                <a:gd name="T34" fmla="*/ 83 w 86"/>
                <a:gd name="T35" fmla="*/ 16 h 51"/>
                <a:gd name="T36" fmla="*/ 83 w 86"/>
                <a:gd name="T37" fmla="*/ 15 h 51"/>
                <a:gd name="T38" fmla="*/ 50 w 86"/>
                <a:gd name="T39" fmla="*/ 37 h 51"/>
                <a:gd name="T40" fmla="*/ 46 w 86"/>
                <a:gd name="T41" fmla="*/ 42 h 51"/>
                <a:gd name="T42" fmla="*/ 40 w 86"/>
                <a:gd name="T43" fmla="*/ 39 h 51"/>
                <a:gd name="T44" fmla="*/ 40 w 86"/>
                <a:gd name="T45" fmla="*/ 19 h 51"/>
                <a:gd name="T46" fmla="*/ 36 w 86"/>
                <a:gd name="T47" fmla="*/ 15 h 51"/>
                <a:gd name="T48" fmla="*/ 42 w 86"/>
                <a:gd name="T49" fmla="*/ 8 h 51"/>
                <a:gd name="T50" fmla="*/ 48 w 86"/>
                <a:gd name="T51" fmla="*/ 13 h 51"/>
                <a:gd name="T52" fmla="*/ 46 w 86"/>
                <a:gd name="T53" fmla="*/ 19 h 51"/>
                <a:gd name="T54" fmla="*/ 50 w 86"/>
                <a:gd name="T5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6" h="51">
                  <a:moveTo>
                    <a:pt x="83" y="15"/>
                  </a:moveTo>
                  <a:cubicBezTo>
                    <a:pt x="83" y="15"/>
                    <a:pt x="83" y="14"/>
                    <a:pt x="83" y="14"/>
                  </a:cubicBezTo>
                  <a:cubicBezTo>
                    <a:pt x="83" y="14"/>
                    <a:pt x="83" y="14"/>
                    <a:pt x="83" y="14"/>
                  </a:cubicBezTo>
                  <a:cubicBezTo>
                    <a:pt x="79" y="0"/>
                    <a:pt x="59" y="0"/>
                    <a:pt x="50" y="0"/>
                  </a:cubicBezTo>
                  <a:cubicBezTo>
                    <a:pt x="50" y="0"/>
                    <a:pt x="49" y="0"/>
                    <a:pt x="48" y="0"/>
                  </a:cubicBezTo>
                  <a:cubicBezTo>
                    <a:pt x="36" y="1"/>
                    <a:pt x="36" y="1"/>
                    <a:pt x="36" y="1"/>
                  </a:cubicBezTo>
                  <a:cubicBezTo>
                    <a:pt x="36" y="1"/>
                    <a:pt x="0" y="3"/>
                    <a:pt x="3" y="26"/>
                  </a:cubicBezTo>
                  <a:cubicBezTo>
                    <a:pt x="6" y="51"/>
                    <a:pt x="6" y="51"/>
                    <a:pt x="6" y="51"/>
                  </a:cubicBezTo>
                  <a:cubicBezTo>
                    <a:pt x="23" y="49"/>
                    <a:pt x="23" y="49"/>
                    <a:pt x="23" y="49"/>
                  </a:cubicBezTo>
                  <a:cubicBezTo>
                    <a:pt x="21" y="35"/>
                    <a:pt x="21" y="35"/>
                    <a:pt x="21" y="35"/>
                  </a:cubicBezTo>
                  <a:cubicBezTo>
                    <a:pt x="24" y="35"/>
                    <a:pt x="24" y="35"/>
                    <a:pt x="24" y="35"/>
                  </a:cubicBezTo>
                  <a:cubicBezTo>
                    <a:pt x="26" y="49"/>
                    <a:pt x="26" y="49"/>
                    <a:pt x="26" y="49"/>
                  </a:cubicBezTo>
                  <a:cubicBezTo>
                    <a:pt x="67" y="43"/>
                    <a:pt x="67" y="43"/>
                    <a:pt x="67" y="43"/>
                  </a:cubicBezTo>
                  <a:cubicBezTo>
                    <a:pt x="66" y="30"/>
                    <a:pt x="66" y="30"/>
                    <a:pt x="66" y="30"/>
                  </a:cubicBezTo>
                  <a:cubicBezTo>
                    <a:pt x="68" y="30"/>
                    <a:pt x="68" y="30"/>
                    <a:pt x="68" y="30"/>
                  </a:cubicBezTo>
                  <a:cubicBezTo>
                    <a:pt x="70" y="43"/>
                    <a:pt x="70" y="43"/>
                    <a:pt x="70" y="43"/>
                  </a:cubicBezTo>
                  <a:cubicBezTo>
                    <a:pt x="86" y="41"/>
                    <a:pt x="86" y="41"/>
                    <a:pt x="86" y="41"/>
                  </a:cubicBezTo>
                  <a:cubicBezTo>
                    <a:pt x="83" y="16"/>
                    <a:pt x="83" y="16"/>
                    <a:pt x="83" y="16"/>
                  </a:cubicBezTo>
                  <a:cubicBezTo>
                    <a:pt x="83" y="15"/>
                    <a:pt x="83" y="15"/>
                    <a:pt x="83" y="15"/>
                  </a:cubicBezTo>
                  <a:close/>
                  <a:moveTo>
                    <a:pt x="50" y="37"/>
                  </a:moveTo>
                  <a:cubicBezTo>
                    <a:pt x="46" y="42"/>
                    <a:pt x="46" y="42"/>
                    <a:pt x="46" y="42"/>
                  </a:cubicBezTo>
                  <a:cubicBezTo>
                    <a:pt x="40" y="39"/>
                    <a:pt x="40" y="39"/>
                    <a:pt x="40" y="39"/>
                  </a:cubicBezTo>
                  <a:cubicBezTo>
                    <a:pt x="40" y="19"/>
                    <a:pt x="40" y="19"/>
                    <a:pt x="40" y="19"/>
                  </a:cubicBezTo>
                  <a:cubicBezTo>
                    <a:pt x="38" y="19"/>
                    <a:pt x="37" y="17"/>
                    <a:pt x="36" y="15"/>
                  </a:cubicBezTo>
                  <a:cubicBezTo>
                    <a:pt x="36" y="11"/>
                    <a:pt x="38" y="8"/>
                    <a:pt x="42" y="8"/>
                  </a:cubicBezTo>
                  <a:cubicBezTo>
                    <a:pt x="45" y="8"/>
                    <a:pt x="48" y="10"/>
                    <a:pt x="48" y="13"/>
                  </a:cubicBezTo>
                  <a:cubicBezTo>
                    <a:pt x="49" y="15"/>
                    <a:pt x="48" y="17"/>
                    <a:pt x="46" y="19"/>
                  </a:cubicBezTo>
                  <a:lnTo>
                    <a:pt x="50" y="3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94" name="Freeform 140"/>
            <p:cNvSpPr/>
            <p:nvPr/>
          </p:nvSpPr>
          <p:spPr bwMode="auto">
            <a:xfrm>
              <a:off x="2887265" y="2419547"/>
              <a:ext cx="103584" cy="105966"/>
            </a:xfrm>
            <a:custGeom>
              <a:avLst/>
              <a:gdLst>
                <a:gd name="T0" fmla="*/ 23 w 40"/>
                <a:gd name="T1" fmla="*/ 39 h 41"/>
                <a:gd name="T2" fmla="*/ 39 w 40"/>
                <a:gd name="T3" fmla="*/ 18 h 41"/>
                <a:gd name="T4" fmla="*/ 18 w 40"/>
                <a:gd name="T5" fmla="*/ 2 h 41"/>
                <a:gd name="T6" fmla="*/ 1 w 40"/>
                <a:gd name="T7" fmla="*/ 23 h 41"/>
                <a:gd name="T8" fmla="*/ 23 w 40"/>
                <a:gd name="T9" fmla="*/ 39 h 41"/>
              </a:gdLst>
              <a:ahLst/>
              <a:cxnLst>
                <a:cxn ang="0">
                  <a:pos x="T0" y="T1"/>
                </a:cxn>
                <a:cxn ang="0">
                  <a:pos x="T2" y="T3"/>
                </a:cxn>
                <a:cxn ang="0">
                  <a:pos x="T4" y="T5"/>
                </a:cxn>
                <a:cxn ang="0">
                  <a:pos x="T6" y="T7"/>
                </a:cxn>
                <a:cxn ang="0">
                  <a:pos x="T8" y="T9"/>
                </a:cxn>
              </a:cxnLst>
              <a:rect l="0" t="0" r="r" b="b"/>
              <a:pathLst>
                <a:path w="40" h="41">
                  <a:moveTo>
                    <a:pt x="23" y="39"/>
                  </a:moveTo>
                  <a:cubicBezTo>
                    <a:pt x="33" y="38"/>
                    <a:pt x="40" y="29"/>
                    <a:pt x="39" y="18"/>
                  </a:cubicBezTo>
                  <a:cubicBezTo>
                    <a:pt x="38" y="8"/>
                    <a:pt x="28" y="0"/>
                    <a:pt x="18" y="2"/>
                  </a:cubicBezTo>
                  <a:cubicBezTo>
                    <a:pt x="8" y="3"/>
                    <a:pt x="0" y="12"/>
                    <a:pt x="1" y="23"/>
                  </a:cubicBezTo>
                  <a:cubicBezTo>
                    <a:pt x="3" y="33"/>
                    <a:pt x="12" y="41"/>
                    <a:pt x="23" y="39"/>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95" name="Freeform 141"/>
            <p:cNvSpPr>
              <a:spLocks noEditPoints="1"/>
            </p:cNvSpPr>
            <p:nvPr/>
          </p:nvSpPr>
          <p:spPr bwMode="auto">
            <a:xfrm>
              <a:off x="2836068" y="2525512"/>
              <a:ext cx="234553" cy="138113"/>
            </a:xfrm>
            <a:custGeom>
              <a:avLst/>
              <a:gdLst>
                <a:gd name="T0" fmla="*/ 87 w 91"/>
                <a:gd name="T1" fmla="*/ 16 h 54"/>
                <a:gd name="T2" fmla="*/ 87 w 91"/>
                <a:gd name="T3" fmla="*/ 15 h 54"/>
                <a:gd name="T4" fmla="*/ 87 w 91"/>
                <a:gd name="T5" fmla="*/ 15 h 54"/>
                <a:gd name="T6" fmla="*/ 52 w 91"/>
                <a:gd name="T7" fmla="*/ 0 h 54"/>
                <a:gd name="T8" fmla="*/ 51 w 91"/>
                <a:gd name="T9" fmla="*/ 0 h 54"/>
                <a:gd name="T10" fmla="*/ 38 w 91"/>
                <a:gd name="T11" fmla="*/ 2 h 54"/>
                <a:gd name="T12" fmla="*/ 3 w 91"/>
                <a:gd name="T13" fmla="*/ 28 h 54"/>
                <a:gd name="T14" fmla="*/ 6 w 91"/>
                <a:gd name="T15" fmla="*/ 54 h 54"/>
                <a:gd name="T16" fmla="*/ 24 w 91"/>
                <a:gd name="T17" fmla="*/ 52 h 54"/>
                <a:gd name="T18" fmla="*/ 22 w 91"/>
                <a:gd name="T19" fmla="*/ 38 h 54"/>
                <a:gd name="T20" fmla="*/ 25 w 91"/>
                <a:gd name="T21" fmla="*/ 37 h 54"/>
                <a:gd name="T22" fmla="*/ 27 w 91"/>
                <a:gd name="T23" fmla="*/ 51 h 54"/>
                <a:gd name="T24" fmla="*/ 71 w 91"/>
                <a:gd name="T25" fmla="*/ 46 h 54"/>
                <a:gd name="T26" fmla="*/ 69 w 91"/>
                <a:gd name="T27" fmla="*/ 32 h 54"/>
                <a:gd name="T28" fmla="*/ 72 w 91"/>
                <a:gd name="T29" fmla="*/ 32 h 54"/>
                <a:gd name="T30" fmla="*/ 73 w 91"/>
                <a:gd name="T31" fmla="*/ 46 h 54"/>
                <a:gd name="T32" fmla="*/ 91 w 91"/>
                <a:gd name="T33" fmla="*/ 44 h 54"/>
                <a:gd name="T34" fmla="*/ 87 w 91"/>
                <a:gd name="T35" fmla="*/ 17 h 54"/>
                <a:gd name="T36" fmla="*/ 87 w 91"/>
                <a:gd name="T37" fmla="*/ 16 h 54"/>
                <a:gd name="T38" fmla="*/ 53 w 91"/>
                <a:gd name="T39" fmla="*/ 40 h 54"/>
                <a:gd name="T40" fmla="*/ 48 w 91"/>
                <a:gd name="T41" fmla="*/ 44 h 54"/>
                <a:gd name="T42" fmla="*/ 42 w 91"/>
                <a:gd name="T43" fmla="*/ 41 h 54"/>
                <a:gd name="T44" fmla="*/ 42 w 91"/>
                <a:gd name="T45" fmla="*/ 21 h 54"/>
                <a:gd name="T46" fmla="*/ 38 w 91"/>
                <a:gd name="T47" fmla="*/ 16 h 54"/>
                <a:gd name="T48" fmla="*/ 44 w 91"/>
                <a:gd name="T49" fmla="*/ 9 h 54"/>
                <a:gd name="T50" fmla="*/ 51 w 91"/>
                <a:gd name="T51" fmla="*/ 14 h 54"/>
                <a:gd name="T52" fmla="*/ 48 w 91"/>
                <a:gd name="T53" fmla="*/ 20 h 54"/>
                <a:gd name="T54" fmla="*/ 53 w 91"/>
                <a:gd name="T55"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54">
                  <a:moveTo>
                    <a:pt x="87" y="16"/>
                  </a:moveTo>
                  <a:cubicBezTo>
                    <a:pt x="87" y="16"/>
                    <a:pt x="87" y="15"/>
                    <a:pt x="87" y="15"/>
                  </a:cubicBezTo>
                  <a:cubicBezTo>
                    <a:pt x="87" y="15"/>
                    <a:pt x="87" y="15"/>
                    <a:pt x="87" y="15"/>
                  </a:cubicBezTo>
                  <a:cubicBezTo>
                    <a:pt x="83" y="1"/>
                    <a:pt x="62" y="0"/>
                    <a:pt x="52" y="0"/>
                  </a:cubicBezTo>
                  <a:cubicBezTo>
                    <a:pt x="52" y="0"/>
                    <a:pt x="51" y="0"/>
                    <a:pt x="51" y="0"/>
                  </a:cubicBezTo>
                  <a:cubicBezTo>
                    <a:pt x="38" y="2"/>
                    <a:pt x="38" y="2"/>
                    <a:pt x="38" y="2"/>
                  </a:cubicBezTo>
                  <a:cubicBezTo>
                    <a:pt x="38" y="2"/>
                    <a:pt x="0" y="4"/>
                    <a:pt x="3" y="28"/>
                  </a:cubicBezTo>
                  <a:cubicBezTo>
                    <a:pt x="6" y="54"/>
                    <a:pt x="6" y="54"/>
                    <a:pt x="6" y="54"/>
                  </a:cubicBezTo>
                  <a:cubicBezTo>
                    <a:pt x="24" y="52"/>
                    <a:pt x="24" y="52"/>
                    <a:pt x="24" y="52"/>
                  </a:cubicBezTo>
                  <a:cubicBezTo>
                    <a:pt x="22" y="38"/>
                    <a:pt x="22" y="38"/>
                    <a:pt x="22" y="38"/>
                  </a:cubicBezTo>
                  <a:cubicBezTo>
                    <a:pt x="25" y="37"/>
                    <a:pt x="25" y="37"/>
                    <a:pt x="25" y="37"/>
                  </a:cubicBezTo>
                  <a:cubicBezTo>
                    <a:pt x="27" y="51"/>
                    <a:pt x="27" y="51"/>
                    <a:pt x="27" y="51"/>
                  </a:cubicBezTo>
                  <a:cubicBezTo>
                    <a:pt x="71" y="46"/>
                    <a:pt x="71" y="46"/>
                    <a:pt x="71" y="46"/>
                  </a:cubicBezTo>
                  <a:cubicBezTo>
                    <a:pt x="69" y="32"/>
                    <a:pt x="69" y="32"/>
                    <a:pt x="69" y="32"/>
                  </a:cubicBezTo>
                  <a:cubicBezTo>
                    <a:pt x="72" y="32"/>
                    <a:pt x="72" y="32"/>
                    <a:pt x="72" y="32"/>
                  </a:cubicBezTo>
                  <a:cubicBezTo>
                    <a:pt x="73" y="46"/>
                    <a:pt x="73" y="46"/>
                    <a:pt x="73" y="46"/>
                  </a:cubicBezTo>
                  <a:cubicBezTo>
                    <a:pt x="91" y="44"/>
                    <a:pt x="91" y="44"/>
                    <a:pt x="91" y="44"/>
                  </a:cubicBezTo>
                  <a:cubicBezTo>
                    <a:pt x="87" y="17"/>
                    <a:pt x="87" y="17"/>
                    <a:pt x="87" y="17"/>
                  </a:cubicBezTo>
                  <a:cubicBezTo>
                    <a:pt x="87" y="16"/>
                    <a:pt x="87" y="16"/>
                    <a:pt x="87" y="16"/>
                  </a:cubicBezTo>
                  <a:close/>
                  <a:moveTo>
                    <a:pt x="53" y="40"/>
                  </a:moveTo>
                  <a:cubicBezTo>
                    <a:pt x="48" y="44"/>
                    <a:pt x="48" y="44"/>
                    <a:pt x="48" y="44"/>
                  </a:cubicBezTo>
                  <a:cubicBezTo>
                    <a:pt x="42" y="41"/>
                    <a:pt x="42" y="41"/>
                    <a:pt x="42" y="41"/>
                  </a:cubicBezTo>
                  <a:cubicBezTo>
                    <a:pt x="42" y="21"/>
                    <a:pt x="42" y="21"/>
                    <a:pt x="42" y="21"/>
                  </a:cubicBezTo>
                  <a:cubicBezTo>
                    <a:pt x="40" y="20"/>
                    <a:pt x="38" y="18"/>
                    <a:pt x="38" y="16"/>
                  </a:cubicBezTo>
                  <a:cubicBezTo>
                    <a:pt x="38" y="12"/>
                    <a:pt x="40" y="9"/>
                    <a:pt x="44" y="9"/>
                  </a:cubicBezTo>
                  <a:cubicBezTo>
                    <a:pt x="47" y="8"/>
                    <a:pt x="50" y="11"/>
                    <a:pt x="51" y="14"/>
                  </a:cubicBezTo>
                  <a:cubicBezTo>
                    <a:pt x="51" y="16"/>
                    <a:pt x="50" y="19"/>
                    <a:pt x="48" y="20"/>
                  </a:cubicBezTo>
                  <a:lnTo>
                    <a:pt x="53" y="4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96" name="Freeform 142"/>
            <p:cNvSpPr/>
            <p:nvPr/>
          </p:nvSpPr>
          <p:spPr bwMode="auto">
            <a:xfrm>
              <a:off x="1996678" y="1832569"/>
              <a:ext cx="54769" cy="108347"/>
            </a:xfrm>
            <a:custGeom>
              <a:avLst/>
              <a:gdLst>
                <a:gd name="T0" fmla="*/ 5 w 21"/>
                <a:gd name="T1" fmla="*/ 1 h 42"/>
                <a:gd name="T2" fmla="*/ 5 w 21"/>
                <a:gd name="T3" fmla="*/ 3 h 42"/>
                <a:gd name="T4" fmla="*/ 6 w 21"/>
                <a:gd name="T5" fmla="*/ 4 h 42"/>
                <a:gd name="T6" fmla="*/ 6 w 21"/>
                <a:gd name="T7" fmla="*/ 4 h 42"/>
                <a:gd name="T8" fmla="*/ 6 w 21"/>
                <a:gd name="T9" fmla="*/ 7 h 42"/>
                <a:gd name="T10" fmla="*/ 6 w 21"/>
                <a:gd name="T11" fmla="*/ 7 h 42"/>
                <a:gd name="T12" fmla="*/ 0 w 21"/>
                <a:gd name="T13" fmla="*/ 16 h 42"/>
                <a:gd name="T14" fmla="*/ 2 w 21"/>
                <a:gd name="T15" fmla="*/ 42 h 42"/>
                <a:gd name="T16" fmla="*/ 7 w 21"/>
                <a:gd name="T17" fmla="*/ 31 h 42"/>
                <a:gd name="T18" fmla="*/ 15 w 21"/>
                <a:gd name="T19" fmla="*/ 24 h 42"/>
                <a:gd name="T20" fmla="*/ 15 w 21"/>
                <a:gd name="T21" fmla="*/ 24 h 42"/>
                <a:gd name="T22" fmla="*/ 15 w 21"/>
                <a:gd name="T23" fmla="*/ 24 h 42"/>
                <a:gd name="T24" fmla="*/ 17 w 21"/>
                <a:gd name="T25" fmla="*/ 24 h 42"/>
                <a:gd name="T26" fmla="*/ 17 w 21"/>
                <a:gd name="T27" fmla="*/ 24 h 42"/>
                <a:gd name="T28" fmla="*/ 18 w 21"/>
                <a:gd name="T29" fmla="*/ 27 h 42"/>
                <a:gd name="T30" fmla="*/ 18 w 21"/>
                <a:gd name="T31" fmla="*/ 27 h 42"/>
                <a:gd name="T32" fmla="*/ 18 w 21"/>
                <a:gd name="T33" fmla="*/ 27 h 42"/>
                <a:gd name="T34" fmla="*/ 19 w 21"/>
                <a:gd name="T35" fmla="*/ 27 h 42"/>
                <a:gd name="T36" fmla="*/ 20 w 21"/>
                <a:gd name="T37" fmla="*/ 28 h 42"/>
                <a:gd name="T38" fmla="*/ 21 w 21"/>
                <a:gd name="T39" fmla="*/ 26 h 42"/>
                <a:gd name="T40" fmla="*/ 19 w 21"/>
                <a:gd name="T41" fmla="*/ 10 h 42"/>
                <a:gd name="T42" fmla="*/ 6 w 21"/>
                <a:gd name="T43" fmla="*/ 1 h 42"/>
                <a:gd name="T44" fmla="*/ 6 w 21"/>
                <a:gd name="T45" fmla="*/ 1 h 42"/>
                <a:gd name="T46" fmla="*/ 5 w 21"/>
                <a:gd name="T47"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2">
                  <a:moveTo>
                    <a:pt x="5" y="1"/>
                  </a:moveTo>
                  <a:cubicBezTo>
                    <a:pt x="5" y="2"/>
                    <a:pt x="5" y="3"/>
                    <a:pt x="5" y="3"/>
                  </a:cubicBezTo>
                  <a:cubicBezTo>
                    <a:pt x="6" y="4"/>
                    <a:pt x="6" y="4"/>
                    <a:pt x="6" y="4"/>
                  </a:cubicBezTo>
                  <a:cubicBezTo>
                    <a:pt x="6" y="4"/>
                    <a:pt x="6" y="4"/>
                    <a:pt x="6" y="4"/>
                  </a:cubicBezTo>
                  <a:cubicBezTo>
                    <a:pt x="7" y="6"/>
                    <a:pt x="6" y="7"/>
                    <a:pt x="6" y="7"/>
                  </a:cubicBezTo>
                  <a:cubicBezTo>
                    <a:pt x="6" y="7"/>
                    <a:pt x="6" y="7"/>
                    <a:pt x="6" y="7"/>
                  </a:cubicBezTo>
                  <a:cubicBezTo>
                    <a:pt x="4" y="9"/>
                    <a:pt x="1" y="12"/>
                    <a:pt x="0" y="16"/>
                  </a:cubicBezTo>
                  <a:cubicBezTo>
                    <a:pt x="2" y="42"/>
                    <a:pt x="2" y="42"/>
                    <a:pt x="2" y="42"/>
                  </a:cubicBezTo>
                  <a:cubicBezTo>
                    <a:pt x="2" y="42"/>
                    <a:pt x="3" y="34"/>
                    <a:pt x="7" y="31"/>
                  </a:cubicBezTo>
                  <a:cubicBezTo>
                    <a:pt x="10" y="28"/>
                    <a:pt x="13" y="25"/>
                    <a:pt x="15" y="24"/>
                  </a:cubicBezTo>
                  <a:cubicBezTo>
                    <a:pt x="15" y="24"/>
                    <a:pt x="15" y="24"/>
                    <a:pt x="15" y="24"/>
                  </a:cubicBezTo>
                  <a:cubicBezTo>
                    <a:pt x="15" y="24"/>
                    <a:pt x="15" y="24"/>
                    <a:pt x="15" y="24"/>
                  </a:cubicBezTo>
                  <a:cubicBezTo>
                    <a:pt x="15" y="24"/>
                    <a:pt x="16" y="23"/>
                    <a:pt x="17" y="24"/>
                  </a:cubicBezTo>
                  <a:cubicBezTo>
                    <a:pt x="17" y="24"/>
                    <a:pt x="17" y="24"/>
                    <a:pt x="17" y="24"/>
                  </a:cubicBezTo>
                  <a:cubicBezTo>
                    <a:pt x="18" y="27"/>
                    <a:pt x="18" y="27"/>
                    <a:pt x="18" y="27"/>
                  </a:cubicBezTo>
                  <a:cubicBezTo>
                    <a:pt x="18" y="27"/>
                    <a:pt x="18" y="27"/>
                    <a:pt x="18" y="27"/>
                  </a:cubicBezTo>
                  <a:cubicBezTo>
                    <a:pt x="18" y="27"/>
                    <a:pt x="18" y="27"/>
                    <a:pt x="18" y="27"/>
                  </a:cubicBezTo>
                  <a:cubicBezTo>
                    <a:pt x="19" y="27"/>
                    <a:pt x="19" y="27"/>
                    <a:pt x="19" y="27"/>
                  </a:cubicBezTo>
                  <a:cubicBezTo>
                    <a:pt x="19" y="27"/>
                    <a:pt x="19" y="28"/>
                    <a:pt x="20" y="28"/>
                  </a:cubicBezTo>
                  <a:cubicBezTo>
                    <a:pt x="20" y="27"/>
                    <a:pt x="21" y="27"/>
                    <a:pt x="21" y="26"/>
                  </a:cubicBezTo>
                  <a:cubicBezTo>
                    <a:pt x="19" y="10"/>
                    <a:pt x="19" y="10"/>
                    <a:pt x="19" y="10"/>
                  </a:cubicBezTo>
                  <a:cubicBezTo>
                    <a:pt x="6" y="1"/>
                    <a:pt x="6" y="1"/>
                    <a:pt x="6" y="1"/>
                  </a:cubicBezTo>
                  <a:cubicBezTo>
                    <a:pt x="6" y="1"/>
                    <a:pt x="6" y="1"/>
                    <a:pt x="6" y="1"/>
                  </a:cubicBezTo>
                  <a:cubicBezTo>
                    <a:pt x="6" y="0"/>
                    <a:pt x="5" y="0"/>
                    <a:pt x="5" y="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97" name="Freeform 143"/>
            <p:cNvSpPr/>
            <p:nvPr/>
          </p:nvSpPr>
          <p:spPr bwMode="auto">
            <a:xfrm>
              <a:off x="2005012" y="1923056"/>
              <a:ext cx="55959" cy="82154"/>
            </a:xfrm>
            <a:custGeom>
              <a:avLst/>
              <a:gdLst>
                <a:gd name="T0" fmla="*/ 19 w 22"/>
                <a:gd name="T1" fmla="*/ 31 h 32"/>
                <a:gd name="T2" fmla="*/ 22 w 22"/>
                <a:gd name="T3" fmla="*/ 30 h 32"/>
                <a:gd name="T4" fmla="*/ 20 w 22"/>
                <a:gd name="T5" fmla="*/ 11 h 32"/>
                <a:gd name="T6" fmla="*/ 20 w 22"/>
                <a:gd name="T7" fmla="*/ 11 h 32"/>
                <a:gd name="T8" fmla="*/ 19 w 22"/>
                <a:gd name="T9" fmla="*/ 8 h 32"/>
                <a:gd name="T10" fmla="*/ 7 w 22"/>
                <a:gd name="T11" fmla="*/ 0 h 32"/>
                <a:gd name="T12" fmla="*/ 2 w 22"/>
                <a:gd name="T13" fmla="*/ 8 h 32"/>
                <a:gd name="T14" fmla="*/ 7 w 22"/>
                <a:gd name="T15" fmla="*/ 23 h 32"/>
                <a:gd name="T16" fmla="*/ 19 w 22"/>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2">
                  <a:moveTo>
                    <a:pt x="19" y="31"/>
                  </a:moveTo>
                  <a:cubicBezTo>
                    <a:pt x="19" y="31"/>
                    <a:pt x="22" y="32"/>
                    <a:pt x="22" y="30"/>
                  </a:cubicBezTo>
                  <a:cubicBezTo>
                    <a:pt x="20" y="11"/>
                    <a:pt x="20" y="11"/>
                    <a:pt x="20" y="11"/>
                  </a:cubicBezTo>
                  <a:cubicBezTo>
                    <a:pt x="20" y="11"/>
                    <a:pt x="20" y="11"/>
                    <a:pt x="20" y="11"/>
                  </a:cubicBezTo>
                  <a:cubicBezTo>
                    <a:pt x="20" y="11"/>
                    <a:pt x="20" y="8"/>
                    <a:pt x="19" y="8"/>
                  </a:cubicBezTo>
                  <a:cubicBezTo>
                    <a:pt x="7" y="0"/>
                    <a:pt x="7" y="0"/>
                    <a:pt x="7" y="0"/>
                  </a:cubicBezTo>
                  <a:cubicBezTo>
                    <a:pt x="3" y="4"/>
                    <a:pt x="2" y="8"/>
                    <a:pt x="2" y="8"/>
                  </a:cubicBezTo>
                  <a:cubicBezTo>
                    <a:pt x="0" y="18"/>
                    <a:pt x="7" y="23"/>
                    <a:pt x="7" y="23"/>
                  </a:cubicBezTo>
                  <a:cubicBezTo>
                    <a:pt x="19" y="31"/>
                    <a:pt x="19" y="31"/>
                    <a:pt x="19" y="3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98" name="Freeform 144"/>
            <p:cNvSpPr/>
            <p:nvPr/>
          </p:nvSpPr>
          <p:spPr bwMode="auto">
            <a:xfrm>
              <a:off x="2171700" y="1879003"/>
              <a:ext cx="54769" cy="104775"/>
            </a:xfrm>
            <a:custGeom>
              <a:avLst/>
              <a:gdLst>
                <a:gd name="T0" fmla="*/ 15 w 21"/>
                <a:gd name="T1" fmla="*/ 41 h 41"/>
                <a:gd name="T2" fmla="*/ 15 w 21"/>
                <a:gd name="T3" fmla="*/ 39 h 41"/>
                <a:gd name="T4" fmla="*/ 14 w 21"/>
                <a:gd name="T5" fmla="*/ 37 h 41"/>
                <a:gd name="T6" fmla="*/ 14 w 21"/>
                <a:gd name="T7" fmla="*/ 37 h 41"/>
                <a:gd name="T8" fmla="*/ 15 w 21"/>
                <a:gd name="T9" fmla="*/ 34 h 41"/>
                <a:gd name="T10" fmla="*/ 15 w 21"/>
                <a:gd name="T11" fmla="*/ 34 h 41"/>
                <a:gd name="T12" fmla="*/ 21 w 21"/>
                <a:gd name="T13" fmla="*/ 25 h 41"/>
                <a:gd name="T14" fmla="*/ 18 w 21"/>
                <a:gd name="T15" fmla="*/ 0 h 41"/>
                <a:gd name="T16" fmla="*/ 13 w 21"/>
                <a:gd name="T17" fmla="*/ 11 h 41"/>
                <a:gd name="T18" fmla="*/ 6 w 21"/>
                <a:gd name="T19" fmla="*/ 18 h 41"/>
                <a:gd name="T20" fmla="*/ 6 w 21"/>
                <a:gd name="T21" fmla="*/ 18 h 41"/>
                <a:gd name="T22" fmla="*/ 6 w 21"/>
                <a:gd name="T23" fmla="*/ 18 h 41"/>
                <a:gd name="T24" fmla="*/ 3 w 21"/>
                <a:gd name="T25" fmla="*/ 17 h 41"/>
                <a:gd name="T26" fmla="*/ 3 w 21"/>
                <a:gd name="T27" fmla="*/ 17 h 41"/>
                <a:gd name="T28" fmla="*/ 2 w 21"/>
                <a:gd name="T29" fmla="*/ 15 h 41"/>
                <a:gd name="T30" fmla="*/ 2 w 21"/>
                <a:gd name="T31" fmla="*/ 15 h 41"/>
                <a:gd name="T32" fmla="*/ 2 w 21"/>
                <a:gd name="T33" fmla="*/ 15 h 41"/>
                <a:gd name="T34" fmla="*/ 2 w 21"/>
                <a:gd name="T35" fmla="*/ 15 h 41"/>
                <a:gd name="T36" fmla="*/ 1 w 21"/>
                <a:gd name="T37" fmla="*/ 14 h 41"/>
                <a:gd name="T38" fmla="*/ 0 w 21"/>
                <a:gd name="T39" fmla="*/ 16 h 41"/>
                <a:gd name="T40" fmla="*/ 1 w 21"/>
                <a:gd name="T41" fmla="*/ 32 h 41"/>
                <a:gd name="T42" fmla="*/ 14 w 21"/>
                <a:gd name="T43" fmla="*/ 41 h 41"/>
                <a:gd name="T44" fmla="*/ 14 w 21"/>
                <a:gd name="T45" fmla="*/ 41 h 41"/>
                <a:gd name="T46" fmla="*/ 15 w 21"/>
                <a:gd name="T47"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1">
                  <a:moveTo>
                    <a:pt x="15" y="41"/>
                  </a:moveTo>
                  <a:cubicBezTo>
                    <a:pt x="16" y="40"/>
                    <a:pt x="15" y="39"/>
                    <a:pt x="15" y="39"/>
                  </a:cubicBezTo>
                  <a:cubicBezTo>
                    <a:pt x="14" y="37"/>
                    <a:pt x="14" y="37"/>
                    <a:pt x="14" y="37"/>
                  </a:cubicBezTo>
                  <a:cubicBezTo>
                    <a:pt x="14" y="37"/>
                    <a:pt x="14" y="37"/>
                    <a:pt x="14" y="37"/>
                  </a:cubicBezTo>
                  <a:cubicBezTo>
                    <a:pt x="14" y="35"/>
                    <a:pt x="15" y="34"/>
                    <a:pt x="15" y="34"/>
                  </a:cubicBezTo>
                  <a:cubicBezTo>
                    <a:pt x="15" y="34"/>
                    <a:pt x="15" y="34"/>
                    <a:pt x="15" y="34"/>
                  </a:cubicBezTo>
                  <a:cubicBezTo>
                    <a:pt x="17" y="33"/>
                    <a:pt x="20" y="30"/>
                    <a:pt x="21" y="25"/>
                  </a:cubicBezTo>
                  <a:cubicBezTo>
                    <a:pt x="18" y="0"/>
                    <a:pt x="18" y="0"/>
                    <a:pt x="18" y="0"/>
                  </a:cubicBezTo>
                  <a:cubicBezTo>
                    <a:pt x="18" y="0"/>
                    <a:pt x="17" y="7"/>
                    <a:pt x="13" y="11"/>
                  </a:cubicBezTo>
                  <a:cubicBezTo>
                    <a:pt x="10" y="14"/>
                    <a:pt x="7" y="16"/>
                    <a:pt x="6" y="18"/>
                  </a:cubicBezTo>
                  <a:cubicBezTo>
                    <a:pt x="6" y="18"/>
                    <a:pt x="6" y="18"/>
                    <a:pt x="6" y="18"/>
                  </a:cubicBezTo>
                  <a:cubicBezTo>
                    <a:pt x="6" y="18"/>
                    <a:pt x="6" y="18"/>
                    <a:pt x="6" y="18"/>
                  </a:cubicBezTo>
                  <a:cubicBezTo>
                    <a:pt x="5" y="18"/>
                    <a:pt x="4" y="18"/>
                    <a:pt x="3" y="17"/>
                  </a:cubicBezTo>
                  <a:cubicBezTo>
                    <a:pt x="3" y="17"/>
                    <a:pt x="3" y="17"/>
                    <a:pt x="3" y="17"/>
                  </a:cubicBezTo>
                  <a:cubicBezTo>
                    <a:pt x="2" y="15"/>
                    <a:pt x="2" y="15"/>
                    <a:pt x="2" y="15"/>
                  </a:cubicBezTo>
                  <a:cubicBezTo>
                    <a:pt x="2" y="15"/>
                    <a:pt x="2" y="15"/>
                    <a:pt x="2" y="15"/>
                  </a:cubicBezTo>
                  <a:cubicBezTo>
                    <a:pt x="2" y="15"/>
                    <a:pt x="2" y="15"/>
                    <a:pt x="2" y="15"/>
                  </a:cubicBezTo>
                  <a:cubicBezTo>
                    <a:pt x="2" y="15"/>
                    <a:pt x="2" y="15"/>
                    <a:pt x="2" y="15"/>
                  </a:cubicBezTo>
                  <a:cubicBezTo>
                    <a:pt x="2" y="14"/>
                    <a:pt x="1" y="14"/>
                    <a:pt x="1" y="14"/>
                  </a:cubicBezTo>
                  <a:cubicBezTo>
                    <a:pt x="0" y="14"/>
                    <a:pt x="0" y="15"/>
                    <a:pt x="0" y="16"/>
                  </a:cubicBezTo>
                  <a:cubicBezTo>
                    <a:pt x="1" y="32"/>
                    <a:pt x="1" y="32"/>
                    <a:pt x="1" y="32"/>
                  </a:cubicBezTo>
                  <a:cubicBezTo>
                    <a:pt x="14" y="41"/>
                    <a:pt x="14" y="41"/>
                    <a:pt x="14" y="41"/>
                  </a:cubicBezTo>
                  <a:cubicBezTo>
                    <a:pt x="14" y="41"/>
                    <a:pt x="14" y="41"/>
                    <a:pt x="14" y="41"/>
                  </a:cubicBezTo>
                  <a:cubicBezTo>
                    <a:pt x="15" y="41"/>
                    <a:pt x="15" y="41"/>
                    <a:pt x="15" y="4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299" name="Freeform 145"/>
            <p:cNvSpPr/>
            <p:nvPr/>
          </p:nvSpPr>
          <p:spPr bwMode="auto">
            <a:xfrm>
              <a:off x="2159793" y="1812328"/>
              <a:ext cx="55959" cy="84535"/>
            </a:xfrm>
            <a:custGeom>
              <a:avLst/>
              <a:gdLst>
                <a:gd name="T0" fmla="*/ 3 w 22"/>
                <a:gd name="T1" fmla="*/ 2 h 33"/>
                <a:gd name="T2" fmla="*/ 0 w 22"/>
                <a:gd name="T3" fmla="*/ 3 h 33"/>
                <a:gd name="T4" fmla="*/ 2 w 22"/>
                <a:gd name="T5" fmla="*/ 22 h 33"/>
                <a:gd name="T6" fmla="*/ 2 w 22"/>
                <a:gd name="T7" fmla="*/ 22 h 33"/>
                <a:gd name="T8" fmla="*/ 4 w 22"/>
                <a:gd name="T9" fmla="*/ 25 h 33"/>
                <a:gd name="T10" fmla="*/ 16 w 22"/>
                <a:gd name="T11" fmla="*/ 33 h 33"/>
                <a:gd name="T12" fmla="*/ 20 w 22"/>
                <a:gd name="T13" fmla="*/ 25 h 33"/>
                <a:gd name="T14" fmla="*/ 16 w 22"/>
                <a:gd name="T15" fmla="*/ 9 h 33"/>
                <a:gd name="T16" fmla="*/ 3 w 22"/>
                <a:gd name="T1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3">
                  <a:moveTo>
                    <a:pt x="3" y="2"/>
                  </a:moveTo>
                  <a:cubicBezTo>
                    <a:pt x="3" y="2"/>
                    <a:pt x="0" y="0"/>
                    <a:pt x="0" y="3"/>
                  </a:cubicBezTo>
                  <a:cubicBezTo>
                    <a:pt x="2" y="22"/>
                    <a:pt x="2" y="22"/>
                    <a:pt x="2" y="22"/>
                  </a:cubicBezTo>
                  <a:cubicBezTo>
                    <a:pt x="2" y="22"/>
                    <a:pt x="2" y="22"/>
                    <a:pt x="2" y="22"/>
                  </a:cubicBezTo>
                  <a:cubicBezTo>
                    <a:pt x="2" y="22"/>
                    <a:pt x="3" y="24"/>
                    <a:pt x="4" y="25"/>
                  </a:cubicBezTo>
                  <a:cubicBezTo>
                    <a:pt x="16" y="33"/>
                    <a:pt x="16" y="33"/>
                    <a:pt x="16" y="33"/>
                  </a:cubicBezTo>
                  <a:cubicBezTo>
                    <a:pt x="20" y="28"/>
                    <a:pt x="20" y="25"/>
                    <a:pt x="20" y="25"/>
                  </a:cubicBezTo>
                  <a:cubicBezTo>
                    <a:pt x="22" y="15"/>
                    <a:pt x="16" y="9"/>
                    <a:pt x="16" y="9"/>
                  </a:cubicBezTo>
                  <a:cubicBezTo>
                    <a:pt x="3" y="2"/>
                    <a:pt x="3" y="2"/>
                    <a:pt x="3"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00" name="Freeform 146"/>
            <p:cNvSpPr>
              <a:spLocks noEditPoints="1"/>
            </p:cNvSpPr>
            <p:nvPr/>
          </p:nvSpPr>
          <p:spPr bwMode="auto">
            <a:xfrm>
              <a:off x="2053828" y="1790896"/>
              <a:ext cx="97631" cy="101204"/>
            </a:xfrm>
            <a:custGeom>
              <a:avLst/>
              <a:gdLst>
                <a:gd name="T0" fmla="*/ 17 w 38"/>
                <a:gd name="T1" fmla="*/ 1 h 39"/>
                <a:gd name="T2" fmla="*/ 1 w 38"/>
                <a:gd name="T3" fmla="*/ 22 h 39"/>
                <a:gd name="T4" fmla="*/ 21 w 38"/>
                <a:gd name="T5" fmla="*/ 38 h 39"/>
                <a:gd name="T6" fmla="*/ 37 w 38"/>
                <a:gd name="T7" fmla="*/ 17 h 39"/>
                <a:gd name="T8" fmla="*/ 17 w 38"/>
                <a:gd name="T9" fmla="*/ 1 h 39"/>
                <a:gd name="T10" fmla="*/ 21 w 38"/>
                <a:gd name="T11" fmla="*/ 34 h 39"/>
                <a:gd name="T12" fmla="*/ 5 w 38"/>
                <a:gd name="T13" fmla="*/ 21 h 39"/>
                <a:gd name="T14" fmla="*/ 17 w 38"/>
                <a:gd name="T15" fmla="*/ 5 h 39"/>
                <a:gd name="T16" fmla="*/ 33 w 38"/>
                <a:gd name="T17" fmla="*/ 18 h 39"/>
                <a:gd name="T18" fmla="*/ 21 w 38"/>
                <a:gd name="T19"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7" y="1"/>
                  </a:moveTo>
                  <a:cubicBezTo>
                    <a:pt x="7" y="3"/>
                    <a:pt x="0" y="12"/>
                    <a:pt x="1" y="22"/>
                  </a:cubicBezTo>
                  <a:cubicBezTo>
                    <a:pt x="2" y="32"/>
                    <a:pt x="11" y="39"/>
                    <a:pt x="21" y="38"/>
                  </a:cubicBezTo>
                  <a:cubicBezTo>
                    <a:pt x="31" y="36"/>
                    <a:pt x="38" y="27"/>
                    <a:pt x="37" y="17"/>
                  </a:cubicBezTo>
                  <a:cubicBezTo>
                    <a:pt x="36" y="7"/>
                    <a:pt x="27" y="0"/>
                    <a:pt x="17" y="1"/>
                  </a:cubicBezTo>
                  <a:close/>
                  <a:moveTo>
                    <a:pt x="21" y="34"/>
                  </a:moveTo>
                  <a:cubicBezTo>
                    <a:pt x="13" y="35"/>
                    <a:pt x="5" y="29"/>
                    <a:pt x="5" y="21"/>
                  </a:cubicBezTo>
                  <a:cubicBezTo>
                    <a:pt x="4" y="13"/>
                    <a:pt x="9" y="6"/>
                    <a:pt x="17" y="5"/>
                  </a:cubicBezTo>
                  <a:cubicBezTo>
                    <a:pt x="25" y="4"/>
                    <a:pt x="33" y="10"/>
                    <a:pt x="33" y="18"/>
                  </a:cubicBezTo>
                  <a:cubicBezTo>
                    <a:pt x="34" y="26"/>
                    <a:pt x="29" y="33"/>
                    <a:pt x="21" y="34"/>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01" name="Freeform 147"/>
            <p:cNvSpPr>
              <a:spLocks noEditPoints="1"/>
            </p:cNvSpPr>
            <p:nvPr/>
          </p:nvSpPr>
          <p:spPr bwMode="auto">
            <a:xfrm>
              <a:off x="2087165" y="1808757"/>
              <a:ext cx="33338" cy="64294"/>
            </a:xfrm>
            <a:custGeom>
              <a:avLst/>
              <a:gdLst>
                <a:gd name="T0" fmla="*/ 9 w 13"/>
                <a:gd name="T1" fmla="*/ 11 h 25"/>
                <a:gd name="T2" fmla="*/ 8 w 13"/>
                <a:gd name="T3" fmla="*/ 6 h 25"/>
                <a:gd name="T4" fmla="*/ 8 w 13"/>
                <a:gd name="T5" fmla="*/ 6 h 25"/>
                <a:gd name="T6" fmla="*/ 10 w 13"/>
                <a:gd name="T7" fmla="*/ 6 h 25"/>
                <a:gd name="T8" fmla="*/ 10 w 13"/>
                <a:gd name="T9" fmla="*/ 6 h 25"/>
                <a:gd name="T10" fmla="*/ 10 w 13"/>
                <a:gd name="T11" fmla="*/ 5 h 25"/>
                <a:gd name="T12" fmla="*/ 10 w 13"/>
                <a:gd name="T13" fmla="*/ 4 h 25"/>
                <a:gd name="T14" fmla="*/ 10 w 13"/>
                <a:gd name="T15" fmla="*/ 3 h 25"/>
                <a:gd name="T16" fmla="*/ 10 w 13"/>
                <a:gd name="T17" fmla="*/ 3 h 25"/>
                <a:gd name="T18" fmla="*/ 9 w 13"/>
                <a:gd name="T19" fmla="*/ 3 h 25"/>
                <a:gd name="T20" fmla="*/ 8 w 13"/>
                <a:gd name="T21" fmla="*/ 3 h 25"/>
                <a:gd name="T22" fmla="*/ 7 w 13"/>
                <a:gd name="T23" fmla="*/ 1 h 25"/>
                <a:gd name="T24" fmla="*/ 7 w 13"/>
                <a:gd name="T25" fmla="*/ 0 h 25"/>
                <a:gd name="T26" fmla="*/ 6 w 13"/>
                <a:gd name="T27" fmla="*/ 1 h 25"/>
                <a:gd name="T28" fmla="*/ 6 w 13"/>
                <a:gd name="T29" fmla="*/ 3 h 25"/>
                <a:gd name="T30" fmla="*/ 6 w 13"/>
                <a:gd name="T31" fmla="*/ 3 h 25"/>
                <a:gd name="T32" fmla="*/ 5 w 13"/>
                <a:gd name="T33" fmla="*/ 4 h 25"/>
                <a:gd name="T34" fmla="*/ 4 w 13"/>
                <a:gd name="T35" fmla="*/ 1 h 25"/>
                <a:gd name="T36" fmla="*/ 3 w 13"/>
                <a:gd name="T37" fmla="*/ 1 h 25"/>
                <a:gd name="T38" fmla="*/ 3 w 13"/>
                <a:gd name="T39" fmla="*/ 2 h 25"/>
                <a:gd name="T40" fmla="*/ 3 w 13"/>
                <a:gd name="T41" fmla="*/ 4 h 25"/>
                <a:gd name="T42" fmla="*/ 1 w 13"/>
                <a:gd name="T43" fmla="*/ 5 h 25"/>
                <a:gd name="T44" fmla="*/ 0 w 13"/>
                <a:gd name="T45" fmla="*/ 7 h 25"/>
                <a:gd name="T46" fmla="*/ 0 w 13"/>
                <a:gd name="T47" fmla="*/ 9 h 25"/>
                <a:gd name="T48" fmla="*/ 1 w 13"/>
                <a:gd name="T49" fmla="*/ 11 h 25"/>
                <a:gd name="T50" fmla="*/ 2 w 13"/>
                <a:gd name="T51" fmla="*/ 12 h 25"/>
                <a:gd name="T52" fmla="*/ 4 w 13"/>
                <a:gd name="T53" fmla="*/ 13 h 25"/>
                <a:gd name="T54" fmla="*/ 4 w 13"/>
                <a:gd name="T55" fmla="*/ 13 h 25"/>
                <a:gd name="T56" fmla="*/ 5 w 13"/>
                <a:gd name="T57" fmla="*/ 18 h 25"/>
                <a:gd name="T58" fmla="*/ 3 w 13"/>
                <a:gd name="T59" fmla="*/ 18 h 25"/>
                <a:gd name="T60" fmla="*/ 2 w 13"/>
                <a:gd name="T61" fmla="*/ 18 h 25"/>
                <a:gd name="T62" fmla="*/ 1 w 13"/>
                <a:gd name="T63" fmla="*/ 18 h 25"/>
                <a:gd name="T64" fmla="*/ 1 w 13"/>
                <a:gd name="T65" fmla="*/ 19 h 25"/>
                <a:gd name="T66" fmla="*/ 1 w 13"/>
                <a:gd name="T67" fmla="*/ 20 h 25"/>
                <a:gd name="T68" fmla="*/ 1 w 13"/>
                <a:gd name="T69" fmla="*/ 21 h 25"/>
                <a:gd name="T70" fmla="*/ 3 w 13"/>
                <a:gd name="T71" fmla="*/ 21 h 25"/>
                <a:gd name="T72" fmla="*/ 5 w 13"/>
                <a:gd name="T73" fmla="*/ 21 h 25"/>
                <a:gd name="T74" fmla="*/ 6 w 13"/>
                <a:gd name="T75" fmla="*/ 24 h 25"/>
                <a:gd name="T76" fmla="*/ 6 w 13"/>
                <a:gd name="T77" fmla="*/ 25 h 25"/>
                <a:gd name="T78" fmla="*/ 7 w 13"/>
                <a:gd name="T79" fmla="*/ 24 h 25"/>
                <a:gd name="T80" fmla="*/ 7 w 13"/>
                <a:gd name="T81" fmla="*/ 21 h 25"/>
                <a:gd name="T82" fmla="*/ 8 w 13"/>
                <a:gd name="T83" fmla="*/ 21 h 25"/>
                <a:gd name="T84" fmla="*/ 9 w 13"/>
                <a:gd name="T85" fmla="*/ 24 h 25"/>
                <a:gd name="T86" fmla="*/ 10 w 13"/>
                <a:gd name="T87" fmla="*/ 24 h 25"/>
                <a:gd name="T88" fmla="*/ 10 w 13"/>
                <a:gd name="T89" fmla="*/ 23 h 25"/>
                <a:gd name="T90" fmla="*/ 10 w 13"/>
                <a:gd name="T91" fmla="*/ 20 h 25"/>
                <a:gd name="T92" fmla="*/ 11 w 13"/>
                <a:gd name="T93" fmla="*/ 20 h 25"/>
                <a:gd name="T94" fmla="*/ 12 w 13"/>
                <a:gd name="T95" fmla="*/ 18 h 25"/>
                <a:gd name="T96" fmla="*/ 13 w 13"/>
                <a:gd name="T97" fmla="*/ 15 h 25"/>
                <a:gd name="T98" fmla="*/ 11 w 13"/>
                <a:gd name="T99" fmla="*/ 12 h 25"/>
                <a:gd name="T100" fmla="*/ 9 w 13"/>
                <a:gd name="T101" fmla="*/ 11 h 25"/>
                <a:gd name="T102" fmla="*/ 8 w 13"/>
                <a:gd name="T103" fmla="*/ 18 h 25"/>
                <a:gd name="T104" fmla="*/ 6 w 13"/>
                <a:gd name="T105" fmla="*/ 18 h 25"/>
                <a:gd name="T106" fmla="*/ 6 w 13"/>
                <a:gd name="T107" fmla="*/ 13 h 25"/>
                <a:gd name="T108" fmla="*/ 7 w 13"/>
                <a:gd name="T109" fmla="*/ 14 h 25"/>
                <a:gd name="T110" fmla="*/ 8 w 13"/>
                <a:gd name="T111" fmla="*/ 18 h 25"/>
                <a:gd name="T112" fmla="*/ 7 w 13"/>
                <a:gd name="T113" fmla="*/ 10 h 25"/>
                <a:gd name="T114" fmla="*/ 5 w 13"/>
                <a:gd name="T115" fmla="*/ 10 h 25"/>
                <a:gd name="T116" fmla="*/ 5 w 13"/>
                <a:gd name="T117" fmla="*/ 6 h 25"/>
                <a:gd name="T118" fmla="*/ 6 w 13"/>
                <a:gd name="T119" fmla="*/ 6 h 25"/>
                <a:gd name="T120" fmla="*/ 7 w 13"/>
                <a:gd name="T121"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 h="25">
                  <a:moveTo>
                    <a:pt x="9" y="11"/>
                  </a:moveTo>
                  <a:cubicBezTo>
                    <a:pt x="8" y="6"/>
                    <a:pt x="8" y="6"/>
                    <a:pt x="8" y="6"/>
                  </a:cubicBezTo>
                  <a:cubicBezTo>
                    <a:pt x="8" y="6"/>
                    <a:pt x="8" y="6"/>
                    <a:pt x="8" y="6"/>
                  </a:cubicBezTo>
                  <a:cubicBezTo>
                    <a:pt x="9" y="6"/>
                    <a:pt x="9" y="6"/>
                    <a:pt x="10" y="6"/>
                  </a:cubicBezTo>
                  <a:cubicBezTo>
                    <a:pt x="10" y="6"/>
                    <a:pt x="10" y="6"/>
                    <a:pt x="10" y="6"/>
                  </a:cubicBezTo>
                  <a:cubicBezTo>
                    <a:pt x="10" y="6"/>
                    <a:pt x="10" y="5"/>
                    <a:pt x="10" y="5"/>
                  </a:cubicBezTo>
                  <a:cubicBezTo>
                    <a:pt x="10" y="5"/>
                    <a:pt x="10" y="4"/>
                    <a:pt x="10" y="4"/>
                  </a:cubicBezTo>
                  <a:cubicBezTo>
                    <a:pt x="10" y="4"/>
                    <a:pt x="10" y="3"/>
                    <a:pt x="10" y="3"/>
                  </a:cubicBezTo>
                  <a:cubicBezTo>
                    <a:pt x="10" y="3"/>
                    <a:pt x="10" y="3"/>
                    <a:pt x="10" y="3"/>
                  </a:cubicBezTo>
                  <a:cubicBezTo>
                    <a:pt x="9" y="3"/>
                    <a:pt x="9" y="3"/>
                    <a:pt x="9" y="3"/>
                  </a:cubicBezTo>
                  <a:cubicBezTo>
                    <a:pt x="9" y="3"/>
                    <a:pt x="8" y="3"/>
                    <a:pt x="8" y="3"/>
                  </a:cubicBezTo>
                  <a:cubicBezTo>
                    <a:pt x="7" y="1"/>
                    <a:pt x="7" y="1"/>
                    <a:pt x="7" y="1"/>
                  </a:cubicBezTo>
                  <a:cubicBezTo>
                    <a:pt x="7" y="1"/>
                    <a:pt x="7" y="0"/>
                    <a:pt x="7" y="0"/>
                  </a:cubicBezTo>
                  <a:cubicBezTo>
                    <a:pt x="6" y="0"/>
                    <a:pt x="6" y="1"/>
                    <a:pt x="6" y="1"/>
                  </a:cubicBezTo>
                  <a:cubicBezTo>
                    <a:pt x="6" y="3"/>
                    <a:pt x="6" y="3"/>
                    <a:pt x="6" y="3"/>
                  </a:cubicBezTo>
                  <a:cubicBezTo>
                    <a:pt x="6" y="3"/>
                    <a:pt x="6" y="3"/>
                    <a:pt x="6" y="3"/>
                  </a:cubicBezTo>
                  <a:cubicBezTo>
                    <a:pt x="5" y="3"/>
                    <a:pt x="5" y="4"/>
                    <a:pt x="5"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0" y="7"/>
                  </a:cubicBezTo>
                  <a:cubicBezTo>
                    <a:pt x="0" y="7"/>
                    <a:pt x="0" y="8"/>
                    <a:pt x="0" y="9"/>
                  </a:cubicBezTo>
                  <a:cubicBezTo>
                    <a:pt x="0" y="9"/>
                    <a:pt x="1" y="10"/>
                    <a:pt x="1" y="11"/>
                  </a:cubicBezTo>
                  <a:cubicBezTo>
                    <a:pt x="1" y="11"/>
                    <a:pt x="2" y="12"/>
                    <a:pt x="2" y="12"/>
                  </a:cubicBezTo>
                  <a:cubicBezTo>
                    <a:pt x="3" y="12"/>
                    <a:pt x="3" y="13"/>
                    <a:pt x="4" y="13"/>
                  </a:cubicBezTo>
                  <a:cubicBezTo>
                    <a:pt x="4" y="13"/>
                    <a:pt x="4" y="13"/>
                    <a:pt x="4" y="13"/>
                  </a:cubicBezTo>
                  <a:cubicBezTo>
                    <a:pt x="5" y="18"/>
                    <a:pt x="5" y="18"/>
                    <a:pt x="5" y="18"/>
                  </a:cubicBezTo>
                  <a:cubicBezTo>
                    <a:pt x="4" y="18"/>
                    <a:pt x="4" y="18"/>
                    <a:pt x="3" y="18"/>
                  </a:cubicBezTo>
                  <a:cubicBezTo>
                    <a:pt x="3" y="18"/>
                    <a:pt x="2" y="18"/>
                    <a:pt x="2" y="18"/>
                  </a:cubicBezTo>
                  <a:cubicBezTo>
                    <a:pt x="2" y="18"/>
                    <a:pt x="1" y="18"/>
                    <a:pt x="1" y="18"/>
                  </a:cubicBezTo>
                  <a:cubicBezTo>
                    <a:pt x="1" y="19"/>
                    <a:pt x="1" y="19"/>
                    <a:pt x="1" y="19"/>
                  </a:cubicBezTo>
                  <a:cubicBezTo>
                    <a:pt x="1" y="20"/>
                    <a:pt x="1" y="20"/>
                    <a:pt x="1" y="20"/>
                  </a:cubicBezTo>
                  <a:cubicBezTo>
                    <a:pt x="1" y="21"/>
                    <a:pt x="1" y="21"/>
                    <a:pt x="1" y="21"/>
                  </a:cubicBezTo>
                  <a:cubicBezTo>
                    <a:pt x="2" y="21"/>
                    <a:pt x="2" y="21"/>
                    <a:pt x="3" y="21"/>
                  </a:cubicBezTo>
                  <a:cubicBezTo>
                    <a:pt x="4" y="21"/>
                    <a:pt x="4" y="21"/>
                    <a:pt x="5" y="21"/>
                  </a:cubicBezTo>
                  <a:cubicBezTo>
                    <a:pt x="6" y="24"/>
                    <a:pt x="6" y="24"/>
                    <a:pt x="6" y="24"/>
                  </a:cubicBezTo>
                  <a:cubicBezTo>
                    <a:pt x="6" y="25"/>
                    <a:pt x="6" y="25"/>
                    <a:pt x="6" y="25"/>
                  </a:cubicBezTo>
                  <a:cubicBezTo>
                    <a:pt x="7" y="25"/>
                    <a:pt x="7" y="24"/>
                    <a:pt x="7" y="24"/>
                  </a:cubicBezTo>
                  <a:cubicBezTo>
                    <a:pt x="7" y="21"/>
                    <a:pt x="7" y="21"/>
                    <a:pt x="7" y="21"/>
                  </a:cubicBezTo>
                  <a:cubicBezTo>
                    <a:pt x="7" y="21"/>
                    <a:pt x="8" y="21"/>
                    <a:pt x="8" y="21"/>
                  </a:cubicBezTo>
                  <a:cubicBezTo>
                    <a:pt x="9" y="24"/>
                    <a:pt x="9" y="24"/>
                    <a:pt x="9" y="24"/>
                  </a:cubicBezTo>
                  <a:cubicBezTo>
                    <a:pt x="9" y="24"/>
                    <a:pt x="9" y="24"/>
                    <a:pt x="10" y="24"/>
                  </a:cubicBezTo>
                  <a:cubicBezTo>
                    <a:pt x="10" y="24"/>
                    <a:pt x="10" y="24"/>
                    <a:pt x="10" y="23"/>
                  </a:cubicBezTo>
                  <a:cubicBezTo>
                    <a:pt x="10" y="20"/>
                    <a:pt x="10" y="20"/>
                    <a:pt x="10" y="20"/>
                  </a:cubicBezTo>
                  <a:cubicBezTo>
                    <a:pt x="10" y="20"/>
                    <a:pt x="11" y="20"/>
                    <a:pt x="11" y="20"/>
                  </a:cubicBezTo>
                  <a:cubicBezTo>
                    <a:pt x="12" y="19"/>
                    <a:pt x="12" y="19"/>
                    <a:pt x="12" y="18"/>
                  </a:cubicBezTo>
                  <a:cubicBezTo>
                    <a:pt x="13" y="17"/>
                    <a:pt x="13" y="16"/>
                    <a:pt x="13" y="15"/>
                  </a:cubicBezTo>
                  <a:cubicBezTo>
                    <a:pt x="12" y="14"/>
                    <a:pt x="12" y="13"/>
                    <a:pt x="11" y="12"/>
                  </a:cubicBezTo>
                  <a:cubicBezTo>
                    <a:pt x="10" y="12"/>
                    <a:pt x="10" y="11"/>
                    <a:pt x="9" y="11"/>
                  </a:cubicBezTo>
                  <a:close/>
                  <a:moveTo>
                    <a:pt x="8" y="18"/>
                  </a:moveTo>
                  <a:cubicBezTo>
                    <a:pt x="7" y="18"/>
                    <a:pt x="7" y="18"/>
                    <a:pt x="6" y="18"/>
                  </a:cubicBezTo>
                  <a:cubicBezTo>
                    <a:pt x="6" y="13"/>
                    <a:pt x="6" y="13"/>
                    <a:pt x="6" y="13"/>
                  </a:cubicBezTo>
                  <a:cubicBezTo>
                    <a:pt x="6" y="14"/>
                    <a:pt x="7" y="14"/>
                    <a:pt x="7" y="14"/>
                  </a:cubicBezTo>
                  <a:lnTo>
                    <a:pt x="8" y="18"/>
                  </a:lnTo>
                  <a:close/>
                  <a:moveTo>
                    <a:pt x="7" y="10"/>
                  </a:moveTo>
                  <a:cubicBezTo>
                    <a:pt x="6" y="10"/>
                    <a:pt x="6" y="10"/>
                    <a:pt x="5" y="10"/>
                  </a:cubicBezTo>
                  <a:cubicBezTo>
                    <a:pt x="5" y="6"/>
                    <a:pt x="5" y="6"/>
                    <a:pt x="5" y="6"/>
                  </a:cubicBezTo>
                  <a:cubicBezTo>
                    <a:pt x="5" y="6"/>
                    <a:pt x="6" y="6"/>
                    <a:pt x="6" y="6"/>
                  </a:cubicBezTo>
                  <a:lnTo>
                    <a:pt x="7" y="1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02" name="Freeform 148"/>
            <p:cNvSpPr>
              <a:spLocks noEditPoints="1"/>
            </p:cNvSpPr>
            <p:nvPr/>
          </p:nvSpPr>
          <p:spPr bwMode="auto">
            <a:xfrm>
              <a:off x="2069305" y="1927819"/>
              <a:ext cx="100013" cy="97631"/>
            </a:xfrm>
            <a:custGeom>
              <a:avLst/>
              <a:gdLst>
                <a:gd name="T0" fmla="*/ 17 w 39"/>
                <a:gd name="T1" fmla="*/ 1 h 38"/>
                <a:gd name="T2" fmla="*/ 1 w 39"/>
                <a:gd name="T3" fmla="*/ 21 h 38"/>
                <a:gd name="T4" fmla="*/ 22 w 39"/>
                <a:gd name="T5" fmla="*/ 37 h 38"/>
                <a:gd name="T6" fmla="*/ 38 w 39"/>
                <a:gd name="T7" fmla="*/ 17 h 38"/>
                <a:gd name="T8" fmla="*/ 17 w 39"/>
                <a:gd name="T9" fmla="*/ 1 h 38"/>
                <a:gd name="T10" fmla="*/ 21 w 39"/>
                <a:gd name="T11" fmla="*/ 34 h 38"/>
                <a:gd name="T12" fmla="*/ 5 w 39"/>
                <a:gd name="T13" fmla="*/ 21 h 38"/>
                <a:gd name="T14" fmla="*/ 18 w 39"/>
                <a:gd name="T15" fmla="*/ 5 h 38"/>
                <a:gd name="T16" fmla="*/ 34 w 39"/>
                <a:gd name="T17" fmla="*/ 17 h 38"/>
                <a:gd name="T18" fmla="*/ 21 w 39"/>
                <a:gd name="T19"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8">
                  <a:moveTo>
                    <a:pt x="17" y="1"/>
                  </a:moveTo>
                  <a:cubicBezTo>
                    <a:pt x="7" y="2"/>
                    <a:pt x="0" y="11"/>
                    <a:pt x="1" y="21"/>
                  </a:cubicBezTo>
                  <a:cubicBezTo>
                    <a:pt x="3" y="31"/>
                    <a:pt x="12" y="38"/>
                    <a:pt x="22" y="37"/>
                  </a:cubicBezTo>
                  <a:cubicBezTo>
                    <a:pt x="32" y="36"/>
                    <a:pt x="39" y="27"/>
                    <a:pt x="38" y="17"/>
                  </a:cubicBezTo>
                  <a:cubicBezTo>
                    <a:pt x="36" y="7"/>
                    <a:pt x="27" y="0"/>
                    <a:pt x="17" y="1"/>
                  </a:cubicBezTo>
                  <a:close/>
                  <a:moveTo>
                    <a:pt x="21" y="34"/>
                  </a:moveTo>
                  <a:cubicBezTo>
                    <a:pt x="13" y="35"/>
                    <a:pt x="6" y="29"/>
                    <a:pt x="5" y="21"/>
                  </a:cubicBezTo>
                  <a:cubicBezTo>
                    <a:pt x="4" y="13"/>
                    <a:pt x="10" y="6"/>
                    <a:pt x="18" y="5"/>
                  </a:cubicBezTo>
                  <a:cubicBezTo>
                    <a:pt x="26" y="4"/>
                    <a:pt x="33" y="9"/>
                    <a:pt x="34" y="17"/>
                  </a:cubicBezTo>
                  <a:cubicBezTo>
                    <a:pt x="35" y="25"/>
                    <a:pt x="29" y="33"/>
                    <a:pt x="21" y="34"/>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03" name="Freeform 149"/>
            <p:cNvSpPr/>
            <p:nvPr/>
          </p:nvSpPr>
          <p:spPr bwMode="auto">
            <a:xfrm>
              <a:off x="2094309" y="1952822"/>
              <a:ext cx="52388" cy="46435"/>
            </a:xfrm>
            <a:custGeom>
              <a:avLst/>
              <a:gdLst>
                <a:gd name="T0" fmla="*/ 13 w 20"/>
                <a:gd name="T1" fmla="*/ 15 h 18"/>
                <a:gd name="T2" fmla="*/ 7 w 20"/>
                <a:gd name="T3" fmla="*/ 13 h 18"/>
                <a:gd name="T4" fmla="*/ 11 w 20"/>
                <a:gd name="T5" fmla="*/ 12 h 18"/>
                <a:gd name="T6" fmla="*/ 13 w 20"/>
                <a:gd name="T7" fmla="*/ 11 h 18"/>
                <a:gd name="T8" fmla="*/ 11 w 20"/>
                <a:gd name="T9" fmla="*/ 10 h 18"/>
                <a:gd name="T10" fmla="*/ 6 w 20"/>
                <a:gd name="T11" fmla="*/ 10 h 18"/>
                <a:gd name="T12" fmla="*/ 6 w 20"/>
                <a:gd name="T13" fmla="*/ 9 h 18"/>
                <a:gd name="T14" fmla="*/ 6 w 20"/>
                <a:gd name="T15" fmla="*/ 9 h 18"/>
                <a:gd name="T16" fmla="*/ 11 w 20"/>
                <a:gd name="T17" fmla="*/ 8 h 18"/>
                <a:gd name="T18" fmla="*/ 12 w 20"/>
                <a:gd name="T19" fmla="*/ 7 h 18"/>
                <a:gd name="T20" fmla="*/ 11 w 20"/>
                <a:gd name="T21" fmla="*/ 6 h 18"/>
                <a:gd name="T22" fmla="*/ 7 w 20"/>
                <a:gd name="T23" fmla="*/ 6 h 18"/>
                <a:gd name="T24" fmla="*/ 11 w 20"/>
                <a:gd name="T25" fmla="*/ 3 h 18"/>
                <a:gd name="T26" fmla="*/ 15 w 20"/>
                <a:gd name="T27" fmla="*/ 4 h 18"/>
                <a:gd name="T28" fmla="*/ 19 w 20"/>
                <a:gd name="T29" fmla="*/ 3 h 18"/>
                <a:gd name="T30" fmla="*/ 11 w 20"/>
                <a:gd name="T31" fmla="*/ 0 h 18"/>
                <a:gd name="T32" fmla="*/ 4 w 20"/>
                <a:gd name="T33" fmla="*/ 7 h 18"/>
                <a:gd name="T34" fmla="*/ 1 w 20"/>
                <a:gd name="T35" fmla="*/ 7 h 18"/>
                <a:gd name="T36" fmla="*/ 0 w 20"/>
                <a:gd name="T37" fmla="*/ 8 h 18"/>
                <a:gd name="T38" fmla="*/ 1 w 20"/>
                <a:gd name="T39" fmla="*/ 9 h 18"/>
                <a:gd name="T40" fmla="*/ 3 w 20"/>
                <a:gd name="T41" fmla="*/ 9 h 18"/>
                <a:gd name="T42" fmla="*/ 3 w 20"/>
                <a:gd name="T43" fmla="*/ 10 h 18"/>
                <a:gd name="T44" fmla="*/ 4 w 20"/>
                <a:gd name="T45" fmla="*/ 11 h 18"/>
                <a:gd name="T46" fmla="*/ 1 w 20"/>
                <a:gd name="T47" fmla="*/ 11 h 18"/>
                <a:gd name="T48" fmla="*/ 0 w 20"/>
                <a:gd name="T49" fmla="*/ 12 h 18"/>
                <a:gd name="T50" fmla="*/ 1 w 20"/>
                <a:gd name="T51" fmla="*/ 13 h 18"/>
                <a:gd name="T52" fmla="*/ 4 w 20"/>
                <a:gd name="T53" fmla="*/ 13 h 18"/>
                <a:gd name="T54" fmla="*/ 13 w 20"/>
                <a:gd name="T55" fmla="*/ 17 h 18"/>
                <a:gd name="T56" fmla="*/ 20 w 20"/>
                <a:gd name="T57" fmla="*/ 12 h 18"/>
                <a:gd name="T58" fmla="*/ 16 w 20"/>
                <a:gd name="T59" fmla="*/ 13 h 18"/>
                <a:gd name="T60" fmla="*/ 13 w 20"/>
                <a:gd name="T61"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18">
                  <a:moveTo>
                    <a:pt x="13" y="15"/>
                  </a:moveTo>
                  <a:cubicBezTo>
                    <a:pt x="11" y="15"/>
                    <a:pt x="9" y="14"/>
                    <a:pt x="7" y="13"/>
                  </a:cubicBezTo>
                  <a:cubicBezTo>
                    <a:pt x="11" y="12"/>
                    <a:pt x="11" y="12"/>
                    <a:pt x="11" y="12"/>
                  </a:cubicBezTo>
                  <a:cubicBezTo>
                    <a:pt x="12" y="12"/>
                    <a:pt x="13" y="11"/>
                    <a:pt x="13" y="11"/>
                  </a:cubicBezTo>
                  <a:cubicBezTo>
                    <a:pt x="12" y="10"/>
                    <a:pt x="12" y="10"/>
                    <a:pt x="11" y="10"/>
                  </a:cubicBezTo>
                  <a:cubicBezTo>
                    <a:pt x="6" y="10"/>
                    <a:pt x="6" y="10"/>
                    <a:pt x="6" y="10"/>
                  </a:cubicBezTo>
                  <a:cubicBezTo>
                    <a:pt x="6" y="10"/>
                    <a:pt x="6" y="10"/>
                    <a:pt x="6" y="9"/>
                  </a:cubicBezTo>
                  <a:cubicBezTo>
                    <a:pt x="6" y="9"/>
                    <a:pt x="6" y="9"/>
                    <a:pt x="6" y="9"/>
                  </a:cubicBezTo>
                  <a:cubicBezTo>
                    <a:pt x="11" y="8"/>
                    <a:pt x="11" y="8"/>
                    <a:pt x="11" y="8"/>
                  </a:cubicBezTo>
                  <a:cubicBezTo>
                    <a:pt x="12" y="8"/>
                    <a:pt x="12" y="7"/>
                    <a:pt x="12" y="7"/>
                  </a:cubicBezTo>
                  <a:cubicBezTo>
                    <a:pt x="12" y="6"/>
                    <a:pt x="11" y="6"/>
                    <a:pt x="11" y="6"/>
                  </a:cubicBezTo>
                  <a:cubicBezTo>
                    <a:pt x="7" y="6"/>
                    <a:pt x="7" y="6"/>
                    <a:pt x="7" y="6"/>
                  </a:cubicBezTo>
                  <a:cubicBezTo>
                    <a:pt x="7" y="4"/>
                    <a:pt x="9" y="3"/>
                    <a:pt x="11" y="3"/>
                  </a:cubicBezTo>
                  <a:cubicBezTo>
                    <a:pt x="13" y="3"/>
                    <a:pt x="14" y="3"/>
                    <a:pt x="15" y="4"/>
                  </a:cubicBezTo>
                  <a:cubicBezTo>
                    <a:pt x="19" y="3"/>
                    <a:pt x="19" y="3"/>
                    <a:pt x="19" y="3"/>
                  </a:cubicBezTo>
                  <a:cubicBezTo>
                    <a:pt x="17" y="1"/>
                    <a:pt x="14" y="0"/>
                    <a:pt x="11" y="0"/>
                  </a:cubicBezTo>
                  <a:cubicBezTo>
                    <a:pt x="7" y="0"/>
                    <a:pt x="4" y="3"/>
                    <a:pt x="4" y="7"/>
                  </a:cubicBezTo>
                  <a:cubicBezTo>
                    <a:pt x="1" y="7"/>
                    <a:pt x="1" y="7"/>
                    <a:pt x="1" y="7"/>
                  </a:cubicBezTo>
                  <a:cubicBezTo>
                    <a:pt x="0" y="7"/>
                    <a:pt x="0" y="8"/>
                    <a:pt x="0" y="8"/>
                  </a:cubicBezTo>
                  <a:cubicBezTo>
                    <a:pt x="0" y="9"/>
                    <a:pt x="0" y="9"/>
                    <a:pt x="1" y="9"/>
                  </a:cubicBezTo>
                  <a:cubicBezTo>
                    <a:pt x="3" y="9"/>
                    <a:pt x="3" y="9"/>
                    <a:pt x="3" y="9"/>
                  </a:cubicBezTo>
                  <a:cubicBezTo>
                    <a:pt x="3" y="9"/>
                    <a:pt x="3" y="10"/>
                    <a:pt x="3" y="10"/>
                  </a:cubicBezTo>
                  <a:cubicBezTo>
                    <a:pt x="3" y="10"/>
                    <a:pt x="3" y="10"/>
                    <a:pt x="4" y="11"/>
                  </a:cubicBezTo>
                  <a:cubicBezTo>
                    <a:pt x="1" y="11"/>
                    <a:pt x="1" y="11"/>
                    <a:pt x="1" y="11"/>
                  </a:cubicBezTo>
                  <a:cubicBezTo>
                    <a:pt x="1" y="11"/>
                    <a:pt x="0" y="12"/>
                    <a:pt x="0" y="12"/>
                  </a:cubicBezTo>
                  <a:cubicBezTo>
                    <a:pt x="0" y="13"/>
                    <a:pt x="1" y="13"/>
                    <a:pt x="1" y="13"/>
                  </a:cubicBezTo>
                  <a:cubicBezTo>
                    <a:pt x="4" y="13"/>
                    <a:pt x="4" y="13"/>
                    <a:pt x="4" y="13"/>
                  </a:cubicBezTo>
                  <a:cubicBezTo>
                    <a:pt x="6" y="16"/>
                    <a:pt x="9" y="18"/>
                    <a:pt x="13" y="17"/>
                  </a:cubicBezTo>
                  <a:cubicBezTo>
                    <a:pt x="16" y="17"/>
                    <a:pt x="18" y="15"/>
                    <a:pt x="20" y="12"/>
                  </a:cubicBezTo>
                  <a:cubicBezTo>
                    <a:pt x="16" y="13"/>
                    <a:pt x="16" y="13"/>
                    <a:pt x="16" y="13"/>
                  </a:cubicBezTo>
                  <a:cubicBezTo>
                    <a:pt x="15" y="14"/>
                    <a:pt x="14" y="15"/>
                    <a:pt x="13" y="1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04" name="Freeform 150"/>
            <p:cNvSpPr>
              <a:spLocks noEditPoints="1"/>
            </p:cNvSpPr>
            <p:nvPr/>
          </p:nvSpPr>
          <p:spPr bwMode="auto">
            <a:xfrm>
              <a:off x="1245394" y="2620763"/>
              <a:ext cx="236934" cy="210741"/>
            </a:xfrm>
            <a:custGeom>
              <a:avLst/>
              <a:gdLst>
                <a:gd name="T0" fmla="*/ 69 w 92"/>
                <a:gd name="T1" fmla="*/ 12 h 82"/>
                <a:gd name="T2" fmla="*/ 68 w 92"/>
                <a:gd name="T3" fmla="*/ 12 h 82"/>
                <a:gd name="T4" fmla="*/ 67 w 92"/>
                <a:gd name="T5" fmla="*/ 4 h 82"/>
                <a:gd name="T6" fmla="*/ 62 w 92"/>
                <a:gd name="T7" fmla="*/ 0 h 82"/>
                <a:gd name="T8" fmla="*/ 61 w 92"/>
                <a:gd name="T9" fmla="*/ 0 h 82"/>
                <a:gd name="T10" fmla="*/ 57 w 92"/>
                <a:gd name="T11" fmla="*/ 5 h 82"/>
                <a:gd name="T12" fmla="*/ 58 w 92"/>
                <a:gd name="T13" fmla="*/ 13 h 82"/>
                <a:gd name="T14" fmla="*/ 26 w 92"/>
                <a:gd name="T15" fmla="*/ 17 h 82"/>
                <a:gd name="T16" fmla="*/ 25 w 92"/>
                <a:gd name="T17" fmla="*/ 9 h 82"/>
                <a:gd name="T18" fmla="*/ 20 w 92"/>
                <a:gd name="T19" fmla="*/ 5 h 82"/>
                <a:gd name="T20" fmla="*/ 18 w 92"/>
                <a:gd name="T21" fmla="*/ 5 h 82"/>
                <a:gd name="T22" fmla="*/ 15 w 92"/>
                <a:gd name="T23" fmla="*/ 10 h 82"/>
                <a:gd name="T24" fmla="*/ 16 w 92"/>
                <a:gd name="T25" fmla="*/ 18 h 82"/>
                <a:gd name="T26" fmla="*/ 14 w 92"/>
                <a:gd name="T27" fmla="*/ 19 h 82"/>
                <a:gd name="T28" fmla="*/ 1 w 92"/>
                <a:gd name="T29" fmla="*/ 36 h 82"/>
                <a:gd name="T30" fmla="*/ 5 w 92"/>
                <a:gd name="T31" fmla="*/ 68 h 82"/>
                <a:gd name="T32" fmla="*/ 22 w 92"/>
                <a:gd name="T33" fmla="*/ 81 h 82"/>
                <a:gd name="T34" fmla="*/ 77 w 92"/>
                <a:gd name="T35" fmla="*/ 74 h 82"/>
                <a:gd name="T36" fmla="*/ 91 w 92"/>
                <a:gd name="T37" fmla="*/ 57 h 82"/>
                <a:gd name="T38" fmla="*/ 87 w 92"/>
                <a:gd name="T39" fmla="*/ 25 h 82"/>
                <a:gd name="T40" fmla="*/ 69 w 92"/>
                <a:gd name="T41" fmla="*/ 12 h 82"/>
                <a:gd name="T42" fmla="*/ 84 w 92"/>
                <a:gd name="T43" fmla="*/ 58 h 82"/>
                <a:gd name="T44" fmla="*/ 76 w 92"/>
                <a:gd name="T45" fmla="*/ 68 h 82"/>
                <a:gd name="T46" fmla="*/ 21 w 92"/>
                <a:gd name="T47" fmla="*/ 74 h 82"/>
                <a:gd name="T48" fmla="*/ 11 w 92"/>
                <a:gd name="T49" fmla="*/ 67 h 82"/>
                <a:gd name="T50" fmla="*/ 8 w 92"/>
                <a:gd name="T51" fmla="*/ 35 h 82"/>
                <a:gd name="T52" fmla="*/ 15 w 92"/>
                <a:gd name="T53" fmla="*/ 25 h 82"/>
                <a:gd name="T54" fmla="*/ 17 w 92"/>
                <a:gd name="T55" fmla="*/ 25 h 82"/>
                <a:gd name="T56" fmla="*/ 17 w 92"/>
                <a:gd name="T57" fmla="*/ 29 h 82"/>
                <a:gd name="T58" fmla="*/ 22 w 92"/>
                <a:gd name="T59" fmla="*/ 33 h 82"/>
                <a:gd name="T60" fmla="*/ 23 w 92"/>
                <a:gd name="T61" fmla="*/ 33 h 82"/>
                <a:gd name="T62" fmla="*/ 27 w 92"/>
                <a:gd name="T63" fmla="*/ 28 h 82"/>
                <a:gd name="T64" fmla="*/ 27 w 92"/>
                <a:gd name="T65" fmla="*/ 24 h 82"/>
                <a:gd name="T66" fmla="*/ 59 w 92"/>
                <a:gd name="T67" fmla="*/ 20 h 82"/>
                <a:gd name="T68" fmla="*/ 59 w 92"/>
                <a:gd name="T69" fmla="*/ 24 h 82"/>
                <a:gd name="T70" fmla="*/ 64 w 92"/>
                <a:gd name="T71" fmla="*/ 28 h 82"/>
                <a:gd name="T72" fmla="*/ 66 w 92"/>
                <a:gd name="T73" fmla="*/ 27 h 82"/>
                <a:gd name="T74" fmla="*/ 69 w 92"/>
                <a:gd name="T75" fmla="*/ 23 h 82"/>
                <a:gd name="T76" fmla="*/ 69 w 92"/>
                <a:gd name="T77" fmla="*/ 19 h 82"/>
                <a:gd name="T78" fmla="*/ 70 w 92"/>
                <a:gd name="T79" fmla="*/ 18 h 82"/>
                <a:gd name="T80" fmla="*/ 80 w 92"/>
                <a:gd name="T81" fmla="*/ 26 h 82"/>
                <a:gd name="T82" fmla="*/ 84 w 92"/>
                <a:gd name="T8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2">
                  <a:moveTo>
                    <a:pt x="69" y="12"/>
                  </a:moveTo>
                  <a:cubicBezTo>
                    <a:pt x="68" y="12"/>
                    <a:pt x="68" y="12"/>
                    <a:pt x="68" y="12"/>
                  </a:cubicBezTo>
                  <a:cubicBezTo>
                    <a:pt x="67" y="4"/>
                    <a:pt x="67" y="4"/>
                    <a:pt x="67" y="4"/>
                  </a:cubicBezTo>
                  <a:cubicBezTo>
                    <a:pt x="67" y="1"/>
                    <a:pt x="65" y="0"/>
                    <a:pt x="62" y="0"/>
                  </a:cubicBezTo>
                  <a:cubicBezTo>
                    <a:pt x="61" y="0"/>
                    <a:pt x="61" y="0"/>
                    <a:pt x="61" y="0"/>
                  </a:cubicBezTo>
                  <a:cubicBezTo>
                    <a:pt x="58" y="1"/>
                    <a:pt x="57" y="3"/>
                    <a:pt x="57" y="5"/>
                  </a:cubicBezTo>
                  <a:cubicBezTo>
                    <a:pt x="58" y="13"/>
                    <a:pt x="58" y="13"/>
                    <a:pt x="58" y="13"/>
                  </a:cubicBezTo>
                  <a:cubicBezTo>
                    <a:pt x="26" y="17"/>
                    <a:pt x="26" y="17"/>
                    <a:pt x="26" y="17"/>
                  </a:cubicBezTo>
                  <a:cubicBezTo>
                    <a:pt x="25" y="9"/>
                    <a:pt x="25" y="9"/>
                    <a:pt x="25" y="9"/>
                  </a:cubicBezTo>
                  <a:cubicBezTo>
                    <a:pt x="24" y="7"/>
                    <a:pt x="22" y="5"/>
                    <a:pt x="20" y="5"/>
                  </a:cubicBezTo>
                  <a:cubicBezTo>
                    <a:pt x="18" y="5"/>
                    <a:pt x="18" y="5"/>
                    <a:pt x="18" y="5"/>
                  </a:cubicBezTo>
                  <a:cubicBezTo>
                    <a:pt x="16" y="6"/>
                    <a:pt x="15" y="8"/>
                    <a:pt x="15" y="10"/>
                  </a:cubicBezTo>
                  <a:cubicBezTo>
                    <a:pt x="16" y="18"/>
                    <a:pt x="16" y="18"/>
                    <a:pt x="16" y="18"/>
                  </a:cubicBezTo>
                  <a:cubicBezTo>
                    <a:pt x="14" y="19"/>
                    <a:pt x="14" y="19"/>
                    <a:pt x="14" y="19"/>
                  </a:cubicBezTo>
                  <a:cubicBezTo>
                    <a:pt x="6" y="20"/>
                    <a:pt x="0" y="27"/>
                    <a:pt x="1" y="36"/>
                  </a:cubicBezTo>
                  <a:cubicBezTo>
                    <a:pt x="5" y="68"/>
                    <a:pt x="5" y="68"/>
                    <a:pt x="5" y="68"/>
                  </a:cubicBezTo>
                  <a:cubicBezTo>
                    <a:pt x="6" y="76"/>
                    <a:pt x="14" y="82"/>
                    <a:pt x="22" y="81"/>
                  </a:cubicBezTo>
                  <a:cubicBezTo>
                    <a:pt x="77" y="74"/>
                    <a:pt x="77" y="74"/>
                    <a:pt x="77" y="74"/>
                  </a:cubicBezTo>
                  <a:cubicBezTo>
                    <a:pt x="86" y="73"/>
                    <a:pt x="92" y="65"/>
                    <a:pt x="91" y="57"/>
                  </a:cubicBezTo>
                  <a:cubicBezTo>
                    <a:pt x="87" y="25"/>
                    <a:pt x="87" y="25"/>
                    <a:pt x="87" y="25"/>
                  </a:cubicBezTo>
                  <a:cubicBezTo>
                    <a:pt x="86" y="17"/>
                    <a:pt x="78" y="11"/>
                    <a:pt x="69" y="12"/>
                  </a:cubicBezTo>
                  <a:close/>
                  <a:moveTo>
                    <a:pt x="84" y="58"/>
                  </a:moveTo>
                  <a:cubicBezTo>
                    <a:pt x="85" y="63"/>
                    <a:pt x="81" y="67"/>
                    <a:pt x="76" y="68"/>
                  </a:cubicBezTo>
                  <a:cubicBezTo>
                    <a:pt x="21" y="74"/>
                    <a:pt x="21" y="74"/>
                    <a:pt x="21" y="74"/>
                  </a:cubicBezTo>
                  <a:cubicBezTo>
                    <a:pt x="16" y="75"/>
                    <a:pt x="12" y="72"/>
                    <a:pt x="11" y="67"/>
                  </a:cubicBezTo>
                  <a:cubicBezTo>
                    <a:pt x="8" y="35"/>
                    <a:pt x="8" y="35"/>
                    <a:pt x="8" y="35"/>
                  </a:cubicBezTo>
                  <a:cubicBezTo>
                    <a:pt x="7" y="30"/>
                    <a:pt x="10" y="26"/>
                    <a:pt x="15" y="25"/>
                  </a:cubicBezTo>
                  <a:cubicBezTo>
                    <a:pt x="17" y="25"/>
                    <a:pt x="17" y="25"/>
                    <a:pt x="17" y="25"/>
                  </a:cubicBezTo>
                  <a:cubicBezTo>
                    <a:pt x="17" y="29"/>
                    <a:pt x="17" y="29"/>
                    <a:pt x="17" y="29"/>
                  </a:cubicBezTo>
                  <a:cubicBezTo>
                    <a:pt x="17" y="31"/>
                    <a:pt x="20" y="33"/>
                    <a:pt x="22" y="33"/>
                  </a:cubicBezTo>
                  <a:cubicBezTo>
                    <a:pt x="23" y="33"/>
                    <a:pt x="23" y="33"/>
                    <a:pt x="23" y="33"/>
                  </a:cubicBezTo>
                  <a:cubicBezTo>
                    <a:pt x="26" y="32"/>
                    <a:pt x="27" y="30"/>
                    <a:pt x="27" y="28"/>
                  </a:cubicBezTo>
                  <a:cubicBezTo>
                    <a:pt x="27" y="24"/>
                    <a:pt x="27" y="24"/>
                    <a:pt x="27" y="24"/>
                  </a:cubicBezTo>
                  <a:cubicBezTo>
                    <a:pt x="59" y="20"/>
                    <a:pt x="59" y="20"/>
                    <a:pt x="59" y="20"/>
                  </a:cubicBezTo>
                  <a:cubicBezTo>
                    <a:pt x="59" y="24"/>
                    <a:pt x="59" y="24"/>
                    <a:pt x="59" y="24"/>
                  </a:cubicBezTo>
                  <a:cubicBezTo>
                    <a:pt x="60" y="26"/>
                    <a:pt x="62" y="28"/>
                    <a:pt x="64" y="28"/>
                  </a:cubicBezTo>
                  <a:cubicBezTo>
                    <a:pt x="66" y="27"/>
                    <a:pt x="66" y="27"/>
                    <a:pt x="66" y="27"/>
                  </a:cubicBezTo>
                  <a:cubicBezTo>
                    <a:pt x="68" y="27"/>
                    <a:pt x="70" y="25"/>
                    <a:pt x="69" y="23"/>
                  </a:cubicBezTo>
                  <a:cubicBezTo>
                    <a:pt x="69" y="19"/>
                    <a:pt x="69" y="19"/>
                    <a:pt x="69" y="19"/>
                  </a:cubicBezTo>
                  <a:cubicBezTo>
                    <a:pt x="70" y="18"/>
                    <a:pt x="70" y="18"/>
                    <a:pt x="70" y="18"/>
                  </a:cubicBezTo>
                  <a:cubicBezTo>
                    <a:pt x="75" y="18"/>
                    <a:pt x="79" y="21"/>
                    <a:pt x="80" y="26"/>
                  </a:cubicBezTo>
                  <a:lnTo>
                    <a:pt x="84" y="5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05" name="Freeform 151"/>
            <p:cNvSpPr>
              <a:spLocks noEditPoints="1"/>
            </p:cNvSpPr>
            <p:nvPr/>
          </p:nvSpPr>
          <p:spPr bwMode="auto">
            <a:xfrm>
              <a:off x="1287066" y="2720776"/>
              <a:ext cx="48815" cy="69056"/>
            </a:xfrm>
            <a:custGeom>
              <a:avLst/>
              <a:gdLst>
                <a:gd name="T0" fmla="*/ 11 w 19"/>
                <a:gd name="T1" fmla="*/ 27 h 27"/>
                <a:gd name="T2" fmla="*/ 8 w 19"/>
                <a:gd name="T3" fmla="*/ 27 h 27"/>
                <a:gd name="T4" fmla="*/ 5 w 19"/>
                <a:gd name="T5" fmla="*/ 26 h 27"/>
                <a:gd name="T6" fmla="*/ 3 w 19"/>
                <a:gd name="T7" fmla="*/ 24 h 27"/>
                <a:gd name="T8" fmla="*/ 1 w 19"/>
                <a:gd name="T9" fmla="*/ 20 h 27"/>
                <a:gd name="T10" fmla="*/ 0 w 19"/>
                <a:gd name="T11" fmla="*/ 10 h 27"/>
                <a:gd name="T12" fmla="*/ 0 w 19"/>
                <a:gd name="T13" fmla="*/ 6 h 27"/>
                <a:gd name="T14" fmla="*/ 2 w 19"/>
                <a:gd name="T15" fmla="*/ 3 h 27"/>
                <a:gd name="T16" fmla="*/ 4 w 19"/>
                <a:gd name="T17" fmla="*/ 1 h 27"/>
                <a:gd name="T18" fmla="*/ 8 w 19"/>
                <a:gd name="T19" fmla="*/ 0 h 27"/>
                <a:gd name="T20" fmla="*/ 11 w 19"/>
                <a:gd name="T21" fmla="*/ 0 h 27"/>
                <a:gd name="T22" fmla="*/ 14 w 19"/>
                <a:gd name="T23" fmla="*/ 1 h 27"/>
                <a:gd name="T24" fmla="*/ 17 w 19"/>
                <a:gd name="T25" fmla="*/ 3 h 27"/>
                <a:gd name="T26" fmla="*/ 18 w 19"/>
                <a:gd name="T27" fmla="*/ 7 h 27"/>
                <a:gd name="T28" fmla="*/ 19 w 19"/>
                <a:gd name="T29" fmla="*/ 17 h 27"/>
                <a:gd name="T30" fmla="*/ 19 w 19"/>
                <a:gd name="T31" fmla="*/ 22 h 27"/>
                <a:gd name="T32" fmla="*/ 17 w 19"/>
                <a:gd name="T33" fmla="*/ 24 h 27"/>
                <a:gd name="T34" fmla="*/ 15 w 19"/>
                <a:gd name="T35" fmla="*/ 26 h 27"/>
                <a:gd name="T36" fmla="*/ 11 w 19"/>
                <a:gd name="T37" fmla="*/ 27 h 27"/>
                <a:gd name="T38" fmla="*/ 14 w 19"/>
                <a:gd name="T39" fmla="*/ 9 h 27"/>
                <a:gd name="T40" fmla="*/ 12 w 19"/>
                <a:gd name="T41" fmla="*/ 5 h 27"/>
                <a:gd name="T42" fmla="*/ 9 w 19"/>
                <a:gd name="T43" fmla="*/ 4 h 27"/>
                <a:gd name="T44" fmla="*/ 6 w 19"/>
                <a:gd name="T45" fmla="*/ 4 h 27"/>
                <a:gd name="T46" fmla="*/ 5 w 19"/>
                <a:gd name="T47" fmla="*/ 6 h 27"/>
                <a:gd name="T48" fmla="*/ 4 w 19"/>
                <a:gd name="T49" fmla="*/ 8 h 27"/>
                <a:gd name="T50" fmla="*/ 4 w 19"/>
                <a:gd name="T51" fmla="*/ 10 h 27"/>
                <a:gd name="T52" fmla="*/ 5 w 19"/>
                <a:gd name="T53" fmla="*/ 19 h 27"/>
                <a:gd name="T54" fmla="*/ 7 w 19"/>
                <a:gd name="T55" fmla="*/ 23 h 27"/>
                <a:gd name="T56" fmla="*/ 11 w 19"/>
                <a:gd name="T57" fmla="*/ 23 h 27"/>
                <a:gd name="T58" fmla="*/ 13 w 19"/>
                <a:gd name="T59" fmla="*/ 23 h 27"/>
                <a:gd name="T60" fmla="*/ 14 w 19"/>
                <a:gd name="T61" fmla="*/ 22 h 27"/>
                <a:gd name="T62" fmla="*/ 15 w 19"/>
                <a:gd name="T63" fmla="*/ 20 h 27"/>
                <a:gd name="T64" fmla="*/ 15 w 19"/>
                <a:gd name="T65" fmla="*/ 17 h 27"/>
                <a:gd name="T66" fmla="*/ 14 w 19"/>
                <a:gd name="T67" fmla="*/ 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11" y="27"/>
                  </a:moveTo>
                  <a:cubicBezTo>
                    <a:pt x="10" y="27"/>
                    <a:pt x="9" y="27"/>
                    <a:pt x="8" y="27"/>
                  </a:cubicBezTo>
                  <a:cubicBezTo>
                    <a:pt x="7" y="27"/>
                    <a:pt x="6" y="26"/>
                    <a:pt x="5" y="26"/>
                  </a:cubicBezTo>
                  <a:cubicBezTo>
                    <a:pt x="4" y="25"/>
                    <a:pt x="3" y="25"/>
                    <a:pt x="3" y="24"/>
                  </a:cubicBezTo>
                  <a:cubicBezTo>
                    <a:pt x="2" y="23"/>
                    <a:pt x="2" y="22"/>
                    <a:pt x="1" y="20"/>
                  </a:cubicBezTo>
                  <a:cubicBezTo>
                    <a:pt x="0" y="10"/>
                    <a:pt x="0" y="10"/>
                    <a:pt x="0" y="10"/>
                  </a:cubicBezTo>
                  <a:cubicBezTo>
                    <a:pt x="0" y="8"/>
                    <a:pt x="0" y="7"/>
                    <a:pt x="0" y="6"/>
                  </a:cubicBezTo>
                  <a:cubicBezTo>
                    <a:pt x="1" y="5"/>
                    <a:pt x="1" y="4"/>
                    <a:pt x="2" y="3"/>
                  </a:cubicBezTo>
                  <a:cubicBezTo>
                    <a:pt x="2" y="2"/>
                    <a:pt x="3" y="1"/>
                    <a:pt x="4" y="1"/>
                  </a:cubicBezTo>
                  <a:cubicBezTo>
                    <a:pt x="6" y="1"/>
                    <a:pt x="7" y="0"/>
                    <a:pt x="8" y="0"/>
                  </a:cubicBezTo>
                  <a:cubicBezTo>
                    <a:pt x="9" y="0"/>
                    <a:pt x="10" y="0"/>
                    <a:pt x="11" y="0"/>
                  </a:cubicBezTo>
                  <a:cubicBezTo>
                    <a:pt x="13" y="0"/>
                    <a:pt x="14" y="1"/>
                    <a:pt x="14" y="1"/>
                  </a:cubicBezTo>
                  <a:cubicBezTo>
                    <a:pt x="15" y="2"/>
                    <a:pt x="16" y="2"/>
                    <a:pt x="17" y="3"/>
                  </a:cubicBezTo>
                  <a:cubicBezTo>
                    <a:pt x="17" y="4"/>
                    <a:pt x="18" y="6"/>
                    <a:pt x="18" y="7"/>
                  </a:cubicBezTo>
                  <a:cubicBezTo>
                    <a:pt x="19" y="17"/>
                    <a:pt x="19" y="17"/>
                    <a:pt x="19" y="17"/>
                  </a:cubicBezTo>
                  <a:cubicBezTo>
                    <a:pt x="19" y="19"/>
                    <a:pt x="19" y="20"/>
                    <a:pt x="19" y="22"/>
                  </a:cubicBezTo>
                  <a:cubicBezTo>
                    <a:pt x="18" y="23"/>
                    <a:pt x="18" y="24"/>
                    <a:pt x="17" y="24"/>
                  </a:cubicBezTo>
                  <a:cubicBezTo>
                    <a:pt x="16" y="25"/>
                    <a:pt x="16" y="26"/>
                    <a:pt x="15" y="26"/>
                  </a:cubicBezTo>
                  <a:cubicBezTo>
                    <a:pt x="14" y="26"/>
                    <a:pt x="13" y="26"/>
                    <a:pt x="11" y="27"/>
                  </a:cubicBezTo>
                  <a:close/>
                  <a:moveTo>
                    <a:pt x="14" y="9"/>
                  </a:moveTo>
                  <a:cubicBezTo>
                    <a:pt x="14" y="7"/>
                    <a:pt x="13" y="5"/>
                    <a:pt x="12" y="5"/>
                  </a:cubicBezTo>
                  <a:cubicBezTo>
                    <a:pt x="12" y="4"/>
                    <a:pt x="10" y="3"/>
                    <a:pt x="9" y="4"/>
                  </a:cubicBezTo>
                  <a:cubicBezTo>
                    <a:pt x="8" y="4"/>
                    <a:pt x="7" y="4"/>
                    <a:pt x="6" y="4"/>
                  </a:cubicBezTo>
                  <a:cubicBezTo>
                    <a:pt x="5" y="5"/>
                    <a:pt x="5" y="5"/>
                    <a:pt x="5" y="6"/>
                  </a:cubicBezTo>
                  <a:cubicBezTo>
                    <a:pt x="4" y="6"/>
                    <a:pt x="4" y="7"/>
                    <a:pt x="4" y="8"/>
                  </a:cubicBezTo>
                  <a:cubicBezTo>
                    <a:pt x="4" y="8"/>
                    <a:pt x="4" y="9"/>
                    <a:pt x="4" y="10"/>
                  </a:cubicBezTo>
                  <a:cubicBezTo>
                    <a:pt x="5" y="19"/>
                    <a:pt x="5" y="19"/>
                    <a:pt x="5" y="19"/>
                  </a:cubicBezTo>
                  <a:cubicBezTo>
                    <a:pt x="6" y="21"/>
                    <a:pt x="6" y="22"/>
                    <a:pt x="7" y="23"/>
                  </a:cubicBezTo>
                  <a:cubicBezTo>
                    <a:pt x="8" y="23"/>
                    <a:pt x="9" y="23"/>
                    <a:pt x="11" y="23"/>
                  </a:cubicBezTo>
                  <a:cubicBezTo>
                    <a:pt x="12" y="23"/>
                    <a:pt x="12" y="23"/>
                    <a:pt x="13" y="23"/>
                  </a:cubicBezTo>
                  <a:cubicBezTo>
                    <a:pt x="13" y="23"/>
                    <a:pt x="14" y="22"/>
                    <a:pt x="14" y="22"/>
                  </a:cubicBezTo>
                  <a:cubicBezTo>
                    <a:pt x="15" y="21"/>
                    <a:pt x="15" y="21"/>
                    <a:pt x="15" y="20"/>
                  </a:cubicBezTo>
                  <a:cubicBezTo>
                    <a:pt x="15" y="19"/>
                    <a:pt x="15" y="19"/>
                    <a:pt x="15" y="17"/>
                  </a:cubicBezTo>
                  <a:lnTo>
                    <a:pt x="14" y="9"/>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06" name="Freeform 152"/>
            <p:cNvSpPr/>
            <p:nvPr/>
          </p:nvSpPr>
          <p:spPr bwMode="auto">
            <a:xfrm>
              <a:off x="1338263" y="2716012"/>
              <a:ext cx="28575" cy="66675"/>
            </a:xfrm>
            <a:custGeom>
              <a:avLst/>
              <a:gdLst>
                <a:gd name="T0" fmla="*/ 10 w 11"/>
                <a:gd name="T1" fmla="*/ 26 h 26"/>
                <a:gd name="T2" fmla="*/ 8 w 11"/>
                <a:gd name="T3" fmla="*/ 26 h 26"/>
                <a:gd name="T4" fmla="*/ 7 w 11"/>
                <a:gd name="T5" fmla="*/ 26 h 26"/>
                <a:gd name="T6" fmla="*/ 7 w 11"/>
                <a:gd name="T7" fmla="*/ 25 h 26"/>
                <a:gd name="T8" fmla="*/ 4 w 11"/>
                <a:gd name="T9" fmla="*/ 6 h 26"/>
                <a:gd name="T10" fmla="*/ 4 w 11"/>
                <a:gd name="T11" fmla="*/ 6 h 26"/>
                <a:gd name="T12" fmla="*/ 3 w 11"/>
                <a:gd name="T13" fmla="*/ 5 h 26"/>
                <a:gd name="T14" fmla="*/ 1 w 11"/>
                <a:gd name="T15" fmla="*/ 6 h 26"/>
                <a:gd name="T16" fmla="*/ 0 w 11"/>
                <a:gd name="T17" fmla="*/ 6 h 26"/>
                <a:gd name="T18" fmla="*/ 0 w 11"/>
                <a:gd name="T19" fmla="*/ 5 h 26"/>
                <a:gd name="T20" fmla="*/ 0 w 11"/>
                <a:gd name="T21" fmla="*/ 4 h 26"/>
                <a:gd name="T22" fmla="*/ 0 w 11"/>
                <a:gd name="T23" fmla="*/ 3 h 26"/>
                <a:gd name="T24" fmla="*/ 1 w 11"/>
                <a:gd name="T25" fmla="*/ 3 h 26"/>
                <a:gd name="T26" fmla="*/ 3 w 11"/>
                <a:gd name="T27" fmla="*/ 1 h 26"/>
                <a:gd name="T28" fmla="*/ 4 w 11"/>
                <a:gd name="T29" fmla="*/ 1 h 26"/>
                <a:gd name="T30" fmla="*/ 5 w 11"/>
                <a:gd name="T31" fmla="*/ 1 h 26"/>
                <a:gd name="T32" fmla="*/ 7 w 11"/>
                <a:gd name="T33" fmla="*/ 0 h 26"/>
                <a:gd name="T34" fmla="*/ 8 w 11"/>
                <a:gd name="T35" fmla="*/ 1 h 26"/>
                <a:gd name="T36" fmla="*/ 8 w 11"/>
                <a:gd name="T37" fmla="*/ 2 h 26"/>
                <a:gd name="T38" fmla="*/ 11 w 11"/>
                <a:gd name="T39" fmla="*/ 25 h 26"/>
                <a:gd name="T40" fmla="*/ 11 w 11"/>
                <a:gd name="T41" fmla="*/ 26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7" y="26"/>
                    <a:pt x="7" y="26"/>
                    <a:pt x="7" y="26"/>
                  </a:cubicBezTo>
                  <a:cubicBezTo>
                    <a:pt x="7" y="26"/>
                    <a:pt x="7" y="26"/>
                    <a:pt x="7" y="25"/>
                  </a:cubicBezTo>
                  <a:cubicBezTo>
                    <a:pt x="4" y="6"/>
                    <a:pt x="4" y="6"/>
                    <a:pt x="4" y="6"/>
                  </a:cubicBezTo>
                  <a:cubicBezTo>
                    <a:pt x="4" y="6"/>
                    <a:pt x="4" y="6"/>
                    <a:pt x="4" y="6"/>
                  </a:cubicBezTo>
                  <a:cubicBezTo>
                    <a:pt x="4" y="5"/>
                    <a:pt x="4" y="5"/>
                    <a:pt x="3" y="5"/>
                  </a:cubicBezTo>
                  <a:cubicBezTo>
                    <a:pt x="1" y="6"/>
                    <a:pt x="1" y="6"/>
                    <a:pt x="1" y="6"/>
                  </a:cubicBezTo>
                  <a:cubicBezTo>
                    <a:pt x="0" y="6"/>
                    <a:pt x="0" y="6"/>
                    <a:pt x="0" y="6"/>
                  </a:cubicBezTo>
                  <a:cubicBezTo>
                    <a:pt x="0" y="5"/>
                    <a:pt x="0" y="5"/>
                    <a:pt x="0" y="5"/>
                  </a:cubicBezTo>
                  <a:cubicBezTo>
                    <a:pt x="0" y="4"/>
                    <a:pt x="0" y="4"/>
                    <a:pt x="0" y="4"/>
                  </a:cubicBezTo>
                  <a:cubicBezTo>
                    <a:pt x="0" y="3"/>
                    <a:pt x="0" y="3"/>
                    <a:pt x="0" y="3"/>
                  </a:cubicBezTo>
                  <a:cubicBezTo>
                    <a:pt x="0" y="3"/>
                    <a:pt x="0" y="3"/>
                    <a:pt x="1" y="3"/>
                  </a:cubicBezTo>
                  <a:cubicBezTo>
                    <a:pt x="3" y="1"/>
                    <a:pt x="3" y="1"/>
                    <a:pt x="3" y="1"/>
                  </a:cubicBezTo>
                  <a:cubicBezTo>
                    <a:pt x="3" y="1"/>
                    <a:pt x="4" y="1"/>
                    <a:pt x="4" y="1"/>
                  </a:cubicBezTo>
                  <a:cubicBezTo>
                    <a:pt x="4" y="1"/>
                    <a:pt x="4" y="1"/>
                    <a:pt x="5" y="1"/>
                  </a:cubicBezTo>
                  <a:cubicBezTo>
                    <a:pt x="7" y="0"/>
                    <a:pt x="7" y="0"/>
                    <a:pt x="7" y="0"/>
                  </a:cubicBezTo>
                  <a:cubicBezTo>
                    <a:pt x="7" y="0"/>
                    <a:pt x="7" y="1"/>
                    <a:pt x="8" y="1"/>
                  </a:cubicBezTo>
                  <a:cubicBezTo>
                    <a:pt x="8" y="1"/>
                    <a:pt x="8" y="1"/>
                    <a:pt x="8" y="2"/>
                  </a:cubicBezTo>
                  <a:cubicBezTo>
                    <a:pt x="11" y="25"/>
                    <a:pt x="11" y="25"/>
                    <a:pt x="11" y="25"/>
                  </a:cubicBezTo>
                  <a:cubicBezTo>
                    <a:pt x="11" y="25"/>
                    <a:pt x="11" y="26"/>
                    <a:pt x="11" y="26"/>
                  </a:cubicBezTo>
                  <a:cubicBezTo>
                    <a:pt x="11" y="26"/>
                    <a:pt x="10" y="26"/>
                    <a:pt x="10" y="2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07" name="Freeform 153"/>
            <p:cNvSpPr/>
            <p:nvPr/>
          </p:nvSpPr>
          <p:spPr bwMode="auto">
            <a:xfrm>
              <a:off x="1371601" y="2713631"/>
              <a:ext cx="20240" cy="2024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7"/>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08" name="Freeform 154"/>
            <p:cNvSpPr/>
            <p:nvPr/>
          </p:nvSpPr>
          <p:spPr bwMode="auto">
            <a:xfrm>
              <a:off x="1397794" y="2710060"/>
              <a:ext cx="20240" cy="2143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8" y="0"/>
                    <a:pt x="8"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09" name="Freeform 155"/>
            <p:cNvSpPr/>
            <p:nvPr/>
          </p:nvSpPr>
          <p:spPr bwMode="auto">
            <a:xfrm>
              <a:off x="1422797" y="2707678"/>
              <a:ext cx="21431"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10" name="Freeform 156"/>
            <p:cNvSpPr/>
            <p:nvPr/>
          </p:nvSpPr>
          <p:spPr bwMode="auto">
            <a:xfrm>
              <a:off x="1376363" y="2736253"/>
              <a:ext cx="21431" cy="20241"/>
            </a:xfrm>
            <a:custGeom>
              <a:avLst/>
              <a:gdLst>
                <a:gd name="T0" fmla="*/ 7 w 8"/>
                <a:gd name="T1" fmla="*/ 6 h 8"/>
                <a:gd name="T2" fmla="*/ 7 w 8"/>
                <a:gd name="T3" fmla="*/ 7 h 8"/>
                <a:gd name="T4" fmla="*/ 1 w 8"/>
                <a:gd name="T5" fmla="*/ 8 h 8"/>
                <a:gd name="T6" fmla="*/ 0 w 8"/>
                <a:gd name="T7" fmla="*/ 7 h 8"/>
                <a:gd name="T8" fmla="*/ 0 w 8"/>
                <a:gd name="T9" fmla="*/ 2 h 8"/>
                <a:gd name="T10" fmla="*/ 0 w 8"/>
                <a:gd name="T11" fmla="*/ 1 h 8"/>
                <a:gd name="T12" fmla="*/ 6 w 8"/>
                <a:gd name="T13" fmla="*/ 0 h 8"/>
                <a:gd name="T14" fmla="*/ 7 w 8"/>
                <a:gd name="T15" fmla="*/ 1 h 8"/>
                <a:gd name="T16" fmla="*/ 7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6"/>
                  </a:moveTo>
                  <a:cubicBezTo>
                    <a:pt x="8"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11" name="Freeform 157"/>
            <p:cNvSpPr/>
            <p:nvPr/>
          </p:nvSpPr>
          <p:spPr bwMode="auto">
            <a:xfrm>
              <a:off x="1400176" y="27338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1"/>
                    <a:pt x="8"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12" name="Freeform 158"/>
            <p:cNvSpPr/>
            <p:nvPr/>
          </p:nvSpPr>
          <p:spPr bwMode="auto">
            <a:xfrm>
              <a:off x="1425178" y="2731490"/>
              <a:ext cx="21431" cy="2024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13" name="Freeform 159"/>
            <p:cNvSpPr/>
            <p:nvPr/>
          </p:nvSpPr>
          <p:spPr bwMode="auto">
            <a:xfrm>
              <a:off x="1378744" y="2758876"/>
              <a:ext cx="21431" cy="21431"/>
            </a:xfrm>
            <a:custGeom>
              <a:avLst/>
              <a:gdLst>
                <a:gd name="T0" fmla="*/ 8 w 8"/>
                <a:gd name="T1" fmla="*/ 6 h 8"/>
                <a:gd name="T2" fmla="*/ 7 w 8"/>
                <a:gd name="T3" fmla="*/ 7 h 8"/>
                <a:gd name="T4" fmla="*/ 1 w 8"/>
                <a:gd name="T5" fmla="*/ 8 h 8"/>
                <a:gd name="T6" fmla="*/ 0 w 8"/>
                <a:gd name="T7" fmla="*/ 7 h 8"/>
                <a:gd name="T8" fmla="*/ 0 w 8"/>
                <a:gd name="T9" fmla="*/ 2 h 8"/>
                <a:gd name="T10" fmla="*/ 1 w 8"/>
                <a:gd name="T11" fmla="*/ 1 h 8"/>
                <a:gd name="T12" fmla="*/ 6 w 8"/>
                <a:gd name="T13" fmla="*/ 1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7" y="7"/>
                    <a:pt x="7" y="7"/>
                  </a:cubicBezTo>
                  <a:cubicBezTo>
                    <a:pt x="1" y="8"/>
                    <a:pt x="1" y="8"/>
                    <a:pt x="1" y="8"/>
                  </a:cubicBezTo>
                  <a:cubicBezTo>
                    <a:pt x="1" y="8"/>
                    <a:pt x="0" y="8"/>
                    <a:pt x="0" y="7"/>
                  </a:cubicBezTo>
                  <a:cubicBezTo>
                    <a:pt x="0" y="2"/>
                    <a:pt x="0" y="2"/>
                    <a:pt x="0" y="2"/>
                  </a:cubicBezTo>
                  <a:cubicBezTo>
                    <a:pt x="0" y="2"/>
                    <a:pt x="0" y="1"/>
                    <a:pt x="1" y="1"/>
                  </a:cubicBezTo>
                  <a:cubicBezTo>
                    <a:pt x="6" y="1"/>
                    <a:pt x="6" y="1"/>
                    <a:pt x="6" y="1"/>
                  </a:cubicBezTo>
                  <a:cubicBezTo>
                    <a:pt x="6" y="0"/>
                    <a:pt x="7" y="1"/>
                    <a:pt x="7"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14" name="Freeform 160"/>
            <p:cNvSpPr/>
            <p:nvPr/>
          </p:nvSpPr>
          <p:spPr bwMode="auto">
            <a:xfrm>
              <a:off x="1404938" y="2756494"/>
              <a:ext cx="17859" cy="21431"/>
            </a:xfrm>
            <a:custGeom>
              <a:avLst/>
              <a:gdLst>
                <a:gd name="T0" fmla="*/ 7 w 7"/>
                <a:gd name="T1" fmla="*/ 6 h 8"/>
                <a:gd name="T2" fmla="*/ 7 w 7"/>
                <a:gd name="T3" fmla="*/ 7 h 8"/>
                <a:gd name="T4" fmla="*/ 1 w 7"/>
                <a:gd name="T5" fmla="*/ 8 h 8"/>
                <a:gd name="T6" fmla="*/ 0 w 7"/>
                <a:gd name="T7" fmla="*/ 7 h 8"/>
                <a:gd name="T8" fmla="*/ 0 w 7"/>
                <a:gd name="T9" fmla="*/ 2 h 8"/>
                <a:gd name="T10" fmla="*/ 0 w 7"/>
                <a:gd name="T11" fmla="*/ 1 h 8"/>
                <a:gd name="T12" fmla="*/ 6 w 7"/>
                <a:gd name="T13" fmla="*/ 0 h 8"/>
                <a:gd name="T14" fmla="*/ 7 w 7"/>
                <a:gd name="T15" fmla="*/ 1 h 8"/>
                <a:gd name="T16" fmla="*/ 7 w 7"/>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7" y="6"/>
                  </a:moveTo>
                  <a:cubicBezTo>
                    <a:pt x="7" y="7"/>
                    <a:pt x="7" y="7"/>
                    <a:pt x="7" y="7"/>
                  </a:cubicBezTo>
                  <a:cubicBezTo>
                    <a:pt x="1" y="8"/>
                    <a:pt x="1" y="8"/>
                    <a:pt x="1" y="8"/>
                  </a:cubicBezTo>
                  <a:cubicBezTo>
                    <a:pt x="1" y="8"/>
                    <a:pt x="0" y="8"/>
                    <a:pt x="0" y="7"/>
                  </a:cubicBezTo>
                  <a:cubicBezTo>
                    <a:pt x="0" y="2"/>
                    <a:pt x="0" y="2"/>
                    <a:pt x="0" y="2"/>
                  </a:cubicBezTo>
                  <a:cubicBezTo>
                    <a:pt x="0" y="2"/>
                    <a:pt x="0" y="1"/>
                    <a:pt x="0" y="1"/>
                  </a:cubicBezTo>
                  <a:cubicBezTo>
                    <a:pt x="6" y="0"/>
                    <a:pt x="6" y="0"/>
                    <a:pt x="6" y="0"/>
                  </a:cubicBezTo>
                  <a:cubicBezTo>
                    <a:pt x="6" y="0"/>
                    <a:pt x="7" y="1"/>
                    <a:pt x="7" y="1"/>
                  </a:cubicBezTo>
                  <a:lnTo>
                    <a:pt x="7"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15" name="Freeform 161"/>
            <p:cNvSpPr/>
            <p:nvPr/>
          </p:nvSpPr>
          <p:spPr bwMode="auto">
            <a:xfrm>
              <a:off x="1428751" y="2754113"/>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2" y="8"/>
                    <a:pt x="1" y="7"/>
                    <a:pt x="1" y="7"/>
                  </a:cubicBezTo>
                  <a:cubicBezTo>
                    <a:pt x="0" y="2"/>
                    <a:pt x="0" y="2"/>
                    <a:pt x="0" y="2"/>
                  </a:cubicBezTo>
                  <a:cubicBezTo>
                    <a:pt x="0" y="1"/>
                    <a:pt x="1" y="1"/>
                    <a:pt x="1" y="1"/>
                  </a:cubicBezTo>
                  <a:cubicBezTo>
                    <a:pt x="7" y="0"/>
                    <a:pt x="7" y="0"/>
                    <a:pt x="7" y="0"/>
                  </a:cubicBezTo>
                  <a:cubicBezTo>
                    <a:pt x="7" y="0"/>
                    <a:pt x="8" y="0"/>
                    <a:pt x="8"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16" name="Freeform 162"/>
            <p:cNvSpPr>
              <a:spLocks noEditPoints="1"/>
            </p:cNvSpPr>
            <p:nvPr/>
          </p:nvSpPr>
          <p:spPr bwMode="auto">
            <a:xfrm>
              <a:off x="2303859" y="2020688"/>
              <a:ext cx="235744" cy="213122"/>
            </a:xfrm>
            <a:custGeom>
              <a:avLst/>
              <a:gdLst>
                <a:gd name="T0" fmla="*/ 70 w 92"/>
                <a:gd name="T1" fmla="*/ 12 h 83"/>
                <a:gd name="T2" fmla="*/ 68 w 92"/>
                <a:gd name="T3" fmla="*/ 13 h 83"/>
                <a:gd name="T4" fmla="*/ 67 w 92"/>
                <a:gd name="T5" fmla="*/ 4 h 83"/>
                <a:gd name="T6" fmla="*/ 63 w 92"/>
                <a:gd name="T7" fmla="*/ 1 h 83"/>
                <a:gd name="T8" fmla="*/ 61 w 92"/>
                <a:gd name="T9" fmla="*/ 1 h 83"/>
                <a:gd name="T10" fmla="*/ 58 w 92"/>
                <a:gd name="T11" fmla="*/ 6 h 83"/>
                <a:gd name="T12" fmla="*/ 59 w 92"/>
                <a:gd name="T13" fmla="*/ 14 h 83"/>
                <a:gd name="T14" fmla="*/ 26 w 92"/>
                <a:gd name="T15" fmla="*/ 18 h 83"/>
                <a:gd name="T16" fmla="*/ 25 w 92"/>
                <a:gd name="T17" fmla="*/ 10 h 83"/>
                <a:gd name="T18" fmla="*/ 20 w 92"/>
                <a:gd name="T19" fmla="*/ 6 h 83"/>
                <a:gd name="T20" fmla="*/ 19 w 92"/>
                <a:gd name="T21" fmla="*/ 6 h 83"/>
                <a:gd name="T22" fmla="*/ 15 w 92"/>
                <a:gd name="T23" fmla="*/ 11 h 83"/>
                <a:gd name="T24" fmla="*/ 16 w 92"/>
                <a:gd name="T25" fmla="*/ 19 h 83"/>
                <a:gd name="T26" fmla="*/ 15 w 92"/>
                <a:gd name="T27" fmla="*/ 19 h 83"/>
                <a:gd name="T28" fmla="*/ 1 w 92"/>
                <a:gd name="T29" fmla="*/ 36 h 83"/>
                <a:gd name="T30" fmla="*/ 5 w 92"/>
                <a:gd name="T31" fmla="*/ 68 h 83"/>
                <a:gd name="T32" fmla="*/ 23 w 92"/>
                <a:gd name="T33" fmla="*/ 82 h 83"/>
                <a:gd name="T34" fmla="*/ 78 w 92"/>
                <a:gd name="T35" fmla="*/ 75 h 83"/>
                <a:gd name="T36" fmla="*/ 91 w 92"/>
                <a:gd name="T37" fmla="*/ 58 h 83"/>
                <a:gd name="T38" fmla="*/ 87 w 92"/>
                <a:gd name="T39" fmla="*/ 26 h 83"/>
                <a:gd name="T40" fmla="*/ 70 w 92"/>
                <a:gd name="T41" fmla="*/ 12 h 83"/>
                <a:gd name="T42" fmla="*/ 84 w 92"/>
                <a:gd name="T43" fmla="*/ 58 h 83"/>
                <a:gd name="T44" fmla="*/ 77 w 92"/>
                <a:gd name="T45" fmla="*/ 68 h 83"/>
                <a:gd name="T46" fmla="*/ 22 w 92"/>
                <a:gd name="T47" fmla="*/ 75 h 83"/>
                <a:gd name="T48" fmla="*/ 12 w 92"/>
                <a:gd name="T49" fmla="*/ 67 h 83"/>
                <a:gd name="T50" fmla="*/ 8 w 92"/>
                <a:gd name="T51" fmla="*/ 36 h 83"/>
                <a:gd name="T52" fmla="*/ 16 w 92"/>
                <a:gd name="T53" fmla="*/ 26 h 83"/>
                <a:gd name="T54" fmla="*/ 17 w 92"/>
                <a:gd name="T55" fmla="*/ 26 h 83"/>
                <a:gd name="T56" fmla="*/ 18 w 92"/>
                <a:gd name="T57" fmla="*/ 30 h 83"/>
                <a:gd name="T58" fmla="*/ 22 w 92"/>
                <a:gd name="T59" fmla="*/ 33 h 83"/>
                <a:gd name="T60" fmla="*/ 24 w 92"/>
                <a:gd name="T61" fmla="*/ 33 h 83"/>
                <a:gd name="T62" fmla="*/ 28 w 92"/>
                <a:gd name="T63" fmla="*/ 28 h 83"/>
                <a:gd name="T64" fmla="*/ 27 w 92"/>
                <a:gd name="T65" fmla="*/ 24 h 83"/>
                <a:gd name="T66" fmla="*/ 59 w 92"/>
                <a:gd name="T67" fmla="*/ 20 h 83"/>
                <a:gd name="T68" fmla="*/ 60 w 92"/>
                <a:gd name="T69" fmla="*/ 25 h 83"/>
                <a:gd name="T70" fmla="*/ 65 w 92"/>
                <a:gd name="T71" fmla="*/ 28 h 83"/>
                <a:gd name="T72" fmla="*/ 66 w 92"/>
                <a:gd name="T73" fmla="*/ 28 h 83"/>
                <a:gd name="T74" fmla="*/ 70 w 92"/>
                <a:gd name="T75" fmla="*/ 23 h 83"/>
                <a:gd name="T76" fmla="*/ 69 w 92"/>
                <a:gd name="T77" fmla="*/ 19 h 83"/>
                <a:gd name="T78" fmla="*/ 71 w 92"/>
                <a:gd name="T79" fmla="*/ 19 h 83"/>
                <a:gd name="T80" fmla="*/ 80 w 92"/>
                <a:gd name="T81" fmla="*/ 27 h 83"/>
                <a:gd name="T82" fmla="*/ 84 w 92"/>
                <a:gd name="T83" fmla="*/ 5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2" h="83">
                  <a:moveTo>
                    <a:pt x="70" y="12"/>
                  </a:moveTo>
                  <a:cubicBezTo>
                    <a:pt x="68" y="13"/>
                    <a:pt x="68" y="13"/>
                    <a:pt x="68" y="13"/>
                  </a:cubicBezTo>
                  <a:cubicBezTo>
                    <a:pt x="67" y="4"/>
                    <a:pt x="67" y="4"/>
                    <a:pt x="67" y="4"/>
                  </a:cubicBezTo>
                  <a:cubicBezTo>
                    <a:pt x="67" y="2"/>
                    <a:pt x="65" y="0"/>
                    <a:pt x="63" y="1"/>
                  </a:cubicBezTo>
                  <a:cubicBezTo>
                    <a:pt x="61" y="1"/>
                    <a:pt x="61" y="1"/>
                    <a:pt x="61" y="1"/>
                  </a:cubicBezTo>
                  <a:cubicBezTo>
                    <a:pt x="59" y="1"/>
                    <a:pt x="57" y="3"/>
                    <a:pt x="58" y="6"/>
                  </a:cubicBezTo>
                  <a:cubicBezTo>
                    <a:pt x="59" y="14"/>
                    <a:pt x="59" y="14"/>
                    <a:pt x="59" y="14"/>
                  </a:cubicBezTo>
                  <a:cubicBezTo>
                    <a:pt x="26" y="18"/>
                    <a:pt x="26" y="18"/>
                    <a:pt x="26" y="18"/>
                  </a:cubicBezTo>
                  <a:cubicBezTo>
                    <a:pt x="25" y="10"/>
                    <a:pt x="25" y="10"/>
                    <a:pt x="25" y="10"/>
                  </a:cubicBezTo>
                  <a:cubicBezTo>
                    <a:pt x="25" y="7"/>
                    <a:pt x="23" y="6"/>
                    <a:pt x="20" y="6"/>
                  </a:cubicBezTo>
                  <a:cubicBezTo>
                    <a:pt x="19" y="6"/>
                    <a:pt x="19" y="6"/>
                    <a:pt x="19" y="6"/>
                  </a:cubicBezTo>
                  <a:cubicBezTo>
                    <a:pt x="17" y="6"/>
                    <a:pt x="15" y="8"/>
                    <a:pt x="15" y="11"/>
                  </a:cubicBezTo>
                  <a:cubicBezTo>
                    <a:pt x="16" y="19"/>
                    <a:pt x="16" y="19"/>
                    <a:pt x="16" y="19"/>
                  </a:cubicBezTo>
                  <a:cubicBezTo>
                    <a:pt x="15" y="19"/>
                    <a:pt x="15" y="19"/>
                    <a:pt x="15" y="19"/>
                  </a:cubicBezTo>
                  <a:cubicBezTo>
                    <a:pt x="6" y="20"/>
                    <a:pt x="0" y="28"/>
                    <a:pt x="1" y="36"/>
                  </a:cubicBezTo>
                  <a:cubicBezTo>
                    <a:pt x="5" y="68"/>
                    <a:pt x="5" y="68"/>
                    <a:pt x="5" y="68"/>
                  </a:cubicBezTo>
                  <a:cubicBezTo>
                    <a:pt x="6" y="77"/>
                    <a:pt x="14" y="83"/>
                    <a:pt x="23" y="82"/>
                  </a:cubicBezTo>
                  <a:cubicBezTo>
                    <a:pt x="78" y="75"/>
                    <a:pt x="78" y="75"/>
                    <a:pt x="78" y="75"/>
                  </a:cubicBezTo>
                  <a:cubicBezTo>
                    <a:pt x="86" y="74"/>
                    <a:pt x="92" y="66"/>
                    <a:pt x="91" y="58"/>
                  </a:cubicBezTo>
                  <a:cubicBezTo>
                    <a:pt x="87" y="26"/>
                    <a:pt x="87" y="26"/>
                    <a:pt x="87" y="26"/>
                  </a:cubicBezTo>
                  <a:cubicBezTo>
                    <a:pt x="86" y="17"/>
                    <a:pt x="78" y="11"/>
                    <a:pt x="70" y="12"/>
                  </a:cubicBezTo>
                  <a:close/>
                  <a:moveTo>
                    <a:pt x="84" y="58"/>
                  </a:moveTo>
                  <a:cubicBezTo>
                    <a:pt x="85" y="63"/>
                    <a:pt x="82" y="68"/>
                    <a:pt x="77" y="68"/>
                  </a:cubicBezTo>
                  <a:cubicBezTo>
                    <a:pt x="22" y="75"/>
                    <a:pt x="22" y="75"/>
                    <a:pt x="22" y="75"/>
                  </a:cubicBezTo>
                  <a:cubicBezTo>
                    <a:pt x="17" y="76"/>
                    <a:pt x="13" y="72"/>
                    <a:pt x="12" y="67"/>
                  </a:cubicBezTo>
                  <a:cubicBezTo>
                    <a:pt x="8" y="36"/>
                    <a:pt x="8" y="36"/>
                    <a:pt x="8" y="36"/>
                  </a:cubicBezTo>
                  <a:cubicBezTo>
                    <a:pt x="7" y="31"/>
                    <a:pt x="11" y="26"/>
                    <a:pt x="16" y="26"/>
                  </a:cubicBezTo>
                  <a:cubicBezTo>
                    <a:pt x="17" y="26"/>
                    <a:pt x="17" y="26"/>
                    <a:pt x="17" y="26"/>
                  </a:cubicBezTo>
                  <a:cubicBezTo>
                    <a:pt x="18" y="30"/>
                    <a:pt x="18" y="30"/>
                    <a:pt x="18" y="30"/>
                  </a:cubicBezTo>
                  <a:cubicBezTo>
                    <a:pt x="18" y="32"/>
                    <a:pt x="20" y="34"/>
                    <a:pt x="22" y="33"/>
                  </a:cubicBezTo>
                  <a:cubicBezTo>
                    <a:pt x="24" y="33"/>
                    <a:pt x="24" y="33"/>
                    <a:pt x="24" y="33"/>
                  </a:cubicBezTo>
                  <a:cubicBezTo>
                    <a:pt x="26" y="33"/>
                    <a:pt x="28" y="31"/>
                    <a:pt x="28" y="28"/>
                  </a:cubicBezTo>
                  <a:cubicBezTo>
                    <a:pt x="27" y="24"/>
                    <a:pt x="27" y="24"/>
                    <a:pt x="27" y="24"/>
                  </a:cubicBezTo>
                  <a:cubicBezTo>
                    <a:pt x="59" y="20"/>
                    <a:pt x="59" y="20"/>
                    <a:pt x="59" y="20"/>
                  </a:cubicBezTo>
                  <a:cubicBezTo>
                    <a:pt x="60" y="25"/>
                    <a:pt x="60" y="25"/>
                    <a:pt x="60" y="25"/>
                  </a:cubicBezTo>
                  <a:cubicBezTo>
                    <a:pt x="60" y="27"/>
                    <a:pt x="62" y="28"/>
                    <a:pt x="65" y="28"/>
                  </a:cubicBezTo>
                  <a:cubicBezTo>
                    <a:pt x="66" y="28"/>
                    <a:pt x="66" y="28"/>
                    <a:pt x="66" y="28"/>
                  </a:cubicBezTo>
                  <a:cubicBezTo>
                    <a:pt x="68" y="28"/>
                    <a:pt x="70" y="26"/>
                    <a:pt x="70" y="23"/>
                  </a:cubicBezTo>
                  <a:cubicBezTo>
                    <a:pt x="69" y="19"/>
                    <a:pt x="69" y="19"/>
                    <a:pt x="69" y="19"/>
                  </a:cubicBezTo>
                  <a:cubicBezTo>
                    <a:pt x="71" y="19"/>
                    <a:pt x="71" y="19"/>
                    <a:pt x="71" y="19"/>
                  </a:cubicBezTo>
                  <a:cubicBezTo>
                    <a:pt x="76" y="18"/>
                    <a:pt x="80" y="22"/>
                    <a:pt x="80" y="27"/>
                  </a:cubicBezTo>
                  <a:lnTo>
                    <a:pt x="84" y="5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17" name="Freeform 163"/>
            <p:cNvSpPr>
              <a:spLocks noEditPoints="1"/>
            </p:cNvSpPr>
            <p:nvPr/>
          </p:nvSpPr>
          <p:spPr bwMode="auto">
            <a:xfrm>
              <a:off x="2344340" y="2123081"/>
              <a:ext cx="51197" cy="66675"/>
            </a:xfrm>
            <a:custGeom>
              <a:avLst/>
              <a:gdLst>
                <a:gd name="T0" fmla="*/ 12 w 20"/>
                <a:gd name="T1" fmla="*/ 26 h 26"/>
                <a:gd name="T2" fmla="*/ 9 w 20"/>
                <a:gd name="T3" fmla="*/ 26 h 26"/>
                <a:gd name="T4" fmla="*/ 5 w 20"/>
                <a:gd name="T5" fmla="*/ 26 h 26"/>
                <a:gd name="T6" fmla="*/ 3 w 20"/>
                <a:gd name="T7" fmla="*/ 23 h 26"/>
                <a:gd name="T8" fmla="*/ 2 w 20"/>
                <a:gd name="T9" fmla="*/ 20 h 26"/>
                <a:gd name="T10" fmla="*/ 1 w 20"/>
                <a:gd name="T11" fmla="*/ 10 h 26"/>
                <a:gd name="T12" fmla="*/ 1 w 20"/>
                <a:gd name="T13" fmla="*/ 5 h 26"/>
                <a:gd name="T14" fmla="*/ 2 w 20"/>
                <a:gd name="T15" fmla="*/ 2 h 26"/>
                <a:gd name="T16" fmla="*/ 5 w 20"/>
                <a:gd name="T17" fmla="*/ 1 h 26"/>
                <a:gd name="T18" fmla="*/ 9 w 20"/>
                <a:gd name="T19" fmla="*/ 0 h 26"/>
                <a:gd name="T20" fmla="*/ 12 w 20"/>
                <a:gd name="T21" fmla="*/ 0 h 26"/>
                <a:gd name="T22" fmla="*/ 15 w 20"/>
                <a:gd name="T23" fmla="*/ 1 h 26"/>
                <a:gd name="T24" fmla="*/ 17 w 20"/>
                <a:gd name="T25" fmla="*/ 3 h 26"/>
                <a:gd name="T26" fmla="*/ 18 w 20"/>
                <a:gd name="T27" fmla="*/ 7 h 26"/>
                <a:gd name="T28" fmla="*/ 19 w 20"/>
                <a:gd name="T29" fmla="*/ 17 h 26"/>
                <a:gd name="T30" fmla="*/ 19 w 20"/>
                <a:gd name="T31" fmla="*/ 21 h 26"/>
                <a:gd name="T32" fmla="*/ 18 w 20"/>
                <a:gd name="T33" fmla="*/ 24 h 26"/>
                <a:gd name="T34" fmla="*/ 15 w 20"/>
                <a:gd name="T35" fmla="*/ 26 h 26"/>
                <a:gd name="T36" fmla="*/ 12 w 20"/>
                <a:gd name="T37" fmla="*/ 26 h 26"/>
                <a:gd name="T38" fmla="*/ 14 w 20"/>
                <a:gd name="T39" fmla="*/ 8 h 26"/>
                <a:gd name="T40" fmla="*/ 13 w 20"/>
                <a:gd name="T41" fmla="*/ 4 h 26"/>
                <a:gd name="T42" fmla="*/ 9 w 20"/>
                <a:gd name="T43" fmla="*/ 3 h 26"/>
                <a:gd name="T44" fmla="*/ 6 w 20"/>
                <a:gd name="T45" fmla="*/ 4 h 26"/>
                <a:gd name="T46" fmla="*/ 5 w 20"/>
                <a:gd name="T47" fmla="*/ 5 h 26"/>
                <a:gd name="T48" fmla="*/ 5 w 20"/>
                <a:gd name="T49" fmla="*/ 7 h 26"/>
                <a:gd name="T50" fmla="*/ 5 w 20"/>
                <a:gd name="T51" fmla="*/ 10 h 26"/>
                <a:gd name="T52" fmla="*/ 6 w 20"/>
                <a:gd name="T53" fmla="*/ 19 h 26"/>
                <a:gd name="T54" fmla="*/ 8 w 20"/>
                <a:gd name="T55" fmla="*/ 22 h 26"/>
                <a:gd name="T56" fmla="*/ 11 w 20"/>
                <a:gd name="T57" fmla="*/ 23 h 26"/>
                <a:gd name="T58" fmla="*/ 13 w 20"/>
                <a:gd name="T59" fmla="*/ 22 h 26"/>
                <a:gd name="T60" fmla="*/ 15 w 20"/>
                <a:gd name="T61" fmla="*/ 21 h 26"/>
                <a:gd name="T62" fmla="*/ 15 w 20"/>
                <a:gd name="T63" fmla="*/ 20 h 26"/>
                <a:gd name="T64" fmla="*/ 15 w 20"/>
                <a:gd name="T65" fmla="*/ 17 h 26"/>
                <a:gd name="T66" fmla="*/ 14 w 20"/>
                <a:gd name="T6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12" y="26"/>
                  </a:moveTo>
                  <a:cubicBezTo>
                    <a:pt x="11" y="26"/>
                    <a:pt x="10" y="26"/>
                    <a:pt x="9" y="26"/>
                  </a:cubicBezTo>
                  <a:cubicBezTo>
                    <a:pt x="7" y="26"/>
                    <a:pt x="6" y="26"/>
                    <a:pt x="5" y="26"/>
                  </a:cubicBezTo>
                  <a:cubicBezTo>
                    <a:pt x="5" y="25"/>
                    <a:pt x="4" y="24"/>
                    <a:pt x="3" y="23"/>
                  </a:cubicBezTo>
                  <a:cubicBezTo>
                    <a:pt x="2" y="22"/>
                    <a:pt x="2" y="21"/>
                    <a:pt x="2" y="20"/>
                  </a:cubicBezTo>
                  <a:cubicBezTo>
                    <a:pt x="1" y="10"/>
                    <a:pt x="1" y="10"/>
                    <a:pt x="1" y="10"/>
                  </a:cubicBezTo>
                  <a:cubicBezTo>
                    <a:pt x="0" y="8"/>
                    <a:pt x="0" y="6"/>
                    <a:pt x="1" y="5"/>
                  </a:cubicBezTo>
                  <a:cubicBezTo>
                    <a:pt x="1" y="4"/>
                    <a:pt x="1" y="3"/>
                    <a:pt x="2" y="2"/>
                  </a:cubicBezTo>
                  <a:cubicBezTo>
                    <a:pt x="3" y="2"/>
                    <a:pt x="4" y="1"/>
                    <a:pt x="5" y="1"/>
                  </a:cubicBezTo>
                  <a:cubicBezTo>
                    <a:pt x="6" y="0"/>
                    <a:pt x="7" y="0"/>
                    <a:pt x="9" y="0"/>
                  </a:cubicBezTo>
                  <a:cubicBezTo>
                    <a:pt x="10" y="0"/>
                    <a:pt x="11" y="0"/>
                    <a:pt x="12" y="0"/>
                  </a:cubicBezTo>
                  <a:cubicBezTo>
                    <a:pt x="13" y="0"/>
                    <a:pt x="14" y="0"/>
                    <a:pt x="15" y="1"/>
                  </a:cubicBezTo>
                  <a:cubicBezTo>
                    <a:pt x="16" y="1"/>
                    <a:pt x="16" y="2"/>
                    <a:pt x="17" y="3"/>
                  </a:cubicBezTo>
                  <a:cubicBezTo>
                    <a:pt x="18" y="4"/>
                    <a:pt x="18" y="5"/>
                    <a:pt x="18" y="7"/>
                  </a:cubicBezTo>
                  <a:cubicBezTo>
                    <a:pt x="19" y="17"/>
                    <a:pt x="19" y="17"/>
                    <a:pt x="19" y="17"/>
                  </a:cubicBezTo>
                  <a:cubicBezTo>
                    <a:pt x="20" y="18"/>
                    <a:pt x="20" y="20"/>
                    <a:pt x="19" y="21"/>
                  </a:cubicBezTo>
                  <a:cubicBezTo>
                    <a:pt x="19" y="22"/>
                    <a:pt x="18" y="23"/>
                    <a:pt x="18" y="24"/>
                  </a:cubicBezTo>
                  <a:cubicBezTo>
                    <a:pt x="17" y="25"/>
                    <a:pt x="16" y="25"/>
                    <a:pt x="15" y="26"/>
                  </a:cubicBezTo>
                  <a:cubicBezTo>
                    <a:pt x="14" y="26"/>
                    <a:pt x="13" y="26"/>
                    <a:pt x="12" y="26"/>
                  </a:cubicBezTo>
                  <a:close/>
                  <a:moveTo>
                    <a:pt x="14" y="8"/>
                  </a:moveTo>
                  <a:cubicBezTo>
                    <a:pt x="14" y="6"/>
                    <a:pt x="14" y="5"/>
                    <a:pt x="13" y="4"/>
                  </a:cubicBezTo>
                  <a:cubicBezTo>
                    <a:pt x="12" y="3"/>
                    <a:pt x="11" y="3"/>
                    <a:pt x="9" y="3"/>
                  </a:cubicBezTo>
                  <a:cubicBezTo>
                    <a:pt x="8" y="3"/>
                    <a:pt x="7" y="4"/>
                    <a:pt x="6" y="4"/>
                  </a:cubicBezTo>
                  <a:cubicBezTo>
                    <a:pt x="6" y="4"/>
                    <a:pt x="5" y="5"/>
                    <a:pt x="5" y="5"/>
                  </a:cubicBezTo>
                  <a:cubicBezTo>
                    <a:pt x="5" y="6"/>
                    <a:pt x="5" y="6"/>
                    <a:pt x="5" y="7"/>
                  </a:cubicBezTo>
                  <a:cubicBezTo>
                    <a:pt x="5" y="8"/>
                    <a:pt x="5" y="9"/>
                    <a:pt x="5" y="10"/>
                  </a:cubicBezTo>
                  <a:cubicBezTo>
                    <a:pt x="6" y="19"/>
                    <a:pt x="6" y="19"/>
                    <a:pt x="6" y="19"/>
                  </a:cubicBezTo>
                  <a:cubicBezTo>
                    <a:pt x="6" y="21"/>
                    <a:pt x="7" y="22"/>
                    <a:pt x="8" y="22"/>
                  </a:cubicBezTo>
                  <a:cubicBezTo>
                    <a:pt x="9" y="23"/>
                    <a:pt x="10" y="23"/>
                    <a:pt x="11" y="23"/>
                  </a:cubicBezTo>
                  <a:cubicBezTo>
                    <a:pt x="12" y="23"/>
                    <a:pt x="13" y="23"/>
                    <a:pt x="13" y="22"/>
                  </a:cubicBezTo>
                  <a:cubicBezTo>
                    <a:pt x="14" y="22"/>
                    <a:pt x="14" y="22"/>
                    <a:pt x="15" y="21"/>
                  </a:cubicBezTo>
                  <a:cubicBezTo>
                    <a:pt x="15" y="21"/>
                    <a:pt x="15" y="20"/>
                    <a:pt x="15" y="20"/>
                  </a:cubicBezTo>
                  <a:cubicBezTo>
                    <a:pt x="16" y="19"/>
                    <a:pt x="16" y="18"/>
                    <a:pt x="15" y="17"/>
                  </a:cubicBezTo>
                  <a:lnTo>
                    <a:pt x="14" y="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18" name="Freeform 164"/>
            <p:cNvSpPr/>
            <p:nvPr/>
          </p:nvSpPr>
          <p:spPr bwMode="auto">
            <a:xfrm>
              <a:off x="2395537" y="2118319"/>
              <a:ext cx="28575" cy="66675"/>
            </a:xfrm>
            <a:custGeom>
              <a:avLst/>
              <a:gdLst>
                <a:gd name="T0" fmla="*/ 10 w 11"/>
                <a:gd name="T1" fmla="*/ 26 h 26"/>
                <a:gd name="T2" fmla="*/ 8 w 11"/>
                <a:gd name="T3" fmla="*/ 26 h 26"/>
                <a:gd name="T4" fmla="*/ 7 w 11"/>
                <a:gd name="T5" fmla="*/ 26 h 26"/>
                <a:gd name="T6" fmla="*/ 7 w 11"/>
                <a:gd name="T7" fmla="*/ 25 h 26"/>
                <a:gd name="T8" fmla="*/ 5 w 11"/>
                <a:gd name="T9" fmla="*/ 6 h 26"/>
                <a:gd name="T10" fmla="*/ 4 w 11"/>
                <a:gd name="T11" fmla="*/ 5 h 26"/>
                <a:gd name="T12" fmla="*/ 4 w 11"/>
                <a:gd name="T13" fmla="*/ 5 h 26"/>
                <a:gd name="T14" fmla="*/ 1 w 11"/>
                <a:gd name="T15" fmla="*/ 5 h 26"/>
                <a:gd name="T16" fmla="*/ 0 w 11"/>
                <a:gd name="T17" fmla="*/ 5 h 26"/>
                <a:gd name="T18" fmla="*/ 0 w 11"/>
                <a:gd name="T19" fmla="*/ 5 h 26"/>
                <a:gd name="T20" fmla="*/ 0 w 11"/>
                <a:gd name="T21" fmla="*/ 3 h 26"/>
                <a:gd name="T22" fmla="*/ 0 w 11"/>
                <a:gd name="T23" fmla="*/ 3 h 26"/>
                <a:gd name="T24" fmla="*/ 1 w 11"/>
                <a:gd name="T25" fmla="*/ 2 h 26"/>
                <a:gd name="T26" fmla="*/ 4 w 11"/>
                <a:gd name="T27" fmla="*/ 1 h 26"/>
                <a:gd name="T28" fmla="*/ 4 w 11"/>
                <a:gd name="T29" fmla="*/ 1 h 26"/>
                <a:gd name="T30" fmla="*/ 5 w 11"/>
                <a:gd name="T31" fmla="*/ 0 h 26"/>
                <a:gd name="T32" fmla="*/ 7 w 11"/>
                <a:gd name="T33" fmla="*/ 0 h 26"/>
                <a:gd name="T34" fmla="*/ 8 w 11"/>
                <a:gd name="T35" fmla="*/ 0 h 26"/>
                <a:gd name="T36" fmla="*/ 8 w 11"/>
                <a:gd name="T37" fmla="*/ 1 h 26"/>
                <a:gd name="T38" fmla="*/ 11 w 11"/>
                <a:gd name="T39" fmla="*/ 24 h 26"/>
                <a:gd name="T40" fmla="*/ 11 w 11"/>
                <a:gd name="T41" fmla="*/ 25 h 26"/>
                <a:gd name="T42" fmla="*/ 10 w 11"/>
                <a:gd name="T4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 h="26">
                  <a:moveTo>
                    <a:pt x="10" y="26"/>
                  </a:moveTo>
                  <a:cubicBezTo>
                    <a:pt x="8" y="26"/>
                    <a:pt x="8" y="26"/>
                    <a:pt x="8" y="26"/>
                  </a:cubicBezTo>
                  <a:cubicBezTo>
                    <a:pt x="8" y="26"/>
                    <a:pt x="7" y="26"/>
                    <a:pt x="7" y="26"/>
                  </a:cubicBezTo>
                  <a:cubicBezTo>
                    <a:pt x="7" y="26"/>
                    <a:pt x="7" y="25"/>
                    <a:pt x="7" y="25"/>
                  </a:cubicBezTo>
                  <a:cubicBezTo>
                    <a:pt x="5" y="6"/>
                    <a:pt x="5" y="6"/>
                    <a:pt x="5" y="6"/>
                  </a:cubicBezTo>
                  <a:cubicBezTo>
                    <a:pt x="5" y="5"/>
                    <a:pt x="5" y="5"/>
                    <a:pt x="4" y="5"/>
                  </a:cubicBezTo>
                  <a:cubicBezTo>
                    <a:pt x="4" y="5"/>
                    <a:pt x="4" y="5"/>
                    <a:pt x="4" y="5"/>
                  </a:cubicBezTo>
                  <a:cubicBezTo>
                    <a:pt x="1" y="5"/>
                    <a:pt x="1" y="5"/>
                    <a:pt x="1" y="5"/>
                  </a:cubicBezTo>
                  <a:cubicBezTo>
                    <a:pt x="1" y="5"/>
                    <a:pt x="1" y="5"/>
                    <a:pt x="0" y="5"/>
                  </a:cubicBezTo>
                  <a:cubicBezTo>
                    <a:pt x="0" y="5"/>
                    <a:pt x="0" y="5"/>
                    <a:pt x="0" y="5"/>
                  </a:cubicBezTo>
                  <a:cubicBezTo>
                    <a:pt x="0" y="3"/>
                    <a:pt x="0" y="3"/>
                    <a:pt x="0" y="3"/>
                  </a:cubicBezTo>
                  <a:cubicBezTo>
                    <a:pt x="0" y="3"/>
                    <a:pt x="0" y="3"/>
                    <a:pt x="0" y="3"/>
                  </a:cubicBezTo>
                  <a:cubicBezTo>
                    <a:pt x="0" y="3"/>
                    <a:pt x="1" y="2"/>
                    <a:pt x="1" y="2"/>
                  </a:cubicBezTo>
                  <a:cubicBezTo>
                    <a:pt x="4" y="1"/>
                    <a:pt x="4" y="1"/>
                    <a:pt x="4" y="1"/>
                  </a:cubicBezTo>
                  <a:cubicBezTo>
                    <a:pt x="4" y="1"/>
                    <a:pt x="4" y="1"/>
                    <a:pt x="4" y="1"/>
                  </a:cubicBezTo>
                  <a:cubicBezTo>
                    <a:pt x="5" y="0"/>
                    <a:pt x="5" y="0"/>
                    <a:pt x="5" y="0"/>
                  </a:cubicBezTo>
                  <a:cubicBezTo>
                    <a:pt x="7" y="0"/>
                    <a:pt x="7" y="0"/>
                    <a:pt x="7" y="0"/>
                  </a:cubicBezTo>
                  <a:cubicBezTo>
                    <a:pt x="8" y="0"/>
                    <a:pt x="8" y="0"/>
                    <a:pt x="8" y="0"/>
                  </a:cubicBezTo>
                  <a:cubicBezTo>
                    <a:pt x="8" y="0"/>
                    <a:pt x="8" y="1"/>
                    <a:pt x="8" y="1"/>
                  </a:cubicBezTo>
                  <a:cubicBezTo>
                    <a:pt x="11" y="24"/>
                    <a:pt x="11" y="24"/>
                    <a:pt x="11" y="24"/>
                  </a:cubicBezTo>
                  <a:cubicBezTo>
                    <a:pt x="11" y="25"/>
                    <a:pt x="11" y="25"/>
                    <a:pt x="11" y="25"/>
                  </a:cubicBezTo>
                  <a:cubicBezTo>
                    <a:pt x="11" y="26"/>
                    <a:pt x="11" y="26"/>
                    <a:pt x="10" y="2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19" name="Freeform 165"/>
            <p:cNvSpPr/>
            <p:nvPr/>
          </p:nvSpPr>
          <p:spPr bwMode="auto">
            <a:xfrm>
              <a:off x="2432447" y="2115938"/>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20" name="Freeform 166"/>
            <p:cNvSpPr/>
            <p:nvPr/>
          </p:nvSpPr>
          <p:spPr bwMode="auto">
            <a:xfrm>
              <a:off x="2457450" y="2113557"/>
              <a:ext cx="21431"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1"/>
                  </a:cubicBezTo>
                  <a:lnTo>
                    <a:pt x="8" y="5"/>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21" name="Freeform 167"/>
            <p:cNvSpPr/>
            <p:nvPr/>
          </p:nvSpPr>
          <p:spPr bwMode="auto">
            <a:xfrm>
              <a:off x="2481262" y="2107603"/>
              <a:ext cx="20240" cy="21431"/>
            </a:xfrm>
            <a:custGeom>
              <a:avLst/>
              <a:gdLst>
                <a:gd name="T0" fmla="*/ 8 w 8"/>
                <a:gd name="T1" fmla="*/ 6 h 8"/>
                <a:gd name="T2" fmla="*/ 8 w 8"/>
                <a:gd name="T3" fmla="*/ 7 h 8"/>
                <a:gd name="T4" fmla="*/ 2 w 8"/>
                <a:gd name="T5" fmla="*/ 8 h 8"/>
                <a:gd name="T6" fmla="*/ 1 w 8"/>
                <a:gd name="T7" fmla="*/ 7 h 8"/>
                <a:gd name="T8" fmla="*/ 1 w 8"/>
                <a:gd name="T9" fmla="*/ 2 h 8"/>
                <a:gd name="T10" fmla="*/ 1 w 8"/>
                <a:gd name="T11" fmla="*/ 1 h 8"/>
                <a:gd name="T12" fmla="*/ 7 w 8"/>
                <a:gd name="T13" fmla="*/ 0 h 8"/>
                <a:gd name="T14" fmla="*/ 8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7"/>
                    <a:pt x="8" y="7"/>
                    <a:pt x="8" y="7"/>
                  </a:cubicBezTo>
                  <a:cubicBezTo>
                    <a:pt x="2" y="8"/>
                    <a:pt x="2" y="8"/>
                    <a:pt x="2" y="8"/>
                  </a:cubicBezTo>
                  <a:cubicBezTo>
                    <a:pt x="2" y="8"/>
                    <a:pt x="1" y="8"/>
                    <a:pt x="1" y="7"/>
                  </a:cubicBezTo>
                  <a:cubicBezTo>
                    <a:pt x="1" y="2"/>
                    <a:pt x="1" y="2"/>
                    <a:pt x="1" y="2"/>
                  </a:cubicBezTo>
                  <a:cubicBezTo>
                    <a:pt x="0" y="2"/>
                    <a:pt x="1" y="1"/>
                    <a:pt x="1" y="1"/>
                  </a:cubicBezTo>
                  <a:cubicBezTo>
                    <a:pt x="7" y="0"/>
                    <a:pt x="7" y="0"/>
                    <a:pt x="7" y="0"/>
                  </a:cubicBezTo>
                  <a:cubicBezTo>
                    <a:pt x="7" y="0"/>
                    <a:pt x="8" y="1"/>
                    <a:pt x="8"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22" name="Freeform 168"/>
            <p:cNvSpPr/>
            <p:nvPr/>
          </p:nvSpPr>
          <p:spPr bwMode="auto">
            <a:xfrm>
              <a:off x="2434828" y="2138560"/>
              <a:ext cx="20240" cy="21431"/>
            </a:xfrm>
            <a:custGeom>
              <a:avLst/>
              <a:gdLst>
                <a:gd name="T0" fmla="*/ 8 w 8"/>
                <a:gd name="T1" fmla="*/ 6 h 8"/>
                <a:gd name="T2" fmla="*/ 7 w 8"/>
                <a:gd name="T3" fmla="*/ 7 h 8"/>
                <a:gd name="T4" fmla="*/ 2 w 8"/>
                <a:gd name="T5" fmla="*/ 7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7"/>
                    <a:pt x="2" y="7"/>
                    <a:pt x="2" y="7"/>
                  </a:cubicBezTo>
                  <a:cubicBezTo>
                    <a:pt x="1" y="8"/>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23" name="Freeform 169"/>
            <p:cNvSpPr/>
            <p:nvPr/>
          </p:nvSpPr>
          <p:spPr bwMode="auto">
            <a:xfrm>
              <a:off x="2459831" y="2136178"/>
              <a:ext cx="21431" cy="17860"/>
            </a:xfrm>
            <a:custGeom>
              <a:avLst/>
              <a:gdLst>
                <a:gd name="T0" fmla="*/ 8 w 8"/>
                <a:gd name="T1" fmla="*/ 6 h 7"/>
                <a:gd name="T2" fmla="*/ 7 w 8"/>
                <a:gd name="T3" fmla="*/ 7 h 7"/>
                <a:gd name="T4" fmla="*/ 2 w 8"/>
                <a:gd name="T5" fmla="*/ 7 h 7"/>
                <a:gd name="T6" fmla="*/ 0 w 8"/>
                <a:gd name="T7" fmla="*/ 6 h 7"/>
                <a:gd name="T8" fmla="*/ 0 w 8"/>
                <a:gd name="T9" fmla="*/ 2 h 7"/>
                <a:gd name="T10" fmla="*/ 1 w 8"/>
                <a:gd name="T11" fmla="*/ 0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7" y="7"/>
                    <a:pt x="7" y="7"/>
                  </a:cubicBezTo>
                  <a:cubicBezTo>
                    <a:pt x="2" y="7"/>
                    <a:pt x="2" y="7"/>
                    <a:pt x="2" y="7"/>
                  </a:cubicBezTo>
                  <a:cubicBezTo>
                    <a:pt x="1" y="7"/>
                    <a:pt x="1" y="7"/>
                    <a:pt x="0" y="6"/>
                  </a:cubicBezTo>
                  <a:cubicBezTo>
                    <a:pt x="0" y="2"/>
                    <a:pt x="0" y="2"/>
                    <a:pt x="0" y="2"/>
                  </a:cubicBezTo>
                  <a:cubicBezTo>
                    <a:pt x="0" y="1"/>
                    <a:pt x="0" y="1"/>
                    <a:pt x="1" y="0"/>
                  </a:cubicBezTo>
                  <a:cubicBezTo>
                    <a:pt x="6" y="0"/>
                    <a:pt x="6" y="0"/>
                    <a:pt x="6" y="0"/>
                  </a:cubicBezTo>
                  <a:cubicBezTo>
                    <a:pt x="7" y="0"/>
                    <a:pt x="7" y="0"/>
                    <a:pt x="7"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24" name="Freeform 170"/>
            <p:cNvSpPr/>
            <p:nvPr/>
          </p:nvSpPr>
          <p:spPr bwMode="auto">
            <a:xfrm>
              <a:off x="2486025" y="2133797"/>
              <a:ext cx="20240" cy="17860"/>
            </a:xfrm>
            <a:custGeom>
              <a:avLst/>
              <a:gdLst>
                <a:gd name="T0" fmla="*/ 8 w 8"/>
                <a:gd name="T1" fmla="*/ 5 h 7"/>
                <a:gd name="T2" fmla="*/ 7 w 8"/>
                <a:gd name="T3" fmla="*/ 6 h 7"/>
                <a:gd name="T4" fmla="*/ 1 w 8"/>
                <a:gd name="T5" fmla="*/ 7 h 7"/>
                <a:gd name="T6" fmla="*/ 0 w 8"/>
                <a:gd name="T7" fmla="*/ 6 h 7"/>
                <a:gd name="T8" fmla="*/ 0 w 8"/>
                <a:gd name="T9" fmla="*/ 1 h 7"/>
                <a:gd name="T10" fmla="*/ 1 w 8"/>
                <a:gd name="T11" fmla="*/ 0 h 7"/>
                <a:gd name="T12" fmla="*/ 6 w 8"/>
                <a:gd name="T13" fmla="*/ 0 h 7"/>
                <a:gd name="T14" fmla="*/ 7 w 8"/>
                <a:gd name="T15" fmla="*/ 0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6"/>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6" y="0"/>
                    <a:pt x="7" y="0"/>
                    <a:pt x="7" y="0"/>
                  </a:cubicBezTo>
                  <a:lnTo>
                    <a:pt x="8" y="5"/>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25" name="Freeform 171"/>
            <p:cNvSpPr/>
            <p:nvPr/>
          </p:nvSpPr>
          <p:spPr bwMode="auto">
            <a:xfrm>
              <a:off x="2437210" y="2162372"/>
              <a:ext cx="20240" cy="20241"/>
            </a:xfrm>
            <a:custGeom>
              <a:avLst/>
              <a:gdLst>
                <a:gd name="T0" fmla="*/ 8 w 8"/>
                <a:gd name="T1" fmla="*/ 6 h 8"/>
                <a:gd name="T2" fmla="*/ 7 w 8"/>
                <a:gd name="T3" fmla="*/ 7 h 8"/>
                <a:gd name="T4" fmla="*/ 2 w 8"/>
                <a:gd name="T5" fmla="*/ 8 h 8"/>
                <a:gd name="T6" fmla="*/ 1 w 8"/>
                <a:gd name="T7" fmla="*/ 7 h 8"/>
                <a:gd name="T8" fmla="*/ 0 w 8"/>
                <a:gd name="T9" fmla="*/ 2 h 8"/>
                <a:gd name="T10" fmla="*/ 1 w 8"/>
                <a:gd name="T11" fmla="*/ 1 h 8"/>
                <a:gd name="T12" fmla="*/ 6 w 8"/>
                <a:gd name="T13" fmla="*/ 0 h 8"/>
                <a:gd name="T14" fmla="*/ 7 w 8"/>
                <a:gd name="T15" fmla="*/ 1 h 8"/>
                <a:gd name="T16" fmla="*/ 8 w 8"/>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8" y="6"/>
                  </a:moveTo>
                  <a:cubicBezTo>
                    <a:pt x="8" y="6"/>
                    <a:pt x="8" y="7"/>
                    <a:pt x="7" y="7"/>
                  </a:cubicBezTo>
                  <a:cubicBezTo>
                    <a:pt x="2" y="8"/>
                    <a:pt x="2" y="8"/>
                    <a:pt x="2" y="8"/>
                  </a:cubicBezTo>
                  <a:cubicBezTo>
                    <a:pt x="1" y="8"/>
                    <a:pt x="1" y="7"/>
                    <a:pt x="1" y="7"/>
                  </a:cubicBezTo>
                  <a:cubicBezTo>
                    <a:pt x="0" y="2"/>
                    <a:pt x="0" y="2"/>
                    <a:pt x="0" y="2"/>
                  </a:cubicBezTo>
                  <a:cubicBezTo>
                    <a:pt x="0" y="1"/>
                    <a:pt x="1" y="1"/>
                    <a:pt x="1" y="1"/>
                  </a:cubicBezTo>
                  <a:cubicBezTo>
                    <a:pt x="6" y="0"/>
                    <a:pt x="6" y="0"/>
                    <a:pt x="6" y="0"/>
                  </a:cubicBezTo>
                  <a:cubicBezTo>
                    <a:pt x="7" y="0"/>
                    <a:pt x="7" y="0"/>
                    <a:pt x="7"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26" name="Freeform 172"/>
            <p:cNvSpPr/>
            <p:nvPr/>
          </p:nvSpPr>
          <p:spPr bwMode="auto">
            <a:xfrm>
              <a:off x="2463403" y="2159991"/>
              <a:ext cx="20240" cy="17860"/>
            </a:xfrm>
            <a:custGeom>
              <a:avLst/>
              <a:gdLst>
                <a:gd name="T0" fmla="*/ 8 w 8"/>
                <a:gd name="T1" fmla="*/ 6 h 7"/>
                <a:gd name="T2" fmla="*/ 7 w 8"/>
                <a:gd name="T3" fmla="*/ 7 h 7"/>
                <a:gd name="T4" fmla="*/ 2 w 8"/>
                <a:gd name="T5" fmla="*/ 7 h 7"/>
                <a:gd name="T6" fmla="*/ 1 w 8"/>
                <a:gd name="T7" fmla="*/ 7 h 7"/>
                <a:gd name="T8" fmla="*/ 0 w 8"/>
                <a:gd name="T9" fmla="*/ 2 h 7"/>
                <a:gd name="T10" fmla="*/ 1 w 8"/>
                <a:gd name="T11" fmla="*/ 1 h 7"/>
                <a:gd name="T12" fmla="*/ 6 w 8"/>
                <a:gd name="T13" fmla="*/ 0 h 7"/>
                <a:gd name="T14" fmla="*/ 7 w 8"/>
                <a:gd name="T15" fmla="*/ 1 h 7"/>
                <a:gd name="T16" fmla="*/ 8 w 8"/>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6"/>
                  </a:moveTo>
                  <a:cubicBezTo>
                    <a:pt x="8" y="6"/>
                    <a:pt x="8" y="7"/>
                    <a:pt x="7" y="7"/>
                  </a:cubicBezTo>
                  <a:cubicBezTo>
                    <a:pt x="2" y="7"/>
                    <a:pt x="2" y="7"/>
                    <a:pt x="2" y="7"/>
                  </a:cubicBezTo>
                  <a:cubicBezTo>
                    <a:pt x="1" y="7"/>
                    <a:pt x="1" y="7"/>
                    <a:pt x="1" y="7"/>
                  </a:cubicBezTo>
                  <a:cubicBezTo>
                    <a:pt x="0" y="2"/>
                    <a:pt x="0" y="2"/>
                    <a:pt x="0" y="2"/>
                  </a:cubicBezTo>
                  <a:cubicBezTo>
                    <a:pt x="0" y="1"/>
                    <a:pt x="0" y="1"/>
                    <a:pt x="1" y="1"/>
                  </a:cubicBezTo>
                  <a:cubicBezTo>
                    <a:pt x="6" y="0"/>
                    <a:pt x="6" y="0"/>
                    <a:pt x="6" y="0"/>
                  </a:cubicBezTo>
                  <a:cubicBezTo>
                    <a:pt x="7" y="0"/>
                    <a:pt x="7" y="0"/>
                    <a:pt x="7" y="1"/>
                  </a:cubicBezTo>
                  <a:lnTo>
                    <a:pt x="8" y="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27" name="Freeform 173"/>
            <p:cNvSpPr/>
            <p:nvPr/>
          </p:nvSpPr>
          <p:spPr bwMode="auto">
            <a:xfrm>
              <a:off x="2488406" y="2156419"/>
              <a:ext cx="20240" cy="17860"/>
            </a:xfrm>
            <a:custGeom>
              <a:avLst/>
              <a:gdLst>
                <a:gd name="T0" fmla="*/ 8 w 8"/>
                <a:gd name="T1" fmla="*/ 5 h 7"/>
                <a:gd name="T2" fmla="*/ 7 w 8"/>
                <a:gd name="T3" fmla="*/ 7 h 7"/>
                <a:gd name="T4" fmla="*/ 1 w 8"/>
                <a:gd name="T5" fmla="*/ 7 h 7"/>
                <a:gd name="T6" fmla="*/ 0 w 8"/>
                <a:gd name="T7" fmla="*/ 6 h 7"/>
                <a:gd name="T8" fmla="*/ 0 w 8"/>
                <a:gd name="T9" fmla="*/ 1 h 7"/>
                <a:gd name="T10" fmla="*/ 1 w 8"/>
                <a:gd name="T11" fmla="*/ 0 h 7"/>
                <a:gd name="T12" fmla="*/ 6 w 8"/>
                <a:gd name="T13" fmla="*/ 0 h 7"/>
                <a:gd name="T14" fmla="*/ 7 w 8"/>
                <a:gd name="T15" fmla="*/ 1 h 7"/>
                <a:gd name="T16" fmla="*/ 8 w 8"/>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8" y="5"/>
                  </a:moveTo>
                  <a:cubicBezTo>
                    <a:pt x="8" y="6"/>
                    <a:pt x="7" y="6"/>
                    <a:pt x="7" y="7"/>
                  </a:cubicBezTo>
                  <a:cubicBezTo>
                    <a:pt x="1" y="7"/>
                    <a:pt x="1" y="7"/>
                    <a:pt x="1" y="7"/>
                  </a:cubicBezTo>
                  <a:cubicBezTo>
                    <a:pt x="1" y="7"/>
                    <a:pt x="0" y="7"/>
                    <a:pt x="0" y="6"/>
                  </a:cubicBezTo>
                  <a:cubicBezTo>
                    <a:pt x="0" y="1"/>
                    <a:pt x="0" y="1"/>
                    <a:pt x="0" y="1"/>
                  </a:cubicBezTo>
                  <a:cubicBezTo>
                    <a:pt x="0" y="1"/>
                    <a:pt x="0" y="0"/>
                    <a:pt x="1" y="0"/>
                  </a:cubicBezTo>
                  <a:cubicBezTo>
                    <a:pt x="6" y="0"/>
                    <a:pt x="6" y="0"/>
                    <a:pt x="6" y="0"/>
                  </a:cubicBezTo>
                  <a:cubicBezTo>
                    <a:pt x="7" y="0"/>
                    <a:pt x="7" y="0"/>
                    <a:pt x="7" y="1"/>
                  </a:cubicBezTo>
                  <a:lnTo>
                    <a:pt x="8" y="5"/>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28" name="Freeform 174"/>
            <p:cNvSpPr>
              <a:spLocks noEditPoints="1"/>
            </p:cNvSpPr>
            <p:nvPr/>
          </p:nvSpPr>
          <p:spPr bwMode="auto">
            <a:xfrm>
              <a:off x="1528763" y="2614810"/>
              <a:ext cx="135731" cy="194072"/>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1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69 h 75"/>
                <a:gd name="T24" fmla="*/ 12 w 53"/>
                <a:gd name="T25" fmla="*/ 64 h 75"/>
                <a:gd name="T26" fmla="*/ 6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8" y="71"/>
                    <a:pt x="13" y="75"/>
                    <a:pt x="19" y="74"/>
                  </a:cubicBezTo>
                  <a:cubicBezTo>
                    <a:pt x="42" y="71"/>
                    <a:pt x="42" y="71"/>
                    <a:pt x="42" y="71"/>
                  </a:cubicBezTo>
                  <a:cubicBezTo>
                    <a:pt x="49" y="71"/>
                    <a:pt x="53" y="65"/>
                    <a:pt x="52" y="59"/>
                  </a:cubicBezTo>
                  <a:cubicBezTo>
                    <a:pt x="46" y="11"/>
                    <a:pt x="46" y="11"/>
                    <a:pt x="46" y="11"/>
                  </a:cubicBezTo>
                  <a:cubicBezTo>
                    <a:pt x="45" y="4"/>
                    <a:pt x="40" y="0"/>
                    <a:pt x="34" y="1"/>
                  </a:cubicBezTo>
                  <a:close/>
                  <a:moveTo>
                    <a:pt x="47" y="60"/>
                  </a:moveTo>
                  <a:cubicBezTo>
                    <a:pt x="48" y="63"/>
                    <a:pt x="45" y="66"/>
                    <a:pt x="42" y="67"/>
                  </a:cubicBezTo>
                  <a:cubicBezTo>
                    <a:pt x="18" y="69"/>
                    <a:pt x="18" y="69"/>
                    <a:pt x="18" y="69"/>
                  </a:cubicBezTo>
                  <a:cubicBezTo>
                    <a:pt x="15" y="70"/>
                    <a:pt x="12" y="67"/>
                    <a:pt x="12" y="64"/>
                  </a:cubicBezTo>
                  <a:cubicBezTo>
                    <a:pt x="6" y="16"/>
                    <a:pt x="6" y="16"/>
                    <a:pt x="6" y="16"/>
                  </a:cubicBezTo>
                  <a:cubicBezTo>
                    <a:pt x="5" y="12"/>
                    <a:pt x="8" y="9"/>
                    <a:pt x="11" y="9"/>
                  </a:cubicBezTo>
                  <a:cubicBezTo>
                    <a:pt x="34" y="6"/>
                    <a:pt x="34" y="6"/>
                    <a:pt x="34" y="6"/>
                  </a:cubicBezTo>
                  <a:cubicBezTo>
                    <a:pt x="38" y="5"/>
                    <a:pt x="41" y="8"/>
                    <a:pt x="41" y="11"/>
                  </a:cubicBezTo>
                  <a:lnTo>
                    <a:pt x="47" y="6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29" name="Freeform 175"/>
            <p:cNvSpPr/>
            <p:nvPr/>
          </p:nvSpPr>
          <p:spPr bwMode="auto">
            <a:xfrm>
              <a:off x="1557337" y="2705297"/>
              <a:ext cx="22622" cy="22622"/>
            </a:xfrm>
            <a:custGeom>
              <a:avLst/>
              <a:gdLst>
                <a:gd name="T0" fmla="*/ 6 w 9"/>
                <a:gd name="T1" fmla="*/ 0 h 9"/>
                <a:gd name="T2" fmla="*/ 2 w 9"/>
                <a:gd name="T3" fmla="*/ 1 h 9"/>
                <a:gd name="T4" fmla="*/ 0 w 9"/>
                <a:gd name="T5" fmla="*/ 3 h 9"/>
                <a:gd name="T6" fmla="*/ 1 w 9"/>
                <a:gd name="T7" fmla="*/ 7 h 9"/>
                <a:gd name="T8" fmla="*/ 3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7"/>
                    <a:pt x="1" y="7"/>
                    <a:pt x="1" y="7"/>
                  </a:cubicBezTo>
                  <a:cubicBezTo>
                    <a:pt x="1" y="8"/>
                    <a:pt x="2" y="9"/>
                    <a:pt x="3"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30" name="Freeform 176"/>
            <p:cNvSpPr/>
            <p:nvPr/>
          </p:nvSpPr>
          <p:spPr bwMode="auto">
            <a:xfrm>
              <a:off x="1584721" y="2702916"/>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0"/>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31" name="Freeform 177"/>
            <p:cNvSpPr/>
            <p:nvPr/>
          </p:nvSpPr>
          <p:spPr bwMode="auto">
            <a:xfrm>
              <a:off x="1613296" y="2698153"/>
              <a:ext cx="23813" cy="22622"/>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32" name="Freeform 178"/>
            <p:cNvSpPr/>
            <p:nvPr/>
          </p:nvSpPr>
          <p:spPr bwMode="auto">
            <a:xfrm>
              <a:off x="1559719" y="2731490"/>
              <a:ext cx="22622" cy="25004"/>
            </a:xfrm>
            <a:custGeom>
              <a:avLst/>
              <a:gdLst>
                <a:gd name="T0" fmla="*/ 7 w 9"/>
                <a:gd name="T1" fmla="*/ 1 h 10"/>
                <a:gd name="T2" fmla="*/ 2 w 9"/>
                <a:gd name="T3" fmla="*/ 1 h 10"/>
                <a:gd name="T4" fmla="*/ 0 w 9"/>
                <a:gd name="T5" fmla="*/ 3 h 10"/>
                <a:gd name="T6" fmla="*/ 1 w 9"/>
                <a:gd name="T7" fmla="*/ 8 h 10"/>
                <a:gd name="T8" fmla="*/ 3 w 9"/>
                <a:gd name="T9" fmla="*/ 9 h 10"/>
                <a:gd name="T10" fmla="*/ 8 w 9"/>
                <a:gd name="T11" fmla="*/ 9 h 10"/>
                <a:gd name="T12" fmla="*/ 9 w 9"/>
                <a:gd name="T13" fmla="*/ 7 h 10"/>
                <a:gd name="T14" fmla="*/ 9 w 9"/>
                <a:gd name="T15" fmla="*/ 2 h 10"/>
                <a:gd name="T16" fmla="*/ 7 w 9"/>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7" y="1"/>
                  </a:moveTo>
                  <a:cubicBezTo>
                    <a:pt x="2" y="1"/>
                    <a:pt x="2" y="1"/>
                    <a:pt x="2" y="1"/>
                  </a:cubicBezTo>
                  <a:cubicBezTo>
                    <a:pt x="1" y="1"/>
                    <a:pt x="0" y="2"/>
                    <a:pt x="0" y="3"/>
                  </a:cubicBezTo>
                  <a:cubicBezTo>
                    <a:pt x="1" y="8"/>
                    <a:pt x="1" y="8"/>
                    <a:pt x="1" y="8"/>
                  </a:cubicBezTo>
                  <a:cubicBezTo>
                    <a:pt x="1" y="9"/>
                    <a:pt x="2" y="10"/>
                    <a:pt x="3" y="9"/>
                  </a:cubicBezTo>
                  <a:cubicBezTo>
                    <a:pt x="8" y="9"/>
                    <a:pt x="8" y="9"/>
                    <a:pt x="8" y="9"/>
                  </a:cubicBezTo>
                  <a:cubicBezTo>
                    <a:pt x="9" y="9"/>
                    <a:pt x="9" y="8"/>
                    <a:pt x="9" y="7"/>
                  </a:cubicBezTo>
                  <a:cubicBezTo>
                    <a:pt x="9" y="2"/>
                    <a:pt x="9" y="2"/>
                    <a:pt x="9" y="2"/>
                  </a:cubicBezTo>
                  <a:cubicBezTo>
                    <a:pt x="9" y="1"/>
                    <a:pt x="8" y="0"/>
                    <a:pt x="7" y="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33" name="Freeform 179"/>
            <p:cNvSpPr/>
            <p:nvPr/>
          </p:nvSpPr>
          <p:spPr bwMode="auto">
            <a:xfrm>
              <a:off x="1588294" y="2727919"/>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2"/>
                    <a:pt x="9" y="2"/>
                    <a:pt x="9" y="2"/>
                  </a:cubicBezTo>
                  <a:cubicBezTo>
                    <a:pt x="9" y="1"/>
                    <a:pt x="8" y="0"/>
                    <a:pt x="7"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34" name="Freeform 180"/>
            <p:cNvSpPr/>
            <p:nvPr/>
          </p:nvSpPr>
          <p:spPr bwMode="auto">
            <a:xfrm>
              <a:off x="1615678" y="2725537"/>
              <a:ext cx="23813" cy="23813"/>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1"/>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35" name="Freeform 181"/>
            <p:cNvSpPr/>
            <p:nvPr/>
          </p:nvSpPr>
          <p:spPr bwMode="auto">
            <a:xfrm>
              <a:off x="1562100" y="2758875"/>
              <a:ext cx="26194" cy="23813"/>
            </a:xfrm>
            <a:custGeom>
              <a:avLst/>
              <a:gdLst>
                <a:gd name="T0" fmla="*/ 7 w 10"/>
                <a:gd name="T1" fmla="*/ 0 h 9"/>
                <a:gd name="T2" fmla="*/ 2 w 10"/>
                <a:gd name="T3" fmla="*/ 1 h 9"/>
                <a:gd name="T4" fmla="*/ 1 w 10"/>
                <a:gd name="T5" fmla="*/ 3 h 9"/>
                <a:gd name="T6" fmla="*/ 1 w 10"/>
                <a:gd name="T7" fmla="*/ 7 h 9"/>
                <a:gd name="T8" fmla="*/ 3 w 10"/>
                <a:gd name="T9" fmla="*/ 9 h 9"/>
                <a:gd name="T10" fmla="*/ 8 w 10"/>
                <a:gd name="T11" fmla="*/ 8 h 9"/>
                <a:gd name="T12" fmla="*/ 10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7"/>
                    <a:pt x="1" y="7"/>
                    <a:pt x="1" y="7"/>
                  </a:cubicBezTo>
                  <a:cubicBezTo>
                    <a:pt x="1" y="8"/>
                    <a:pt x="2" y="9"/>
                    <a:pt x="3" y="9"/>
                  </a:cubicBezTo>
                  <a:cubicBezTo>
                    <a:pt x="8" y="8"/>
                    <a:pt x="8" y="8"/>
                    <a:pt x="8" y="8"/>
                  </a:cubicBezTo>
                  <a:cubicBezTo>
                    <a:pt x="9" y="8"/>
                    <a:pt x="10" y="7"/>
                    <a:pt x="10" y="6"/>
                  </a:cubicBezTo>
                  <a:cubicBezTo>
                    <a:pt x="9" y="1"/>
                    <a:pt x="9" y="1"/>
                    <a:pt x="9" y="1"/>
                  </a:cubicBezTo>
                  <a:cubicBezTo>
                    <a:pt x="9" y="1"/>
                    <a:pt x="8" y="0"/>
                    <a:pt x="7"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36" name="Freeform 182"/>
            <p:cNvSpPr/>
            <p:nvPr/>
          </p:nvSpPr>
          <p:spPr bwMode="auto">
            <a:xfrm>
              <a:off x="1590675" y="2754113"/>
              <a:ext cx="25003" cy="26194"/>
            </a:xfrm>
            <a:custGeom>
              <a:avLst/>
              <a:gdLst>
                <a:gd name="T0" fmla="*/ 7 w 10"/>
                <a:gd name="T1" fmla="*/ 1 h 10"/>
                <a:gd name="T2" fmla="*/ 2 w 10"/>
                <a:gd name="T3" fmla="*/ 1 h 10"/>
                <a:gd name="T4" fmla="*/ 1 w 10"/>
                <a:gd name="T5" fmla="*/ 3 h 10"/>
                <a:gd name="T6" fmla="*/ 1 w 10"/>
                <a:gd name="T7" fmla="*/ 8 h 10"/>
                <a:gd name="T8" fmla="*/ 3 w 10"/>
                <a:gd name="T9" fmla="*/ 9 h 10"/>
                <a:gd name="T10" fmla="*/ 8 w 10"/>
                <a:gd name="T11" fmla="*/ 9 h 10"/>
                <a:gd name="T12" fmla="*/ 10 w 10"/>
                <a:gd name="T13" fmla="*/ 7 h 10"/>
                <a:gd name="T14" fmla="*/ 9 w 10"/>
                <a:gd name="T15" fmla="*/ 2 h 10"/>
                <a:gd name="T16" fmla="*/ 7 w 10"/>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7" y="1"/>
                  </a:moveTo>
                  <a:cubicBezTo>
                    <a:pt x="2" y="1"/>
                    <a:pt x="2" y="1"/>
                    <a:pt x="2" y="1"/>
                  </a:cubicBezTo>
                  <a:cubicBezTo>
                    <a:pt x="1" y="1"/>
                    <a:pt x="0" y="2"/>
                    <a:pt x="1" y="3"/>
                  </a:cubicBezTo>
                  <a:cubicBezTo>
                    <a:pt x="1" y="8"/>
                    <a:pt x="1" y="8"/>
                    <a:pt x="1" y="8"/>
                  </a:cubicBezTo>
                  <a:cubicBezTo>
                    <a:pt x="1" y="9"/>
                    <a:pt x="2" y="10"/>
                    <a:pt x="3" y="9"/>
                  </a:cubicBezTo>
                  <a:cubicBezTo>
                    <a:pt x="8" y="9"/>
                    <a:pt x="8" y="9"/>
                    <a:pt x="8" y="9"/>
                  </a:cubicBezTo>
                  <a:cubicBezTo>
                    <a:pt x="9" y="9"/>
                    <a:pt x="10" y="8"/>
                    <a:pt x="10" y="7"/>
                  </a:cubicBezTo>
                  <a:cubicBezTo>
                    <a:pt x="9" y="2"/>
                    <a:pt x="9" y="2"/>
                    <a:pt x="9" y="2"/>
                  </a:cubicBezTo>
                  <a:cubicBezTo>
                    <a:pt x="9" y="1"/>
                    <a:pt x="8" y="0"/>
                    <a:pt x="7" y="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37" name="Freeform 183"/>
            <p:cNvSpPr/>
            <p:nvPr/>
          </p:nvSpPr>
          <p:spPr bwMode="auto">
            <a:xfrm>
              <a:off x="1619250" y="2751732"/>
              <a:ext cx="25003" cy="22622"/>
            </a:xfrm>
            <a:custGeom>
              <a:avLst/>
              <a:gdLst>
                <a:gd name="T0" fmla="*/ 7 w 10"/>
                <a:gd name="T1" fmla="*/ 0 h 9"/>
                <a:gd name="T2" fmla="*/ 2 w 10"/>
                <a:gd name="T3" fmla="*/ 1 h 9"/>
                <a:gd name="T4" fmla="*/ 1 w 10"/>
                <a:gd name="T5" fmla="*/ 3 h 9"/>
                <a:gd name="T6" fmla="*/ 1 w 10"/>
                <a:gd name="T7" fmla="*/ 8 h 9"/>
                <a:gd name="T8" fmla="*/ 3 w 10"/>
                <a:gd name="T9" fmla="*/ 9 h 9"/>
                <a:gd name="T10" fmla="*/ 8 w 10"/>
                <a:gd name="T11" fmla="*/ 9 h 9"/>
                <a:gd name="T12" fmla="*/ 10 w 10"/>
                <a:gd name="T13" fmla="*/ 7 h 9"/>
                <a:gd name="T14" fmla="*/ 9 w 10"/>
                <a:gd name="T15" fmla="*/ 2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1"/>
                    <a:pt x="2" y="1"/>
                    <a:pt x="2" y="1"/>
                  </a:cubicBezTo>
                  <a:cubicBezTo>
                    <a:pt x="1" y="1"/>
                    <a:pt x="0" y="2"/>
                    <a:pt x="1" y="3"/>
                  </a:cubicBezTo>
                  <a:cubicBezTo>
                    <a:pt x="1" y="8"/>
                    <a:pt x="1" y="8"/>
                    <a:pt x="1" y="8"/>
                  </a:cubicBezTo>
                  <a:cubicBezTo>
                    <a:pt x="1" y="9"/>
                    <a:pt x="2" y="9"/>
                    <a:pt x="3" y="9"/>
                  </a:cubicBezTo>
                  <a:cubicBezTo>
                    <a:pt x="8" y="9"/>
                    <a:pt x="8" y="9"/>
                    <a:pt x="8" y="9"/>
                  </a:cubicBezTo>
                  <a:cubicBezTo>
                    <a:pt x="9" y="8"/>
                    <a:pt x="10" y="7"/>
                    <a:pt x="10" y="7"/>
                  </a:cubicBezTo>
                  <a:cubicBezTo>
                    <a:pt x="9" y="2"/>
                    <a:pt x="9" y="2"/>
                    <a:pt x="9" y="2"/>
                  </a:cubicBezTo>
                  <a:cubicBezTo>
                    <a:pt x="9" y="1"/>
                    <a:pt x="8" y="0"/>
                    <a:pt x="7"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38" name="Freeform 184"/>
            <p:cNvSpPr/>
            <p:nvPr/>
          </p:nvSpPr>
          <p:spPr bwMode="auto">
            <a:xfrm>
              <a:off x="1549003" y="2641003"/>
              <a:ext cx="85725" cy="59531"/>
            </a:xfrm>
            <a:custGeom>
              <a:avLst/>
              <a:gdLst>
                <a:gd name="T0" fmla="*/ 4 w 33"/>
                <a:gd name="T1" fmla="*/ 23 h 23"/>
                <a:gd name="T2" fmla="*/ 31 w 33"/>
                <a:gd name="T3" fmla="*/ 19 h 23"/>
                <a:gd name="T4" fmla="*/ 32 w 33"/>
                <a:gd name="T5" fmla="*/ 17 h 23"/>
                <a:gd name="T6" fmla="*/ 30 w 33"/>
                <a:gd name="T7" fmla="*/ 2 h 23"/>
                <a:gd name="T8" fmla="*/ 28 w 33"/>
                <a:gd name="T9" fmla="*/ 0 h 23"/>
                <a:gd name="T10" fmla="*/ 2 w 33"/>
                <a:gd name="T11" fmla="*/ 3 h 23"/>
                <a:gd name="T12" fmla="*/ 0 w 33"/>
                <a:gd name="T13" fmla="*/ 5 h 23"/>
                <a:gd name="T14" fmla="*/ 2 w 33"/>
                <a:gd name="T15" fmla="*/ 21 h 23"/>
                <a:gd name="T16" fmla="*/ 4 w 3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3">
                  <a:moveTo>
                    <a:pt x="4" y="23"/>
                  </a:moveTo>
                  <a:cubicBezTo>
                    <a:pt x="31" y="19"/>
                    <a:pt x="31" y="19"/>
                    <a:pt x="31" y="19"/>
                  </a:cubicBezTo>
                  <a:cubicBezTo>
                    <a:pt x="32" y="19"/>
                    <a:pt x="33" y="18"/>
                    <a:pt x="32" y="17"/>
                  </a:cubicBezTo>
                  <a:cubicBezTo>
                    <a:pt x="30" y="2"/>
                    <a:pt x="30" y="2"/>
                    <a:pt x="30" y="2"/>
                  </a:cubicBezTo>
                  <a:cubicBezTo>
                    <a:pt x="30" y="1"/>
                    <a:pt x="29" y="0"/>
                    <a:pt x="28" y="0"/>
                  </a:cubicBezTo>
                  <a:cubicBezTo>
                    <a:pt x="2" y="3"/>
                    <a:pt x="2" y="3"/>
                    <a:pt x="2" y="3"/>
                  </a:cubicBezTo>
                  <a:cubicBezTo>
                    <a:pt x="1" y="3"/>
                    <a:pt x="0" y="4"/>
                    <a:pt x="0" y="5"/>
                  </a:cubicBezTo>
                  <a:cubicBezTo>
                    <a:pt x="2" y="21"/>
                    <a:pt x="2" y="21"/>
                    <a:pt x="2" y="21"/>
                  </a:cubicBezTo>
                  <a:cubicBezTo>
                    <a:pt x="3" y="22"/>
                    <a:pt x="3" y="23"/>
                    <a:pt x="4" y="2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39" name="Freeform 185"/>
            <p:cNvSpPr>
              <a:spLocks noEditPoints="1"/>
            </p:cNvSpPr>
            <p:nvPr/>
          </p:nvSpPr>
          <p:spPr bwMode="auto">
            <a:xfrm>
              <a:off x="1662112" y="2599332"/>
              <a:ext cx="136922" cy="194072"/>
            </a:xfrm>
            <a:custGeom>
              <a:avLst/>
              <a:gdLst>
                <a:gd name="T0" fmla="*/ 34 w 53"/>
                <a:gd name="T1" fmla="*/ 1 h 75"/>
                <a:gd name="T2" fmla="*/ 10 w 53"/>
                <a:gd name="T3" fmla="*/ 3 h 75"/>
                <a:gd name="T4" fmla="*/ 1 w 53"/>
                <a:gd name="T5" fmla="*/ 16 h 75"/>
                <a:gd name="T6" fmla="*/ 7 w 53"/>
                <a:gd name="T7" fmla="*/ 64 h 75"/>
                <a:gd name="T8" fmla="*/ 19 w 53"/>
                <a:gd name="T9" fmla="*/ 74 h 75"/>
                <a:gd name="T10" fmla="*/ 43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9 w 53"/>
                <a:gd name="T23" fmla="*/ 69 h 75"/>
                <a:gd name="T24" fmla="*/ 12 w 53"/>
                <a:gd name="T25" fmla="*/ 64 h 75"/>
                <a:gd name="T26" fmla="*/ 6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3"/>
                    <a:pt x="10" y="3"/>
                    <a:pt x="10" y="3"/>
                  </a:cubicBezTo>
                  <a:cubicBezTo>
                    <a:pt x="4" y="4"/>
                    <a:pt x="0" y="10"/>
                    <a:pt x="1" y="16"/>
                  </a:cubicBezTo>
                  <a:cubicBezTo>
                    <a:pt x="7" y="64"/>
                    <a:pt x="7" y="64"/>
                    <a:pt x="7" y="64"/>
                  </a:cubicBezTo>
                  <a:cubicBezTo>
                    <a:pt x="8" y="70"/>
                    <a:pt x="13" y="75"/>
                    <a:pt x="19" y="74"/>
                  </a:cubicBezTo>
                  <a:cubicBezTo>
                    <a:pt x="43" y="71"/>
                    <a:pt x="43" y="71"/>
                    <a:pt x="43" y="71"/>
                  </a:cubicBezTo>
                  <a:cubicBezTo>
                    <a:pt x="49" y="70"/>
                    <a:pt x="53" y="65"/>
                    <a:pt x="52" y="59"/>
                  </a:cubicBezTo>
                  <a:cubicBezTo>
                    <a:pt x="46" y="10"/>
                    <a:pt x="46" y="10"/>
                    <a:pt x="46" y="10"/>
                  </a:cubicBezTo>
                  <a:cubicBezTo>
                    <a:pt x="45" y="4"/>
                    <a:pt x="40" y="0"/>
                    <a:pt x="34" y="1"/>
                  </a:cubicBezTo>
                  <a:close/>
                  <a:moveTo>
                    <a:pt x="47" y="59"/>
                  </a:moveTo>
                  <a:cubicBezTo>
                    <a:pt x="48" y="63"/>
                    <a:pt x="45" y="66"/>
                    <a:pt x="42" y="66"/>
                  </a:cubicBezTo>
                  <a:cubicBezTo>
                    <a:pt x="19" y="69"/>
                    <a:pt x="19" y="69"/>
                    <a:pt x="19" y="69"/>
                  </a:cubicBezTo>
                  <a:cubicBezTo>
                    <a:pt x="15" y="69"/>
                    <a:pt x="12" y="67"/>
                    <a:pt x="12" y="64"/>
                  </a:cubicBezTo>
                  <a:cubicBezTo>
                    <a:pt x="6" y="15"/>
                    <a:pt x="6" y="15"/>
                    <a:pt x="6" y="15"/>
                  </a:cubicBezTo>
                  <a:cubicBezTo>
                    <a:pt x="5" y="12"/>
                    <a:pt x="8" y="9"/>
                    <a:pt x="11" y="8"/>
                  </a:cubicBezTo>
                  <a:cubicBezTo>
                    <a:pt x="34" y="5"/>
                    <a:pt x="34" y="5"/>
                    <a:pt x="34" y="5"/>
                  </a:cubicBezTo>
                  <a:cubicBezTo>
                    <a:pt x="38" y="5"/>
                    <a:pt x="41" y="7"/>
                    <a:pt x="41" y="11"/>
                  </a:cubicBezTo>
                  <a:lnTo>
                    <a:pt x="47" y="59"/>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40" name="Freeform 186"/>
            <p:cNvSpPr/>
            <p:nvPr/>
          </p:nvSpPr>
          <p:spPr bwMode="auto">
            <a:xfrm>
              <a:off x="1726406" y="2741015"/>
              <a:ext cx="23813"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41" name="Freeform 187"/>
            <p:cNvSpPr/>
            <p:nvPr/>
          </p:nvSpPr>
          <p:spPr bwMode="auto">
            <a:xfrm>
              <a:off x="1683544" y="2625525"/>
              <a:ext cx="89297" cy="113110"/>
            </a:xfrm>
            <a:custGeom>
              <a:avLst/>
              <a:gdLst>
                <a:gd name="T0" fmla="*/ 28 w 35"/>
                <a:gd name="T1" fmla="*/ 0 h 44"/>
                <a:gd name="T2" fmla="*/ 2 w 35"/>
                <a:gd name="T3" fmla="*/ 3 h 44"/>
                <a:gd name="T4" fmla="*/ 0 w 35"/>
                <a:gd name="T5" fmla="*/ 5 h 44"/>
                <a:gd name="T6" fmla="*/ 5 w 35"/>
                <a:gd name="T7" fmla="*/ 42 h 44"/>
                <a:gd name="T8" fmla="*/ 7 w 35"/>
                <a:gd name="T9" fmla="*/ 44 h 44"/>
                <a:gd name="T10" fmla="*/ 34 w 35"/>
                <a:gd name="T11" fmla="*/ 41 h 44"/>
                <a:gd name="T12" fmla="*/ 35 w 35"/>
                <a:gd name="T13" fmla="*/ 39 h 44"/>
                <a:gd name="T14" fmla="*/ 31 w 35"/>
                <a:gd name="T15" fmla="*/ 1 h 44"/>
                <a:gd name="T16" fmla="*/ 28 w 3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4">
                  <a:moveTo>
                    <a:pt x="28" y="0"/>
                  </a:moveTo>
                  <a:cubicBezTo>
                    <a:pt x="2" y="3"/>
                    <a:pt x="2" y="3"/>
                    <a:pt x="2" y="3"/>
                  </a:cubicBezTo>
                  <a:cubicBezTo>
                    <a:pt x="1" y="3"/>
                    <a:pt x="0" y="4"/>
                    <a:pt x="0" y="5"/>
                  </a:cubicBezTo>
                  <a:cubicBezTo>
                    <a:pt x="5" y="42"/>
                    <a:pt x="5" y="42"/>
                    <a:pt x="5" y="42"/>
                  </a:cubicBezTo>
                  <a:cubicBezTo>
                    <a:pt x="5" y="43"/>
                    <a:pt x="6" y="44"/>
                    <a:pt x="7" y="44"/>
                  </a:cubicBezTo>
                  <a:cubicBezTo>
                    <a:pt x="34" y="41"/>
                    <a:pt x="34" y="41"/>
                    <a:pt x="34" y="41"/>
                  </a:cubicBezTo>
                  <a:cubicBezTo>
                    <a:pt x="35" y="40"/>
                    <a:pt x="35" y="40"/>
                    <a:pt x="35" y="39"/>
                  </a:cubicBezTo>
                  <a:cubicBezTo>
                    <a:pt x="31" y="1"/>
                    <a:pt x="31" y="1"/>
                    <a:pt x="31" y="1"/>
                  </a:cubicBezTo>
                  <a:cubicBezTo>
                    <a:pt x="30" y="0"/>
                    <a:pt x="29" y="0"/>
                    <a:pt x="28"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42" name="Freeform 188"/>
            <p:cNvSpPr>
              <a:spLocks noEditPoints="1"/>
            </p:cNvSpPr>
            <p:nvPr/>
          </p:nvSpPr>
          <p:spPr bwMode="auto">
            <a:xfrm>
              <a:off x="2570559" y="2370732"/>
              <a:ext cx="136922" cy="192881"/>
            </a:xfrm>
            <a:custGeom>
              <a:avLst/>
              <a:gdLst>
                <a:gd name="T0" fmla="*/ 34 w 53"/>
                <a:gd name="T1" fmla="*/ 1 h 75"/>
                <a:gd name="T2" fmla="*/ 10 w 53"/>
                <a:gd name="T3" fmla="*/ 4 h 75"/>
                <a:gd name="T4" fmla="*/ 1 w 53"/>
                <a:gd name="T5" fmla="*/ 16 h 75"/>
                <a:gd name="T6" fmla="*/ 7 w 53"/>
                <a:gd name="T7" fmla="*/ 64 h 75"/>
                <a:gd name="T8" fmla="*/ 19 w 53"/>
                <a:gd name="T9" fmla="*/ 74 h 75"/>
                <a:gd name="T10" fmla="*/ 42 w 53"/>
                <a:gd name="T11" fmla="*/ 71 h 75"/>
                <a:gd name="T12" fmla="*/ 52 w 53"/>
                <a:gd name="T13" fmla="*/ 59 h 75"/>
                <a:gd name="T14" fmla="*/ 46 w 53"/>
                <a:gd name="T15" fmla="*/ 10 h 75"/>
                <a:gd name="T16" fmla="*/ 34 w 53"/>
                <a:gd name="T17" fmla="*/ 1 h 75"/>
                <a:gd name="T18" fmla="*/ 47 w 53"/>
                <a:gd name="T19" fmla="*/ 59 h 75"/>
                <a:gd name="T20" fmla="*/ 42 w 53"/>
                <a:gd name="T21" fmla="*/ 66 h 75"/>
                <a:gd name="T22" fmla="*/ 18 w 53"/>
                <a:gd name="T23" fmla="*/ 69 h 75"/>
                <a:gd name="T24" fmla="*/ 11 w 53"/>
                <a:gd name="T25" fmla="*/ 64 h 75"/>
                <a:gd name="T26" fmla="*/ 5 w 53"/>
                <a:gd name="T27" fmla="*/ 15 h 75"/>
                <a:gd name="T28" fmla="*/ 11 w 53"/>
                <a:gd name="T29" fmla="*/ 8 h 75"/>
                <a:gd name="T30" fmla="*/ 34 w 53"/>
                <a:gd name="T31" fmla="*/ 5 h 75"/>
                <a:gd name="T32" fmla="*/ 41 w 53"/>
                <a:gd name="T33" fmla="*/ 11 h 75"/>
                <a:gd name="T34" fmla="*/ 47 w 53"/>
                <a:gd name="T35" fmla="*/ 5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4"/>
                    <a:pt x="0" y="10"/>
                    <a:pt x="1" y="16"/>
                  </a:cubicBezTo>
                  <a:cubicBezTo>
                    <a:pt x="7" y="64"/>
                    <a:pt x="7" y="64"/>
                    <a:pt x="7" y="64"/>
                  </a:cubicBezTo>
                  <a:cubicBezTo>
                    <a:pt x="7" y="70"/>
                    <a:pt x="13" y="75"/>
                    <a:pt x="19" y="74"/>
                  </a:cubicBezTo>
                  <a:cubicBezTo>
                    <a:pt x="42" y="71"/>
                    <a:pt x="42" y="71"/>
                    <a:pt x="42" y="71"/>
                  </a:cubicBezTo>
                  <a:cubicBezTo>
                    <a:pt x="48" y="70"/>
                    <a:pt x="53" y="65"/>
                    <a:pt x="52" y="59"/>
                  </a:cubicBezTo>
                  <a:cubicBezTo>
                    <a:pt x="46" y="10"/>
                    <a:pt x="46" y="10"/>
                    <a:pt x="46" y="10"/>
                  </a:cubicBezTo>
                  <a:cubicBezTo>
                    <a:pt x="45" y="4"/>
                    <a:pt x="40" y="0"/>
                    <a:pt x="34" y="1"/>
                  </a:cubicBezTo>
                  <a:close/>
                  <a:moveTo>
                    <a:pt x="47" y="59"/>
                  </a:moveTo>
                  <a:cubicBezTo>
                    <a:pt x="47" y="63"/>
                    <a:pt x="45" y="66"/>
                    <a:pt x="42" y="66"/>
                  </a:cubicBezTo>
                  <a:cubicBezTo>
                    <a:pt x="18" y="69"/>
                    <a:pt x="18" y="69"/>
                    <a:pt x="18" y="69"/>
                  </a:cubicBezTo>
                  <a:cubicBezTo>
                    <a:pt x="15" y="70"/>
                    <a:pt x="12" y="67"/>
                    <a:pt x="11" y="64"/>
                  </a:cubicBezTo>
                  <a:cubicBezTo>
                    <a:pt x="5" y="15"/>
                    <a:pt x="5" y="15"/>
                    <a:pt x="5" y="15"/>
                  </a:cubicBezTo>
                  <a:cubicBezTo>
                    <a:pt x="5" y="12"/>
                    <a:pt x="7" y="9"/>
                    <a:pt x="11" y="8"/>
                  </a:cubicBezTo>
                  <a:cubicBezTo>
                    <a:pt x="34" y="5"/>
                    <a:pt x="34" y="5"/>
                    <a:pt x="34" y="5"/>
                  </a:cubicBezTo>
                  <a:cubicBezTo>
                    <a:pt x="38" y="5"/>
                    <a:pt x="41" y="7"/>
                    <a:pt x="41" y="11"/>
                  </a:cubicBezTo>
                  <a:lnTo>
                    <a:pt x="47" y="59"/>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43" name="Freeform 189"/>
            <p:cNvSpPr/>
            <p:nvPr/>
          </p:nvSpPr>
          <p:spPr bwMode="auto">
            <a:xfrm>
              <a:off x="2599134" y="2461219"/>
              <a:ext cx="23813" cy="22622"/>
            </a:xfrm>
            <a:custGeom>
              <a:avLst/>
              <a:gdLst>
                <a:gd name="T0" fmla="*/ 6 w 9"/>
                <a:gd name="T1" fmla="*/ 0 h 9"/>
                <a:gd name="T2" fmla="*/ 1 w 9"/>
                <a:gd name="T3" fmla="*/ 0 h 9"/>
                <a:gd name="T4" fmla="*/ 0 w 9"/>
                <a:gd name="T5" fmla="*/ 2 h 9"/>
                <a:gd name="T6" fmla="*/ 0 w 9"/>
                <a:gd name="T7" fmla="*/ 7 h 9"/>
                <a:gd name="T8" fmla="*/ 2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0"/>
                    <a:pt x="1" y="0"/>
                    <a:pt x="1" y="0"/>
                  </a:cubicBezTo>
                  <a:cubicBezTo>
                    <a:pt x="0" y="1"/>
                    <a:pt x="0" y="1"/>
                    <a:pt x="0" y="2"/>
                  </a:cubicBezTo>
                  <a:cubicBezTo>
                    <a:pt x="0" y="7"/>
                    <a:pt x="0" y="7"/>
                    <a:pt x="0" y="7"/>
                  </a:cubicBezTo>
                  <a:cubicBezTo>
                    <a:pt x="0" y="8"/>
                    <a:pt x="1" y="9"/>
                    <a:pt x="2"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44" name="Freeform 190"/>
            <p:cNvSpPr/>
            <p:nvPr/>
          </p:nvSpPr>
          <p:spPr bwMode="auto">
            <a:xfrm>
              <a:off x="2627709" y="2455265"/>
              <a:ext cx="22622" cy="23813"/>
            </a:xfrm>
            <a:custGeom>
              <a:avLst/>
              <a:gdLst>
                <a:gd name="T0" fmla="*/ 6 w 9"/>
                <a:gd name="T1" fmla="*/ 0 h 9"/>
                <a:gd name="T2" fmla="*/ 1 w 9"/>
                <a:gd name="T3" fmla="*/ 1 h 9"/>
                <a:gd name="T4" fmla="*/ 0 w 9"/>
                <a:gd name="T5" fmla="*/ 3 h 9"/>
                <a:gd name="T6" fmla="*/ 0 w 9"/>
                <a:gd name="T7" fmla="*/ 8 h 9"/>
                <a:gd name="T8" fmla="*/ 2 w 9"/>
                <a:gd name="T9" fmla="*/ 9 h 9"/>
                <a:gd name="T10" fmla="*/ 7 w 9"/>
                <a:gd name="T11" fmla="*/ 9 h 9"/>
                <a:gd name="T12" fmla="*/ 9 w 9"/>
                <a:gd name="T13" fmla="*/ 7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8"/>
                    <a:pt x="0" y="8"/>
                    <a:pt x="0" y="8"/>
                  </a:cubicBezTo>
                  <a:cubicBezTo>
                    <a:pt x="0" y="9"/>
                    <a:pt x="1" y="9"/>
                    <a:pt x="2"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45" name="Freeform 191"/>
            <p:cNvSpPr/>
            <p:nvPr/>
          </p:nvSpPr>
          <p:spPr bwMode="auto">
            <a:xfrm>
              <a:off x="2656284" y="2452884"/>
              <a:ext cx="22622" cy="23813"/>
            </a:xfrm>
            <a:custGeom>
              <a:avLst/>
              <a:gdLst>
                <a:gd name="T0" fmla="*/ 6 w 9"/>
                <a:gd name="T1" fmla="*/ 0 h 9"/>
                <a:gd name="T2" fmla="*/ 1 w 9"/>
                <a:gd name="T3" fmla="*/ 1 h 9"/>
                <a:gd name="T4" fmla="*/ 0 w 9"/>
                <a:gd name="T5" fmla="*/ 3 h 9"/>
                <a:gd name="T6" fmla="*/ 0 w 9"/>
                <a:gd name="T7" fmla="*/ 7 h 9"/>
                <a:gd name="T8" fmla="*/ 2 w 9"/>
                <a:gd name="T9" fmla="*/ 9 h 9"/>
                <a:gd name="T10" fmla="*/ 7 w 9"/>
                <a:gd name="T11" fmla="*/ 8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1" y="1"/>
                    <a:pt x="1" y="1"/>
                    <a:pt x="1" y="1"/>
                  </a:cubicBezTo>
                  <a:cubicBezTo>
                    <a:pt x="0" y="1"/>
                    <a:pt x="0" y="2"/>
                    <a:pt x="0" y="3"/>
                  </a:cubicBezTo>
                  <a:cubicBezTo>
                    <a:pt x="0" y="7"/>
                    <a:pt x="0" y="7"/>
                    <a:pt x="0" y="7"/>
                  </a:cubicBezTo>
                  <a:cubicBezTo>
                    <a:pt x="0" y="8"/>
                    <a:pt x="1" y="9"/>
                    <a:pt x="2" y="9"/>
                  </a:cubicBezTo>
                  <a:cubicBezTo>
                    <a:pt x="7" y="8"/>
                    <a:pt x="7" y="8"/>
                    <a:pt x="7" y="8"/>
                  </a:cubicBezTo>
                  <a:cubicBezTo>
                    <a:pt x="8" y="8"/>
                    <a:pt x="9" y="7"/>
                    <a:pt x="9" y="6"/>
                  </a:cubicBezTo>
                  <a:cubicBezTo>
                    <a:pt x="8" y="2"/>
                    <a:pt x="8" y="2"/>
                    <a:pt x="8" y="2"/>
                  </a:cubicBezTo>
                  <a:cubicBezTo>
                    <a:pt x="8" y="1"/>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46" name="Freeform 192"/>
            <p:cNvSpPr/>
            <p:nvPr/>
          </p:nvSpPr>
          <p:spPr bwMode="auto">
            <a:xfrm>
              <a:off x="2601515" y="2486221"/>
              <a:ext cx="23813" cy="23813"/>
            </a:xfrm>
            <a:custGeom>
              <a:avLst/>
              <a:gdLst>
                <a:gd name="T0" fmla="*/ 6 w 9"/>
                <a:gd name="T1" fmla="*/ 0 h 9"/>
                <a:gd name="T2" fmla="*/ 2 w 9"/>
                <a:gd name="T3" fmla="*/ 1 h 9"/>
                <a:gd name="T4" fmla="*/ 0 w 9"/>
                <a:gd name="T5" fmla="*/ 3 h 9"/>
                <a:gd name="T6" fmla="*/ 1 w 9"/>
                <a:gd name="T7" fmla="*/ 8 h 9"/>
                <a:gd name="T8" fmla="*/ 3 w 9"/>
                <a:gd name="T9" fmla="*/ 9 h 9"/>
                <a:gd name="T10" fmla="*/ 7 w 9"/>
                <a:gd name="T11" fmla="*/ 9 h 9"/>
                <a:gd name="T12" fmla="*/ 9 w 9"/>
                <a:gd name="T13" fmla="*/ 6 h 9"/>
                <a:gd name="T14" fmla="*/ 8 w 9"/>
                <a:gd name="T15" fmla="*/ 2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1"/>
                    <a:pt x="2" y="1"/>
                    <a:pt x="2" y="1"/>
                  </a:cubicBezTo>
                  <a:cubicBezTo>
                    <a:pt x="1" y="1"/>
                    <a:pt x="0" y="2"/>
                    <a:pt x="0" y="3"/>
                  </a:cubicBezTo>
                  <a:cubicBezTo>
                    <a:pt x="1" y="8"/>
                    <a:pt x="1" y="8"/>
                    <a:pt x="1" y="8"/>
                  </a:cubicBezTo>
                  <a:cubicBezTo>
                    <a:pt x="1" y="9"/>
                    <a:pt x="2" y="9"/>
                    <a:pt x="3" y="9"/>
                  </a:cubicBezTo>
                  <a:cubicBezTo>
                    <a:pt x="7" y="9"/>
                    <a:pt x="7" y="9"/>
                    <a:pt x="7" y="9"/>
                  </a:cubicBezTo>
                  <a:cubicBezTo>
                    <a:pt x="8" y="8"/>
                    <a:pt x="9" y="7"/>
                    <a:pt x="9" y="6"/>
                  </a:cubicBezTo>
                  <a:cubicBezTo>
                    <a:pt x="8" y="2"/>
                    <a:pt x="8" y="2"/>
                    <a:pt x="8" y="2"/>
                  </a:cubicBezTo>
                  <a:cubicBezTo>
                    <a:pt x="8" y="1"/>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47" name="Freeform 193"/>
            <p:cNvSpPr/>
            <p:nvPr/>
          </p:nvSpPr>
          <p:spPr bwMode="auto">
            <a:xfrm>
              <a:off x="2630090" y="2483841"/>
              <a:ext cx="23813" cy="22622"/>
            </a:xfrm>
            <a:custGeom>
              <a:avLst/>
              <a:gdLst>
                <a:gd name="T0" fmla="*/ 6 w 9"/>
                <a:gd name="T1" fmla="*/ 0 h 9"/>
                <a:gd name="T2" fmla="*/ 2 w 9"/>
                <a:gd name="T3" fmla="*/ 0 h 9"/>
                <a:gd name="T4" fmla="*/ 0 w 9"/>
                <a:gd name="T5" fmla="*/ 2 h 9"/>
                <a:gd name="T6" fmla="*/ 1 w 9"/>
                <a:gd name="T7" fmla="*/ 7 h 9"/>
                <a:gd name="T8" fmla="*/ 3 w 9"/>
                <a:gd name="T9" fmla="*/ 9 h 9"/>
                <a:gd name="T10" fmla="*/ 7 w 9"/>
                <a:gd name="T11" fmla="*/ 8 h 9"/>
                <a:gd name="T12" fmla="*/ 9 w 9"/>
                <a:gd name="T13" fmla="*/ 6 h 9"/>
                <a:gd name="T14" fmla="*/ 8 w 9"/>
                <a:gd name="T15" fmla="*/ 1 h 9"/>
                <a:gd name="T16" fmla="*/ 6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0"/>
                  </a:moveTo>
                  <a:cubicBezTo>
                    <a:pt x="2" y="0"/>
                    <a:pt x="2" y="0"/>
                    <a:pt x="2" y="0"/>
                  </a:cubicBezTo>
                  <a:cubicBezTo>
                    <a:pt x="1" y="1"/>
                    <a:pt x="0" y="1"/>
                    <a:pt x="0" y="2"/>
                  </a:cubicBezTo>
                  <a:cubicBezTo>
                    <a:pt x="1" y="7"/>
                    <a:pt x="1" y="7"/>
                    <a:pt x="1" y="7"/>
                  </a:cubicBezTo>
                  <a:cubicBezTo>
                    <a:pt x="1" y="8"/>
                    <a:pt x="2" y="9"/>
                    <a:pt x="3" y="9"/>
                  </a:cubicBezTo>
                  <a:cubicBezTo>
                    <a:pt x="7" y="8"/>
                    <a:pt x="7" y="8"/>
                    <a:pt x="7" y="8"/>
                  </a:cubicBezTo>
                  <a:cubicBezTo>
                    <a:pt x="8" y="8"/>
                    <a:pt x="9" y="7"/>
                    <a:pt x="9" y="6"/>
                  </a:cubicBezTo>
                  <a:cubicBezTo>
                    <a:pt x="8" y="1"/>
                    <a:pt x="8" y="1"/>
                    <a:pt x="8" y="1"/>
                  </a:cubicBezTo>
                  <a:cubicBezTo>
                    <a:pt x="8" y="0"/>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48" name="Freeform 194"/>
            <p:cNvSpPr/>
            <p:nvPr/>
          </p:nvSpPr>
          <p:spPr bwMode="auto">
            <a:xfrm>
              <a:off x="2658665" y="2479078"/>
              <a:ext cx="22622" cy="25004"/>
            </a:xfrm>
            <a:custGeom>
              <a:avLst/>
              <a:gdLst>
                <a:gd name="T0" fmla="*/ 6 w 9"/>
                <a:gd name="T1" fmla="*/ 0 h 10"/>
                <a:gd name="T2" fmla="*/ 2 w 9"/>
                <a:gd name="T3" fmla="*/ 1 h 10"/>
                <a:gd name="T4" fmla="*/ 0 w 9"/>
                <a:gd name="T5" fmla="*/ 3 h 10"/>
                <a:gd name="T6" fmla="*/ 1 w 9"/>
                <a:gd name="T7" fmla="*/ 8 h 10"/>
                <a:gd name="T8" fmla="*/ 3 w 9"/>
                <a:gd name="T9" fmla="*/ 9 h 10"/>
                <a:gd name="T10" fmla="*/ 7 w 9"/>
                <a:gd name="T11" fmla="*/ 9 h 10"/>
                <a:gd name="T12" fmla="*/ 9 w 9"/>
                <a:gd name="T13" fmla="*/ 7 h 10"/>
                <a:gd name="T14" fmla="*/ 8 w 9"/>
                <a:gd name="T15" fmla="*/ 2 h 10"/>
                <a:gd name="T16" fmla="*/ 6 w 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6" y="0"/>
                  </a:moveTo>
                  <a:cubicBezTo>
                    <a:pt x="2" y="1"/>
                    <a:pt x="2" y="1"/>
                    <a:pt x="2" y="1"/>
                  </a:cubicBezTo>
                  <a:cubicBezTo>
                    <a:pt x="1" y="1"/>
                    <a:pt x="0" y="2"/>
                    <a:pt x="0" y="3"/>
                  </a:cubicBezTo>
                  <a:cubicBezTo>
                    <a:pt x="1" y="8"/>
                    <a:pt x="1" y="8"/>
                    <a:pt x="1" y="8"/>
                  </a:cubicBezTo>
                  <a:cubicBezTo>
                    <a:pt x="1" y="9"/>
                    <a:pt x="2" y="10"/>
                    <a:pt x="3" y="9"/>
                  </a:cubicBezTo>
                  <a:cubicBezTo>
                    <a:pt x="7" y="9"/>
                    <a:pt x="7" y="9"/>
                    <a:pt x="7" y="9"/>
                  </a:cubicBezTo>
                  <a:cubicBezTo>
                    <a:pt x="8" y="9"/>
                    <a:pt x="9" y="8"/>
                    <a:pt x="9" y="7"/>
                  </a:cubicBezTo>
                  <a:cubicBezTo>
                    <a:pt x="8" y="2"/>
                    <a:pt x="8" y="2"/>
                    <a:pt x="8" y="2"/>
                  </a:cubicBezTo>
                  <a:cubicBezTo>
                    <a:pt x="8" y="1"/>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49" name="Freeform 195"/>
            <p:cNvSpPr/>
            <p:nvPr/>
          </p:nvSpPr>
          <p:spPr bwMode="auto">
            <a:xfrm>
              <a:off x="2603896" y="2514797"/>
              <a:ext cx="23813" cy="22622"/>
            </a:xfrm>
            <a:custGeom>
              <a:avLst/>
              <a:gdLst>
                <a:gd name="T0" fmla="*/ 7 w 9"/>
                <a:gd name="T1" fmla="*/ 0 h 9"/>
                <a:gd name="T2" fmla="*/ 2 w 9"/>
                <a:gd name="T3" fmla="*/ 0 h 9"/>
                <a:gd name="T4" fmla="*/ 0 w 9"/>
                <a:gd name="T5" fmla="*/ 2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0"/>
                    <a:pt x="2" y="0"/>
                    <a:pt x="2" y="0"/>
                  </a:cubicBezTo>
                  <a:cubicBezTo>
                    <a:pt x="1" y="0"/>
                    <a:pt x="0" y="1"/>
                    <a:pt x="0" y="2"/>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50" name="Freeform 196"/>
            <p:cNvSpPr/>
            <p:nvPr/>
          </p:nvSpPr>
          <p:spPr bwMode="auto">
            <a:xfrm>
              <a:off x="2632471" y="2510035"/>
              <a:ext cx="23813" cy="22622"/>
            </a:xfrm>
            <a:custGeom>
              <a:avLst/>
              <a:gdLst>
                <a:gd name="T0" fmla="*/ 7 w 9"/>
                <a:gd name="T1" fmla="*/ 0 h 9"/>
                <a:gd name="T2" fmla="*/ 2 w 9"/>
                <a:gd name="T3" fmla="*/ 1 h 9"/>
                <a:gd name="T4" fmla="*/ 0 w 9"/>
                <a:gd name="T5" fmla="*/ 3 h 9"/>
                <a:gd name="T6" fmla="*/ 1 w 9"/>
                <a:gd name="T7" fmla="*/ 8 h 9"/>
                <a:gd name="T8" fmla="*/ 3 w 9"/>
                <a:gd name="T9" fmla="*/ 9 h 9"/>
                <a:gd name="T10" fmla="*/ 8 w 9"/>
                <a:gd name="T11" fmla="*/ 9 h 9"/>
                <a:gd name="T12" fmla="*/ 9 w 9"/>
                <a:gd name="T13" fmla="*/ 7 h 9"/>
                <a:gd name="T14" fmla="*/ 9 w 9"/>
                <a:gd name="T15" fmla="*/ 2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8"/>
                    <a:pt x="1" y="8"/>
                    <a:pt x="1" y="8"/>
                  </a:cubicBezTo>
                  <a:cubicBezTo>
                    <a:pt x="1" y="9"/>
                    <a:pt x="2" y="9"/>
                    <a:pt x="3" y="9"/>
                  </a:cubicBezTo>
                  <a:cubicBezTo>
                    <a:pt x="8" y="9"/>
                    <a:pt x="8" y="9"/>
                    <a:pt x="8" y="9"/>
                  </a:cubicBezTo>
                  <a:cubicBezTo>
                    <a:pt x="9" y="8"/>
                    <a:pt x="9" y="8"/>
                    <a:pt x="9" y="7"/>
                  </a:cubicBezTo>
                  <a:cubicBezTo>
                    <a:pt x="9" y="2"/>
                    <a:pt x="9" y="2"/>
                    <a:pt x="9" y="2"/>
                  </a:cubicBezTo>
                  <a:cubicBezTo>
                    <a:pt x="9" y="1"/>
                    <a:pt x="8" y="0"/>
                    <a:pt x="7"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51" name="Freeform 197"/>
            <p:cNvSpPr/>
            <p:nvPr/>
          </p:nvSpPr>
          <p:spPr bwMode="auto">
            <a:xfrm>
              <a:off x="2661046" y="2506462"/>
              <a:ext cx="22622" cy="23813"/>
            </a:xfrm>
            <a:custGeom>
              <a:avLst/>
              <a:gdLst>
                <a:gd name="T0" fmla="*/ 7 w 9"/>
                <a:gd name="T1" fmla="*/ 0 h 9"/>
                <a:gd name="T2" fmla="*/ 2 w 9"/>
                <a:gd name="T3" fmla="*/ 1 h 9"/>
                <a:gd name="T4" fmla="*/ 0 w 9"/>
                <a:gd name="T5" fmla="*/ 3 h 9"/>
                <a:gd name="T6" fmla="*/ 1 w 9"/>
                <a:gd name="T7" fmla="*/ 7 h 9"/>
                <a:gd name="T8" fmla="*/ 3 w 9"/>
                <a:gd name="T9" fmla="*/ 9 h 9"/>
                <a:gd name="T10" fmla="*/ 8 w 9"/>
                <a:gd name="T11" fmla="*/ 8 h 9"/>
                <a:gd name="T12" fmla="*/ 9 w 9"/>
                <a:gd name="T13" fmla="*/ 6 h 9"/>
                <a:gd name="T14" fmla="*/ 9 w 9"/>
                <a:gd name="T15" fmla="*/ 1 h 9"/>
                <a:gd name="T16" fmla="*/ 7 w 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0"/>
                  </a:moveTo>
                  <a:cubicBezTo>
                    <a:pt x="2" y="1"/>
                    <a:pt x="2" y="1"/>
                    <a:pt x="2" y="1"/>
                  </a:cubicBezTo>
                  <a:cubicBezTo>
                    <a:pt x="1" y="1"/>
                    <a:pt x="0" y="2"/>
                    <a:pt x="0" y="3"/>
                  </a:cubicBezTo>
                  <a:cubicBezTo>
                    <a:pt x="1" y="7"/>
                    <a:pt x="1" y="7"/>
                    <a:pt x="1" y="7"/>
                  </a:cubicBezTo>
                  <a:cubicBezTo>
                    <a:pt x="1" y="8"/>
                    <a:pt x="2" y="9"/>
                    <a:pt x="3" y="9"/>
                  </a:cubicBezTo>
                  <a:cubicBezTo>
                    <a:pt x="8" y="8"/>
                    <a:pt x="8" y="8"/>
                    <a:pt x="8" y="8"/>
                  </a:cubicBezTo>
                  <a:cubicBezTo>
                    <a:pt x="9" y="8"/>
                    <a:pt x="9" y="7"/>
                    <a:pt x="9" y="6"/>
                  </a:cubicBezTo>
                  <a:cubicBezTo>
                    <a:pt x="9" y="1"/>
                    <a:pt x="9" y="1"/>
                    <a:pt x="9" y="1"/>
                  </a:cubicBezTo>
                  <a:cubicBezTo>
                    <a:pt x="9" y="0"/>
                    <a:pt x="8" y="0"/>
                    <a:pt x="7"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52" name="Freeform 198"/>
            <p:cNvSpPr/>
            <p:nvPr/>
          </p:nvSpPr>
          <p:spPr bwMode="auto">
            <a:xfrm>
              <a:off x="2591991" y="2395734"/>
              <a:ext cx="82153" cy="57150"/>
            </a:xfrm>
            <a:custGeom>
              <a:avLst/>
              <a:gdLst>
                <a:gd name="T0" fmla="*/ 4 w 32"/>
                <a:gd name="T1" fmla="*/ 22 h 22"/>
                <a:gd name="T2" fmla="*/ 31 w 32"/>
                <a:gd name="T3" fmla="*/ 19 h 22"/>
                <a:gd name="T4" fmla="*/ 32 w 32"/>
                <a:gd name="T5" fmla="*/ 17 h 22"/>
                <a:gd name="T6" fmla="*/ 30 w 32"/>
                <a:gd name="T7" fmla="*/ 1 h 22"/>
                <a:gd name="T8" fmla="*/ 28 w 32"/>
                <a:gd name="T9" fmla="*/ 0 h 22"/>
                <a:gd name="T10" fmla="*/ 2 w 32"/>
                <a:gd name="T11" fmla="*/ 3 h 22"/>
                <a:gd name="T12" fmla="*/ 0 w 32"/>
                <a:gd name="T13" fmla="*/ 5 h 22"/>
                <a:gd name="T14" fmla="*/ 2 w 32"/>
                <a:gd name="T15" fmla="*/ 21 h 22"/>
                <a:gd name="T16" fmla="*/ 4 w 32"/>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2">
                  <a:moveTo>
                    <a:pt x="4" y="22"/>
                  </a:moveTo>
                  <a:cubicBezTo>
                    <a:pt x="31" y="19"/>
                    <a:pt x="31" y="19"/>
                    <a:pt x="31" y="19"/>
                  </a:cubicBezTo>
                  <a:cubicBezTo>
                    <a:pt x="32" y="19"/>
                    <a:pt x="32" y="18"/>
                    <a:pt x="32" y="17"/>
                  </a:cubicBezTo>
                  <a:cubicBezTo>
                    <a:pt x="30" y="1"/>
                    <a:pt x="30" y="1"/>
                    <a:pt x="30" y="1"/>
                  </a:cubicBezTo>
                  <a:cubicBezTo>
                    <a:pt x="30" y="0"/>
                    <a:pt x="29" y="0"/>
                    <a:pt x="28" y="0"/>
                  </a:cubicBezTo>
                  <a:cubicBezTo>
                    <a:pt x="2" y="3"/>
                    <a:pt x="2" y="3"/>
                    <a:pt x="2" y="3"/>
                  </a:cubicBezTo>
                  <a:cubicBezTo>
                    <a:pt x="1" y="3"/>
                    <a:pt x="0" y="4"/>
                    <a:pt x="0" y="5"/>
                  </a:cubicBezTo>
                  <a:cubicBezTo>
                    <a:pt x="2" y="21"/>
                    <a:pt x="2" y="21"/>
                    <a:pt x="2" y="21"/>
                  </a:cubicBezTo>
                  <a:cubicBezTo>
                    <a:pt x="2" y="22"/>
                    <a:pt x="3" y="22"/>
                    <a:pt x="4" y="2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53" name="Freeform 199"/>
            <p:cNvSpPr>
              <a:spLocks noEditPoints="1"/>
            </p:cNvSpPr>
            <p:nvPr/>
          </p:nvSpPr>
          <p:spPr bwMode="auto">
            <a:xfrm>
              <a:off x="2705100" y="2352872"/>
              <a:ext cx="135731" cy="192881"/>
            </a:xfrm>
            <a:custGeom>
              <a:avLst/>
              <a:gdLst>
                <a:gd name="T0" fmla="*/ 34 w 53"/>
                <a:gd name="T1" fmla="*/ 1 h 75"/>
                <a:gd name="T2" fmla="*/ 10 w 53"/>
                <a:gd name="T3" fmla="*/ 4 h 75"/>
                <a:gd name="T4" fmla="*/ 1 w 53"/>
                <a:gd name="T5" fmla="*/ 16 h 75"/>
                <a:gd name="T6" fmla="*/ 7 w 53"/>
                <a:gd name="T7" fmla="*/ 65 h 75"/>
                <a:gd name="T8" fmla="*/ 19 w 53"/>
                <a:gd name="T9" fmla="*/ 74 h 75"/>
                <a:gd name="T10" fmla="*/ 42 w 53"/>
                <a:gd name="T11" fmla="*/ 72 h 75"/>
                <a:gd name="T12" fmla="*/ 52 w 53"/>
                <a:gd name="T13" fmla="*/ 59 h 75"/>
                <a:gd name="T14" fmla="*/ 46 w 53"/>
                <a:gd name="T15" fmla="*/ 11 h 75"/>
                <a:gd name="T16" fmla="*/ 34 w 53"/>
                <a:gd name="T17" fmla="*/ 1 h 75"/>
                <a:gd name="T18" fmla="*/ 47 w 53"/>
                <a:gd name="T19" fmla="*/ 60 h 75"/>
                <a:gd name="T20" fmla="*/ 42 w 53"/>
                <a:gd name="T21" fmla="*/ 67 h 75"/>
                <a:gd name="T22" fmla="*/ 18 w 53"/>
                <a:gd name="T23" fmla="*/ 70 h 75"/>
                <a:gd name="T24" fmla="*/ 11 w 53"/>
                <a:gd name="T25" fmla="*/ 64 h 75"/>
                <a:gd name="T26" fmla="*/ 5 w 53"/>
                <a:gd name="T27" fmla="*/ 16 h 75"/>
                <a:gd name="T28" fmla="*/ 11 w 53"/>
                <a:gd name="T29" fmla="*/ 9 h 75"/>
                <a:gd name="T30" fmla="*/ 34 w 53"/>
                <a:gd name="T31" fmla="*/ 6 h 75"/>
                <a:gd name="T32" fmla="*/ 41 w 53"/>
                <a:gd name="T33" fmla="*/ 11 h 75"/>
                <a:gd name="T34" fmla="*/ 47 w 53"/>
                <a:gd name="T35" fmla="*/ 6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75">
                  <a:moveTo>
                    <a:pt x="34" y="1"/>
                  </a:moveTo>
                  <a:cubicBezTo>
                    <a:pt x="10" y="4"/>
                    <a:pt x="10" y="4"/>
                    <a:pt x="10" y="4"/>
                  </a:cubicBezTo>
                  <a:cubicBezTo>
                    <a:pt x="4" y="5"/>
                    <a:pt x="0" y="10"/>
                    <a:pt x="1" y="16"/>
                  </a:cubicBezTo>
                  <a:cubicBezTo>
                    <a:pt x="7" y="65"/>
                    <a:pt x="7" y="65"/>
                    <a:pt x="7" y="65"/>
                  </a:cubicBezTo>
                  <a:cubicBezTo>
                    <a:pt x="7" y="71"/>
                    <a:pt x="13" y="75"/>
                    <a:pt x="19" y="74"/>
                  </a:cubicBezTo>
                  <a:cubicBezTo>
                    <a:pt x="42" y="72"/>
                    <a:pt x="42" y="72"/>
                    <a:pt x="42" y="72"/>
                  </a:cubicBezTo>
                  <a:cubicBezTo>
                    <a:pt x="48" y="71"/>
                    <a:pt x="53" y="65"/>
                    <a:pt x="52" y="59"/>
                  </a:cubicBezTo>
                  <a:cubicBezTo>
                    <a:pt x="46" y="11"/>
                    <a:pt x="46" y="11"/>
                    <a:pt x="46" y="11"/>
                  </a:cubicBezTo>
                  <a:cubicBezTo>
                    <a:pt x="45" y="5"/>
                    <a:pt x="40" y="0"/>
                    <a:pt x="34" y="1"/>
                  </a:cubicBezTo>
                  <a:close/>
                  <a:moveTo>
                    <a:pt x="47" y="60"/>
                  </a:moveTo>
                  <a:cubicBezTo>
                    <a:pt x="47" y="63"/>
                    <a:pt x="45" y="66"/>
                    <a:pt x="42" y="67"/>
                  </a:cubicBezTo>
                  <a:cubicBezTo>
                    <a:pt x="18" y="70"/>
                    <a:pt x="18" y="70"/>
                    <a:pt x="18" y="70"/>
                  </a:cubicBezTo>
                  <a:cubicBezTo>
                    <a:pt x="15" y="70"/>
                    <a:pt x="12" y="68"/>
                    <a:pt x="11" y="64"/>
                  </a:cubicBezTo>
                  <a:cubicBezTo>
                    <a:pt x="5" y="16"/>
                    <a:pt x="5" y="16"/>
                    <a:pt x="5" y="16"/>
                  </a:cubicBezTo>
                  <a:cubicBezTo>
                    <a:pt x="5" y="12"/>
                    <a:pt x="7" y="9"/>
                    <a:pt x="11" y="9"/>
                  </a:cubicBezTo>
                  <a:cubicBezTo>
                    <a:pt x="34" y="6"/>
                    <a:pt x="34" y="6"/>
                    <a:pt x="34" y="6"/>
                  </a:cubicBezTo>
                  <a:cubicBezTo>
                    <a:pt x="38" y="6"/>
                    <a:pt x="41" y="8"/>
                    <a:pt x="41" y="11"/>
                  </a:cubicBezTo>
                  <a:lnTo>
                    <a:pt x="47" y="60"/>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54" name="Freeform 200"/>
            <p:cNvSpPr/>
            <p:nvPr/>
          </p:nvSpPr>
          <p:spPr bwMode="auto">
            <a:xfrm>
              <a:off x="2767012" y="2496938"/>
              <a:ext cx="25003" cy="22622"/>
            </a:xfrm>
            <a:custGeom>
              <a:avLst/>
              <a:gdLst>
                <a:gd name="T0" fmla="*/ 7 w 10"/>
                <a:gd name="T1" fmla="*/ 0 h 9"/>
                <a:gd name="T2" fmla="*/ 2 w 10"/>
                <a:gd name="T3" fmla="*/ 0 h 9"/>
                <a:gd name="T4" fmla="*/ 0 w 10"/>
                <a:gd name="T5" fmla="*/ 3 h 9"/>
                <a:gd name="T6" fmla="*/ 1 w 10"/>
                <a:gd name="T7" fmla="*/ 7 h 9"/>
                <a:gd name="T8" fmla="*/ 3 w 10"/>
                <a:gd name="T9" fmla="*/ 9 h 9"/>
                <a:gd name="T10" fmla="*/ 8 w 10"/>
                <a:gd name="T11" fmla="*/ 8 h 9"/>
                <a:gd name="T12" fmla="*/ 9 w 10"/>
                <a:gd name="T13" fmla="*/ 6 h 9"/>
                <a:gd name="T14" fmla="*/ 9 w 10"/>
                <a:gd name="T15" fmla="*/ 1 h 9"/>
                <a:gd name="T16" fmla="*/ 7 w 10"/>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9">
                  <a:moveTo>
                    <a:pt x="7" y="0"/>
                  </a:moveTo>
                  <a:cubicBezTo>
                    <a:pt x="2" y="0"/>
                    <a:pt x="2" y="0"/>
                    <a:pt x="2" y="0"/>
                  </a:cubicBezTo>
                  <a:cubicBezTo>
                    <a:pt x="1" y="1"/>
                    <a:pt x="0" y="2"/>
                    <a:pt x="0" y="3"/>
                  </a:cubicBezTo>
                  <a:cubicBezTo>
                    <a:pt x="1" y="7"/>
                    <a:pt x="1" y="7"/>
                    <a:pt x="1" y="7"/>
                  </a:cubicBezTo>
                  <a:cubicBezTo>
                    <a:pt x="1" y="8"/>
                    <a:pt x="2" y="9"/>
                    <a:pt x="3" y="9"/>
                  </a:cubicBezTo>
                  <a:cubicBezTo>
                    <a:pt x="8" y="8"/>
                    <a:pt x="8" y="8"/>
                    <a:pt x="8" y="8"/>
                  </a:cubicBezTo>
                  <a:cubicBezTo>
                    <a:pt x="9" y="8"/>
                    <a:pt x="10" y="7"/>
                    <a:pt x="9" y="6"/>
                  </a:cubicBezTo>
                  <a:cubicBezTo>
                    <a:pt x="9" y="1"/>
                    <a:pt x="9" y="1"/>
                    <a:pt x="9" y="1"/>
                  </a:cubicBezTo>
                  <a:cubicBezTo>
                    <a:pt x="9" y="0"/>
                    <a:pt x="8" y="0"/>
                    <a:pt x="7"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55" name="Freeform 201"/>
            <p:cNvSpPr/>
            <p:nvPr/>
          </p:nvSpPr>
          <p:spPr bwMode="auto">
            <a:xfrm>
              <a:off x="2725340" y="2377876"/>
              <a:ext cx="90488" cy="116681"/>
            </a:xfrm>
            <a:custGeom>
              <a:avLst/>
              <a:gdLst>
                <a:gd name="T0" fmla="*/ 28 w 35"/>
                <a:gd name="T1" fmla="*/ 0 h 45"/>
                <a:gd name="T2" fmla="*/ 2 w 35"/>
                <a:gd name="T3" fmla="*/ 4 h 45"/>
                <a:gd name="T4" fmla="*/ 0 w 35"/>
                <a:gd name="T5" fmla="*/ 6 h 45"/>
                <a:gd name="T6" fmla="*/ 5 w 35"/>
                <a:gd name="T7" fmla="*/ 43 h 45"/>
                <a:gd name="T8" fmla="*/ 7 w 35"/>
                <a:gd name="T9" fmla="*/ 45 h 45"/>
                <a:gd name="T10" fmla="*/ 33 w 35"/>
                <a:gd name="T11" fmla="*/ 41 h 45"/>
                <a:gd name="T12" fmla="*/ 35 w 35"/>
                <a:gd name="T13" fmla="*/ 39 h 45"/>
                <a:gd name="T14" fmla="*/ 30 w 35"/>
                <a:gd name="T15" fmla="*/ 2 h 45"/>
                <a:gd name="T16" fmla="*/ 28 w 35"/>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45">
                  <a:moveTo>
                    <a:pt x="28" y="0"/>
                  </a:moveTo>
                  <a:cubicBezTo>
                    <a:pt x="2" y="4"/>
                    <a:pt x="2" y="4"/>
                    <a:pt x="2" y="4"/>
                  </a:cubicBezTo>
                  <a:cubicBezTo>
                    <a:pt x="1" y="4"/>
                    <a:pt x="0" y="5"/>
                    <a:pt x="0" y="6"/>
                  </a:cubicBezTo>
                  <a:cubicBezTo>
                    <a:pt x="5" y="43"/>
                    <a:pt x="5" y="43"/>
                    <a:pt x="5" y="43"/>
                  </a:cubicBezTo>
                  <a:cubicBezTo>
                    <a:pt x="5" y="44"/>
                    <a:pt x="6" y="45"/>
                    <a:pt x="7" y="45"/>
                  </a:cubicBezTo>
                  <a:cubicBezTo>
                    <a:pt x="33" y="41"/>
                    <a:pt x="33" y="41"/>
                    <a:pt x="33" y="41"/>
                  </a:cubicBezTo>
                  <a:cubicBezTo>
                    <a:pt x="34" y="41"/>
                    <a:pt x="35" y="40"/>
                    <a:pt x="35" y="39"/>
                  </a:cubicBezTo>
                  <a:cubicBezTo>
                    <a:pt x="30" y="2"/>
                    <a:pt x="30" y="2"/>
                    <a:pt x="30" y="2"/>
                  </a:cubicBezTo>
                  <a:cubicBezTo>
                    <a:pt x="30" y="1"/>
                    <a:pt x="29" y="0"/>
                    <a:pt x="28"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56" name="Freeform 202"/>
            <p:cNvSpPr/>
            <p:nvPr/>
          </p:nvSpPr>
          <p:spPr bwMode="auto">
            <a:xfrm>
              <a:off x="363141" y="2277863"/>
              <a:ext cx="64294" cy="48816"/>
            </a:xfrm>
            <a:custGeom>
              <a:avLst/>
              <a:gdLst>
                <a:gd name="T0" fmla="*/ 12 w 25"/>
                <a:gd name="T1" fmla="*/ 18 h 19"/>
                <a:gd name="T2" fmla="*/ 16 w 25"/>
                <a:gd name="T3" fmla="*/ 17 h 19"/>
                <a:gd name="T4" fmla="*/ 24 w 25"/>
                <a:gd name="T5" fmla="*/ 16 h 19"/>
                <a:gd name="T6" fmla="*/ 25 w 25"/>
                <a:gd name="T7" fmla="*/ 2 h 19"/>
                <a:gd name="T8" fmla="*/ 22 w 25"/>
                <a:gd name="T9" fmla="*/ 0 h 19"/>
                <a:gd name="T10" fmla="*/ 14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2" y="0"/>
                  </a:cubicBezTo>
                  <a:cubicBezTo>
                    <a:pt x="21" y="0"/>
                    <a:pt x="18" y="1"/>
                    <a:pt x="14" y="1"/>
                  </a:cubicBezTo>
                  <a:cubicBezTo>
                    <a:pt x="12" y="2"/>
                    <a:pt x="10" y="2"/>
                    <a:pt x="10" y="2"/>
                  </a:cubicBezTo>
                  <a:cubicBezTo>
                    <a:pt x="7" y="2"/>
                    <a:pt x="3" y="3"/>
                    <a:pt x="2" y="3"/>
                  </a:cubicBezTo>
                  <a:cubicBezTo>
                    <a:pt x="0" y="3"/>
                    <a:pt x="0" y="5"/>
                    <a:pt x="0" y="5"/>
                  </a:cubicBezTo>
                  <a:cubicBezTo>
                    <a:pt x="5" y="19"/>
                    <a:pt x="5" y="19"/>
                    <a:pt x="5" y="19"/>
                  </a:cubicBezTo>
                  <a:lnTo>
                    <a:pt x="12" y="1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57" name="Freeform 203"/>
            <p:cNvSpPr/>
            <p:nvPr/>
          </p:nvSpPr>
          <p:spPr bwMode="auto">
            <a:xfrm>
              <a:off x="425053" y="2306437"/>
              <a:ext cx="60722" cy="44054"/>
            </a:xfrm>
            <a:custGeom>
              <a:avLst/>
              <a:gdLst>
                <a:gd name="T0" fmla="*/ 24 w 24"/>
                <a:gd name="T1" fmla="*/ 8 h 17"/>
                <a:gd name="T2" fmla="*/ 1 w 24"/>
                <a:gd name="T3" fmla="*/ 5 h 17"/>
                <a:gd name="T4" fmla="*/ 1 w 24"/>
                <a:gd name="T5" fmla="*/ 5 h 17"/>
                <a:gd name="T6" fmla="*/ 1 w 24"/>
                <a:gd name="T7" fmla="*/ 5 h 17"/>
                <a:gd name="T8" fmla="*/ 1 w 24"/>
                <a:gd name="T9" fmla="*/ 5 h 17"/>
                <a:gd name="T10" fmla="*/ 1 w 24"/>
                <a:gd name="T11" fmla="*/ 7 h 17"/>
                <a:gd name="T12" fmla="*/ 1 w 24"/>
                <a:gd name="T13" fmla="*/ 7 h 17"/>
                <a:gd name="T14" fmla="*/ 20 w 24"/>
                <a:gd name="T15" fmla="*/ 17 h 17"/>
                <a:gd name="T16" fmla="*/ 22 w 24"/>
                <a:gd name="T17" fmla="*/ 15 h 17"/>
                <a:gd name="T18" fmla="*/ 8 w 24"/>
                <a:gd name="T19" fmla="*/ 6 h 17"/>
                <a:gd name="T20" fmla="*/ 23 w 24"/>
                <a:gd name="T21" fmla="*/ 10 h 17"/>
                <a:gd name="T22" fmla="*/ 24 w 24"/>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17">
                  <a:moveTo>
                    <a:pt x="24" y="8"/>
                  </a:moveTo>
                  <a:cubicBezTo>
                    <a:pt x="16" y="0"/>
                    <a:pt x="3" y="4"/>
                    <a:pt x="1" y="5"/>
                  </a:cubicBezTo>
                  <a:cubicBezTo>
                    <a:pt x="1" y="5"/>
                    <a:pt x="1" y="5"/>
                    <a:pt x="1" y="5"/>
                  </a:cubicBezTo>
                  <a:cubicBezTo>
                    <a:pt x="1" y="5"/>
                    <a:pt x="1" y="5"/>
                    <a:pt x="1" y="5"/>
                  </a:cubicBezTo>
                  <a:cubicBezTo>
                    <a:pt x="1" y="5"/>
                    <a:pt x="1" y="5"/>
                    <a:pt x="1" y="5"/>
                  </a:cubicBezTo>
                  <a:cubicBezTo>
                    <a:pt x="0" y="6"/>
                    <a:pt x="1" y="7"/>
                    <a:pt x="1" y="7"/>
                  </a:cubicBezTo>
                  <a:cubicBezTo>
                    <a:pt x="1" y="7"/>
                    <a:pt x="1" y="7"/>
                    <a:pt x="1" y="7"/>
                  </a:cubicBezTo>
                  <a:cubicBezTo>
                    <a:pt x="14" y="8"/>
                    <a:pt x="19" y="16"/>
                    <a:pt x="20" y="17"/>
                  </a:cubicBezTo>
                  <a:cubicBezTo>
                    <a:pt x="22" y="17"/>
                    <a:pt x="22" y="15"/>
                    <a:pt x="22" y="15"/>
                  </a:cubicBezTo>
                  <a:cubicBezTo>
                    <a:pt x="19" y="9"/>
                    <a:pt x="13" y="7"/>
                    <a:pt x="8" y="6"/>
                  </a:cubicBezTo>
                  <a:cubicBezTo>
                    <a:pt x="16" y="6"/>
                    <a:pt x="21" y="10"/>
                    <a:pt x="23" y="10"/>
                  </a:cubicBezTo>
                  <a:cubicBezTo>
                    <a:pt x="24" y="9"/>
                    <a:pt x="24" y="8"/>
                    <a:pt x="24" y="8"/>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58" name="Freeform 204"/>
            <p:cNvSpPr/>
            <p:nvPr/>
          </p:nvSpPr>
          <p:spPr bwMode="auto">
            <a:xfrm>
              <a:off x="403622" y="2390972"/>
              <a:ext cx="10715" cy="20241"/>
            </a:xfrm>
            <a:custGeom>
              <a:avLst/>
              <a:gdLst>
                <a:gd name="T0" fmla="*/ 1 w 4"/>
                <a:gd name="T1" fmla="*/ 7 h 8"/>
                <a:gd name="T2" fmla="*/ 4 w 4"/>
                <a:gd name="T3" fmla="*/ 8 h 8"/>
                <a:gd name="T4" fmla="*/ 3 w 4"/>
                <a:gd name="T5" fmla="*/ 0 h 8"/>
                <a:gd name="T6" fmla="*/ 0 w 4"/>
                <a:gd name="T7" fmla="*/ 1 h 8"/>
                <a:gd name="T8" fmla="*/ 1 w 4"/>
                <a:gd name="T9" fmla="*/ 7 h 8"/>
              </a:gdLst>
              <a:ahLst/>
              <a:cxnLst>
                <a:cxn ang="0">
                  <a:pos x="T0" y="T1"/>
                </a:cxn>
                <a:cxn ang="0">
                  <a:pos x="T2" y="T3"/>
                </a:cxn>
                <a:cxn ang="0">
                  <a:pos x="T4" y="T5"/>
                </a:cxn>
                <a:cxn ang="0">
                  <a:pos x="T6" y="T7"/>
                </a:cxn>
                <a:cxn ang="0">
                  <a:pos x="T8" y="T9"/>
                </a:cxn>
              </a:cxnLst>
              <a:rect l="0" t="0" r="r" b="b"/>
              <a:pathLst>
                <a:path w="4" h="8">
                  <a:moveTo>
                    <a:pt x="1" y="7"/>
                  </a:moveTo>
                  <a:cubicBezTo>
                    <a:pt x="2" y="7"/>
                    <a:pt x="3" y="7"/>
                    <a:pt x="4" y="8"/>
                  </a:cubicBezTo>
                  <a:cubicBezTo>
                    <a:pt x="3" y="0"/>
                    <a:pt x="3" y="0"/>
                    <a:pt x="3" y="0"/>
                  </a:cubicBezTo>
                  <a:cubicBezTo>
                    <a:pt x="2" y="1"/>
                    <a:pt x="1" y="1"/>
                    <a:pt x="0" y="1"/>
                  </a:cubicBezTo>
                  <a:lnTo>
                    <a:pt x="1" y="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59" name="Freeform 206"/>
            <p:cNvSpPr/>
            <p:nvPr/>
          </p:nvSpPr>
          <p:spPr bwMode="auto">
            <a:xfrm>
              <a:off x="409575" y="2421928"/>
              <a:ext cx="7144" cy="20241"/>
            </a:xfrm>
            <a:custGeom>
              <a:avLst/>
              <a:gdLst>
                <a:gd name="T0" fmla="*/ 1 w 3"/>
                <a:gd name="T1" fmla="*/ 8 h 8"/>
                <a:gd name="T2" fmla="*/ 3 w 3"/>
                <a:gd name="T3" fmla="*/ 7 h 8"/>
                <a:gd name="T4" fmla="*/ 3 w 3"/>
                <a:gd name="T5" fmla="*/ 1 h 8"/>
                <a:gd name="T6" fmla="*/ 0 w 3"/>
                <a:gd name="T7" fmla="*/ 0 h 8"/>
                <a:gd name="T8" fmla="*/ 1 w 3"/>
                <a:gd name="T9" fmla="*/ 8 h 8"/>
              </a:gdLst>
              <a:ahLst/>
              <a:cxnLst>
                <a:cxn ang="0">
                  <a:pos x="T0" y="T1"/>
                </a:cxn>
                <a:cxn ang="0">
                  <a:pos x="T2" y="T3"/>
                </a:cxn>
                <a:cxn ang="0">
                  <a:pos x="T4" y="T5"/>
                </a:cxn>
                <a:cxn ang="0">
                  <a:pos x="T6" y="T7"/>
                </a:cxn>
                <a:cxn ang="0">
                  <a:pos x="T8" y="T9"/>
                </a:cxn>
              </a:cxnLst>
              <a:rect l="0" t="0" r="r" b="b"/>
              <a:pathLst>
                <a:path w="3" h="8">
                  <a:moveTo>
                    <a:pt x="1" y="8"/>
                  </a:moveTo>
                  <a:cubicBezTo>
                    <a:pt x="2" y="8"/>
                    <a:pt x="3" y="8"/>
                    <a:pt x="3" y="7"/>
                  </a:cubicBezTo>
                  <a:cubicBezTo>
                    <a:pt x="3" y="1"/>
                    <a:pt x="3" y="1"/>
                    <a:pt x="3" y="1"/>
                  </a:cubicBezTo>
                  <a:cubicBezTo>
                    <a:pt x="2" y="1"/>
                    <a:pt x="1" y="1"/>
                    <a:pt x="0" y="0"/>
                  </a:cubicBezTo>
                  <a:lnTo>
                    <a:pt x="1" y="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60" name="Freeform 207"/>
            <p:cNvSpPr>
              <a:spLocks noEditPoints="1"/>
            </p:cNvSpPr>
            <p:nvPr/>
          </p:nvSpPr>
          <p:spPr bwMode="auto">
            <a:xfrm>
              <a:off x="334565" y="2326678"/>
              <a:ext cx="157163" cy="179785"/>
            </a:xfrm>
            <a:custGeom>
              <a:avLst/>
              <a:gdLst>
                <a:gd name="T0" fmla="*/ 35 w 61"/>
                <a:gd name="T1" fmla="*/ 1 h 70"/>
                <a:gd name="T2" fmla="*/ 16 w 61"/>
                <a:gd name="T3" fmla="*/ 3 h 70"/>
                <a:gd name="T4" fmla="*/ 1 w 61"/>
                <a:gd name="T5" fmla="*/ 35 h 70"/>
                <a:gd name="T6" fmla="*/ 4 w 61"/>
                <a:gd name="T7" fmla="*/ 54 h 70"/>
                <a:gd name="T8" fmla="*/ 23 w 61"/>
                <a:gd name="T9" fmla="*/ 69 h 70"/>
                <a:gd name="T10" fmla="*/ 45 w 61"/>
                <a:gd name="T11" fmla="*/ 67 h 70"/>
                <a:gd name="T12" fmla="*/ 59 w 61"/>
                <a:gd name="T13" fmla="*/ 47 h 70"/>
                <a:gd name="T14" fmla="*/ 57 w 61"/>
                <a:gd name="T15" fmla="*/ 28 h 70"/>
                <a:gd name="T16" fmla="*/ 35 w 61"/>
                <a:gd name="T17" fmla="*/ 1 h 70"/>
                <a:gd name="T18" fmla="*/ 39 w 61"/>
                <a:gd name="T19" fmla="*/ 45 h 70"/>
                <a:gd name="T20" fmla="*/ 37 w 61"/>
                <a:gd name="T21" fmla="*/ 47 h 70"/>
                <a:gd name="T22" fmla="*/ 35 w 61"/>
                <a:gd name="T23" fmla="*/ 49 h 70"/>
                <a:gd name="T24" fmla="*/ 36 w 61"/>
                <a:gd name="T25" fmla="*/ 54 h 70"/>
                <a:gd name="T26" fmla="*/ 35 w 61"/>
                <a:gd name="T27" fmla="*/ 55 h 70"/>
                <a:gd name="T28" fmla="*/ 33 w 61"/>
                <a:gd name="T29" fmla="*/ 54 h 70"/>
                <a:gd name="T30" fmla="*/ 33 w 61"/>
                <a:gd name="T31" fmla="*/ 49 h 70"/>
                <a:gd name="T32" fmla="*/ 30 w 61"/>
                <a:gd name="T33" fmla="*/ 50 h 70"/>
                <a:gd name="T34" fmla="*/ 31 w 61"/>
                <a:gd name="T35" fmla="*/ 54 h 70"/>
                <a:gd name="T36" fmla="*/ 30 w 61"/>
                <a:gd name="T37" fmla="*/ 56 h 70"/>
                <a:gd name="T38" fmla="*/ 28 w 61"/>
                <a:gd name="T39" fmla="*/ 54 h 70"/>
                <a:gd name="T40" fmla="*/ 28 w 61"/>
                <a:gd name="T41" fmla="*/ 50 h 70"/>
                <a:gd name="T42" fmla="*/ 25 w 61"/>
                <a:gd name="T43" fmla="*/ 50 h 70"/>
                <a:gd name="T44" fmla="*/ 22 w 61"/>
                <a:gd name="T45" fmla="*/ 49 h 70"/>
                <a:gd name="T46" fmla="*/ 21 w 61"/>
                <a:gd name="T47" fmla="*/ 48 h 70"/>
                <a:gd name="T48" fmla="*/ 21 w 61"/>
                <a:gd name="T49" fmla="*/ 47 h 70"/>
                <a:gd name="T50" fmla="*/ 22 w 61"/>
                <a:gd name="T51" fmla="*/ 45 h 70"/>
                <a:gd name="T52" fmla="*/ 22 w 61"/>
                <a:gd name="T53" fmla="*/ 45 h 70"/>
                <a:gd name="T54" fmla="*/ 25 w 61"/>
                <a:gd name="T55" fmla="*/ 45 h 70"/>
                <a:gd name="T56" fmla="*/ 27 w 61"/>
                <a:gd name="T57" fmla="*/ 45 h 70"/>
                <a:gd name="T58" fmla="*/ 26 w 61"/>
                <a:gd name="T59" fmla="*/ 37 h 70"/>
                <a:gd name="T60" fmla="*/ 26 w 61"/>
                <a:gd name="T61" fmla="*/ 36 h 70"/>
                <a:gd name="T62" fmla="*/ 23 w 61"/>
                <a:gd name="T63" fmla="*/ 35 h 70"/>
                <a:gd name="T64" fmla="*/ 21 w 61"/>
                <a:gd name="T65" fmla="*/ 33 h 70"/>
                <a:gd name="T66" fmla="*/ 20 w 61"/>
                <a:gd name="T67" fmla="*/ 30 h 70"/>
                <a:gd name="T68" fmla="*/ 20 w 61"/>
                <a:gd name="T69" fmla="*/ 27 h 70"/>
                <a:gd name="T70" fmla="*/ 22 w 61"/>
                <a:gd name="T71" fmla="*/ 24 h 70"/>
                <a:gd name="T72" fmla="*/ 24 w 61"/>
                <a:gd name="T73" fmla="*/ 22 h 70"/>
                <a:gd name="T74" fmla="*/ 24 w 61"/>
                <a:gd name="T75" fmla="*/ 18 h 70"/>
                <a:gd name="T76" fmla="*/ 25 w 61"/>
                <a:gd name="T77" fmla="*/ 17 h 70"/>
                <a:gd name="T78" fmla="*/ 26 w 61"/>
                <a:gd name="T79" fmla="*/ 18 h 70"/>
                <a:gd name="T80" fmla="*/ 27 w 61"/>
                <a:gd name="T81" fmla="*/ 21 h 70"/>
                <a:gd name="T82" fmla="*/ 29 w 61"/>
                <a:gd name="T83" fmla="*/ 21 h 70"/>
                <a:gd name="T84" fmla="*/ 29 w 61"/>
                <a:gd name="T85" fmla="*/ 21 h 70"/>
                <a:gd name="T86" fmla="*/ 29 w 61"/>
                <a:gd name="T87" fmla="*/ 17 h 70"/>
                <a:gd name="T88" fmla="*/ 30 w 61"/>
                <a:gd name="T89" fmla="*/ 16 h 70"/>
                <a:gd name="T90" fmla="*/ 31 w 61"/>
                <a:gd name="T91" fmla="*/ 17 h 70"/>
                <a:gd name="T92" fmla="*/ 32 w 61"/>
                <a:gd name="T93" fmla="*/ 21 h 70"/>
                <a:gd name="T94" fmla="*/ 34 w 61"/>
                <a:gd name="T95" fmla="*/ 21 h 70"/>
                <a:gd name="T96" fmla="*/ 35 w 61"/>
                <a:gd name="T97" fmla="*/ 21 h 70"/>
                <a:gd name="T98" fmla="*/ 36 w 61"/>
                <a:gd name="T99" fmla="*/ 21 h 70"/>
                <a:gd name="T100" fmla="*/ 36 w 61"/>
                <a:gd name="T101" fmla="*/ 22 h 70"/>
                <a:gd name="T102" fmla="*/ 36 w 61"/>
                <a:gd name="T103" fmla="*/ 23 h 70"/>
                <a:gd name="T104" fmla="*/ 36 w 61"/>
                <a:gd name="T105" fmla="*/ 25 h 70"/>
                <a:gd name="T106" fmla="*/ 35 w 61"/>
                <a:gd name="T107" fmla="*/ 26 h 70"/>
                <a:gd name="T108" fmla="*/ 33 w 61"/>
                <a:gd name="T109" fmla="*/ 25 h 70"/>
                <a:gd name="T110" fmla="*/ 32 w 61"/>
                <a:gd name="T111" fmla="*/ 25 h 70"/>
                <a:gd name="T112" fmla="*/ 33 w 61"/>
                <a:gd name="T113" fmla="*/ 33 h 70"/>
                <a:gd name="T114" fmla="*/ 37 w 61"/>
                <a:gd name="T115" fmla="*/ 35 h 70"/>
                <a:gd name="T116" fmla="*/ 40 w 61"/>
                <a:gd name="T117" fmla="*/ 40 h 70"/>
                <a:gd name="T118" fmla="*/ 39 w 61"/>
                <a:gd name="T11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0">
                  <a:moveTo>
                    <a:pt x="35" y="1"/>
                  </a:moveTo>
                  <a:cubicBezTo>
                    <a:pt x="16" y="3"/>
                    <a:pt x="16" y="3"/>
                    <a:pt x="16" y="3"/>
                  </a:cubicBezTo>
                  <a:cubicBezTo>
                    <a:pt x="7" y="4"/>
                    <a:pt x="0" y="26"/>
                    <a:pt x="1" y="35"/>
                  </a:cubicBezTo>
                  <a:cubicBezTo>
                    <a:pt x="4" y="54"/>
                    <a:pt x="4" y="54"/>
                    <a:pt x="4" y="54"/>
                  </a:cubicBezTo>
                  <a:cubicBezTo>
                    <a:pt x="5" y="64"/>
                    <a:pt x="13" y="70"/>
                    <a:pt x="23" y="69"/>
                  </a:cubicBezTo>
                  <a:cubicBezTo>
                    <a:pt x="45" y="67"/>
                    <a:pt x="45" y="67"/>
                    <a:pt x="45" y="67"/>
                  </a:cubicBezTo>
                  <a:cubicBezTo>
                    <a:pt x="54" y="65"/>
                    <a:pt x="61" y="57"/>
                    <a:pt x="59" y="47"/>
                  </a:cubicBezTo>
                  <a:cubicBezTo>
                    <a:pt x="57" y="28"/>
                    <a:pt x="57" y="28"/>
                    <a:pt x="57" y="28"/>
                  </a:cubicBezTo>
                  <a:cubicBezTo>
                    <a:pt x="56" y="19"/>
                    <a:pt x="44" y="0"/>
                    <a:pt x="35" y="1"/>
                  </a:cubicBezTo>
                  <a:close/>
                  <a:moveTo>
                    <a:pt x="39" y="45"/>
                  </a:moveTo>
                  <a:cubicBezTo>
                    <a:pt x="39" y="46"/>
                    <a:pt x="38" y="47"/>
                    <a:pt x="37" y="47"/>
                  </a:cubicBezTo>
                  <a:cubicBezTo>
                    <a:pt x="37" y="48"/>
                    <a:pt x="36" y="48"/>
                    <a:pt x="35" y="49"/>
                  </a:cubicBezTo>
                  <a:cubicBezTo>
                    <a:pt x="36" y="54"/>
                    <a:pt x="36" y="54"/>
                    <a:pt x="36" y="54"/>
                  </a:cubicBezTo>
                  <a:cubicBezTo>
                    <a:pt x="36" y="54"/>
                    <a:pt x="36" y="55"/>
                    <a:pt x="35" y="55"/>
                  </a:cubicBezTo>
                  <a:cubicBezTo>
                    <a:pt x="34" y="55"/>
                    <a:pt x="34" y="55"/>
                    <a:pt x="33" y="54"/>
                  </a:cubicBezTo>
                  <a:cubicBezTo>
                    <a:pt x="33" y="49"/>
                    <a:pt x="33" y="49"/>
                    <a:pt x="33" y="49"/>
                  </a:cubicBezTo>
                  <a:cubicBezTo>
                    <a:pt x="32" y="50"/>
                    <a:pt x="31" y="50"/>
                    <a:pt x="30" y="50"/>
                  </a:cubicBezTo>
                  <a:cubicBezTo>
                    <a:pt x="31" y="54"/>
                    <a:pt x="31" y="54"/>
                    <a:pt x="31" y="54"/>
                  </a:cubicBezTo>
                  <a:cubicBezTo>
                    <a:pt x="31" y="55"/>
                    <a:pt x="30" y="56"/>
                    <a:pt x="30" y="56"/>
                  </a:cubicBezTo>
                  <a:cubicBezTo>
                    <a:pt x="29" y="56"/>
                    <a:pt x="28" y="55"/>
                    <a:pt x="28" y="54"/>
                  </a:cubicBezTo>
                  <a:cubicBezTo>
                    <a:pt x="28" y="50"/>
                    <a:pt x="28" y="50"/>
                    <a:pt x="28" y="50"/>
                  </a:cubicBezTo>
                  <a:cubicBezTo>
                    <a:pt x="27" y="50"/>
                    <a:pt x="26" y="50"/>
                    <a:pt x="25" y="50"/>
                  </a:cubicBezTo>
                  <a:cubicBezTo>
                    <a:pt x="23" y="50"/>
                    <a:pt x="22" y="50"/>
                    <a:pt x="22" y="49"/>
                  </a:cubicBezTo>
                  <a:cubicBezTo>
                    <a:pt x="21" y="49"/>
                    <a:pt x="21" y="49"/>
                    <a:pt x="21" y="48"/>
                  </a:cubicBezTo>
                  <a:cubicBezTo>
                    <a:pt x="21" y="48"/>
                    <a:pt x="21" y="47"/>
                    <a:pt x="21" y="47"/>
                  </a:cubicBezTo>
                  <a:cubicBezTo>
                    <a:pt x="21" y="46"/>
                    <a:pt x="21" y="46"/>
                    <a:pt x="22" y="45"/>
                  </a:cubicBezTo>
                  <a:cubicBezTo>
                    <a:pt x="22" y="45"/>
                    <a:pt x="22" y="45"/>
                    <a:pt x="22" y="45"/>
                  </a:cubicBezTo>
                  <a:cubicBezTo>
                    <a:pt x="23" y="45"/>
                    <a:pt x="24" y="45"/>
                    <a:pt x="25" y="45"/>
                  </a:cubicBezTo>
                  <a:cubicBezTo>
                    <a:pt x="26" y="45"/>
                    <a:pt x="26" y="45"/>
                    <a:pt x="27" y="45"/>
                  </a:cubicBezTo>
                  <a:cubicBezTo>
                    <a:pt x="26" y="37"/>
                    <a:pt x="26" y="37"/>
                    <a:pt x="26" y="37"/>
                  </a:cubicBezTo>
                  <a:cubicBezTo>
                    <a:pt x="26" y="36"/>
                    <a:pt x="26" y="36"/>
                    <a:pt x="26" y="36"/>
                  </a:cubicBezTo>
                  <a:cubicBezTo>
                    <a:pt x="25" y="36"/>
                    <a:pt x="24" y="36"/>
                    <a:pt x="23" y="35"/>
                  </a:cubicBezTo>
                  <a:cubicBezTo>
                    <a:pt x="22" y="34"/>
                    <a:pt x="22" y="34"/>
                    <a:pt x="21" y="33"/>
                  </a:cubicBezTo>
                  <a:cubicBezTo>
                    <a:pt x="20" y="32"/>
                    <a:pt x="20" y="31"/>
                    <a:pt x="20" y="30"/>
                  </a:cubicBezTo>
                  <a:cubicBezTo>
                    <a:pt x="20" y="29"/>
                    <a:pt x="20" y="28"/>
                    <a:pt x="20" y="27"/>
                  </a:cubicBezTo>
                  <a:cubicBezTo>
                    <a:pt x="20" y="26"/>
                    <a:pt x="21" y="25"/>
                    <a:pt x="22" y="24"/>
                  </a:cubicBezTo>
                  <a:cubicBezTo>
                    <a:pt x="22" y="23"/>
                    <a:pt x="23" y="23"/>
                    <a:pt x="24" y="22"/>
                  </a:cubicBezTo>
                  <a:cubicBezTo>
                    <a:pt x="24" y="18"/>
                    <a:pt x="24" y="18"/>
                    <a:pt x="24" y="18"/>
                  </a:cubicBezTo>
                  <a:cubicBezTo>
                    <a:pt x="24" y="17"/>
                    <a:pt x="24" y="17"/>
                    <a:pt x="25" y="17"/>
                  </a:cubicBezTo>
                  <a:cubicBezTo>
                    <a:pt x="26" y="17"/>
                    <a:pt x="26" y="17"/>
                    <a:pt x="26" y="18"/>
                  </a:cubicBezTo>
                  <a:cubicBezTo>
                    <a:pt x="27" y="21"/>
                    <a:pt x="27" y="21"/>
                    <a:pt x="27" y="21"/>
                  </a:cubicBezTo>
                  <a:cubicBezTo>
                    <a:pt x="28" y="21"/>
                    <a:pt x="28" y="21"/>
                    <a:pt x="29" y="21"/>
                  </a:cubicBezTo>
                  <a:cubicBezTo>
                    <a:pt x="29" y="21"/>
                    <a:pt x="29" y="21"/>
                    <a:pt x="29" y="21"/>
                  </a:cubicBezTo>
                  <a:cubicBezTo>
                    <a:pt x="29" y="17"/>
                    <a:pt x="29" y="17"/>
                    <a:pt x="29" y="17"/>
                  </a:cubicBezTo>
                  <a:cubicBezTo>
                    <a:pt x="29" y="17"/>
                    <a:pt x="29" y="16"/>
                    <a:pt x="30" y="16"/>
                  </a:cubicBezTo>
                  <a:cubicBezTo>
                    <a:pt x="31" y="16"/>
                    <a:pt x="31" y="16"/>
                    <a:pt x="31" y="17"/>
                  </a:cubicBezTo>
                  <a:cubicBezTo>
                    <a:pt x="32" y="21"/>
                    <a:pt x="32" y="21"/>
                    <a:pt x="32" y="21"/>
                  </a:cubicBezTo>
                  <a:cubicBezTo>
                    <a:pt x="33" y="21"/>
                    <a:pt x="33" y="21"/>
                    <a:pt x="34" y="21"/>
                  </a:cubicBezTo>
                  <a:cubicBezTo>
                    <a:pt x="34" y="21"/>
                    <a:pt x="35" y="21"/>
                    <a:pt x="35" y="21"/>
                  </a:cubicBezTo>
                  <a:cubicBezTo>
                    <a:pt x="35" y="21"/>
                    <a:pt x="36" y="21"/>
                    <a:pt x="36" y="21"/>
                  </a:cubicBezTo>
                  <a:cubicBezTo>
                    <a:pt x="36" y="21"/>
                    <a:pt x="36" y="21"/>
                    <a:pt x="36" y="22"/>
                  </a:cubicBezTo>
                  <a:cubicBezTo>
                    <a:pt x="36" y="22"/>
                    <a:pt x="36" y="23"/>
                    <a:pt x="36" y="23"/>
                  </a:cubicBezTo>
                  <a:cubicBezTo>
                    <a:pt x="36" y="24"/>
                    <a:pt x="36" y="25"/>
                    <a:pt x="36" y="25"/>
                  </a:cubicBezTo>
                  <a:cubicBezTo>
                    <a:pt x="36" y="25"/>
                    <a:pt x="36" y="26"/>
                    <a:pt x="35" y="26"/>
                  </a:cubicBezTo>
                  <a:cubicBezTo>
                    <a:pt x="35" y="26"/>
                    <a:pt x="34" y="25"/>
                    <a:pt x="33" y="25"/>
                  </a:cubicBezTo>
                  <a:cubicBezTo>
                    <a:pt x="33" y="25"/>
                    <a:pt x="33" y="25"/>
                    <a:pt x="32" y="25"/>
                  </a:cubicBezTo>
                  <a:cubicBezTo>
                    <a:pt x="33" y="33"/>
                    <a:pt x="33" y="33"/>
                    <a:pt x="33" y="33"/>
                  </a:cubicBezTo>
                  <a:cubicBezTo>
                    <a:pt x="35" y="34"/>
                    <a:pt x="36" y="35"/>
                    <a:pt x="37" y="35"/>
                  </a:cubicBezTo>
                  <a:cubicBezTo>
                    <a:pt x="39" y="37"/>
                    <a:pt x="40" y="38"/>
                    <a:pt x="40" y="40"/>
                  </a:cubicBezTo>
                  <a:cubicBezTo>
                    <a:pt x="40" y="42"/>
                    <a:pt x="40" y="43"/>
                    <a:pt x="39" y="4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61" name="Freeform 208"/>
            <p:cNvSpPr/>
            <p:nvPr/>
          </p:nvSpPr>
          <p:spPr bwMode="auto">
            <a:xfrm>
              <a:off x="3458766" y="1848047"/>
              <a:ext cx="64294" cy="48816"/>
            </a:xfrm>
            <a:custGeom>
              <a:avLst/>
              <a:gdLst>
                <a:gd name="T0" fmla="*/ 12 w 25"/>
                <a:gd name="T1" fmla="*/ 18 h 19"/>
                <a:gd name="T2" fmla="*/ 16 w 25"/>
                <a:gd name="T3" fmla="*/ 17 h 19"/>
                <a:gd name="T4" fmla="*/ 24 w 25"/>
                <a:gd name="T5" fmla="*/ 16 h 19"/>
                <a:gd name="T6" fmla="*/ 25 w 25"/>
                <a:gd name="T7" fmla="*/ 2 h 19"/>
                <a:gd name="T8" fmla="*/ 23 w 25"/>
                <a:gd name="T9" fmla="*/ 0 h 19"/>
                <a:gd name="T10" fmla="*/ 15 w 25"/>
                <a:gd name="T11" fmla="*/ 1 h 19"/>
                <a:gd name="T12" fmla="*/ 10 w 25"/>
                <a:gd name="T13" fmla="*/ 2 h 19"/>
                <a:gd name="T14" fmla="*/ 2 w 25"/>
                <a:gd name="T15" fmla="*/ 3 h 19"/>
                <a:gd name="T16" fmla="*/ 0 w 25"/>
                <a:gd name="T17" fmla="*/ 5 h 19"/>
                <a:gd name="T18" fmla="*/ 5 w 25"/>
                <a:gd name="T19" fmla="*/ 19 h 19"/>
                <a:gd name="T20" fmla="*/ 12 w 25"/>
                <a:gd name="T2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9">
                  <a:moveTo>
                    <a:pt x="12" y="18"/>
                  </a:moveTo>
                  <a:cubicBezTo>
                    <a:pt x="16" y="17"/>
                    <a:pt x="16" y="17"/>
                    <a:pt x="16" y="17"/>
                  </a:cubicBezTo>
                  <a:cubicBezTo>
                    <a:pt x="24" y="16"/>
                    <a:pt x="24" y="16"/>
                    <a:pt x="24" y="16"/>
                  </a:cubicBezTo>
                  <a:cubicBezTo>
                    <a:pt x="25" y="2"/>
                    <a:pt x="25" y="2"/>
                    <a:pt x="25" y="2"/>
                  </a:cubicBezTo>
                  <a:cubicBezTo>
                    <a:pt x="25" y="2"/>
                    <a:pt x="25" y="0"/>
                    <a:pt x="23" y="0"/>
                  </a:cubicBezTo>
                  <a:cubicBezTo>
                    <a:pt x="22" y="0"/>
                    <a:pt x="18" y="1"/>
                    <a:pt x="15" y="1"/>
                  </a:cubicBezTo>
                  <a:cubicBezTo>
                    <a:pt x="12" y="1"/>
                    <a:pt x="10" y="2"/>
                    <a:pt x="10" y="2"/>
                  </a:cubicBezTo>
                  <a:cubicBezTo>
                    <a:pt x="7" y="2"/>
                    <a:pt x="3" y="2"/>
                    <a:pt x="2" y="3"/>
                  </a:cubicBezTo>
                  <a:cubicBezTo>
                    <a:pt x="0" y="3"/>
                    <a:pt x="0" y="5"/>
                    <a:pt x="0" y="5"/>
                  </a:cubicBezTo>
                  <a:cubicBezTo>
                    <a:pt x="5" y="19"/>
                    <a:pt x="5" y="19"/>
                    <a:pt x="5" y="19"/>
                  </a:cubicBezTo>
                  <a:lnTo>
                    <a:pt x="12" y="1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62" name="Freeform 209"/>
            <p:cNvSpPr/>
            <p:nvPr/>
          </p:nvSpPr>
          <p:spPr bwMode="auto">
            <a:xfrm>
              <a:off x="3520678" y="1876621"/>
              <a:ext cx="64294" cy="42863"/>
            </a:xfrm>
            <a:custGeom>
              <a:avLst/>
              <a:gdLst>
                <a:gd name="T0" fmla="*/ 24 w 25"/>
                <a:gd name="T1" fmla="*/ 8 h 17"/>
                <a:gd name="T2" fmla="*/ 1 w 25"/>
                <a:gd name="T3" fmla="*/ 5 h 17"/>
                <a:gd name="T4" fmla="*/ 1 w 25"/>
                <a:gd name="T5" fmla="*/ 5 h 17"/>
                <a:gd name="T6" fmla="*/ 1 w 25"/>
                <a:gd name="T7" fmla="*/ 5 h 17"/>
                <a:gd name="T8" fmla="*/ 1 w 25"/>
                <a:gd name="T9" fmla="*/ 5 h 17"/>
                <a:gd name="T10" fmla="*/ 1 w 25"/>
                <a:gd name="T11" fmla="*/ 7 h 17"/>
                <a:gd name="T12" fmla="*/ 2 w 25"/>
                <a:gd name="T13" fmla="*/ 7 h 17"/>
                <a:gd name="T14" fmla="*/ 21 w 25"/>
                <a:gd name="T15" fmla="*/ 16 h 17"/>
                <a:gd name="T16" fmla="*/ 22 w 25"/>
                <a:gd name="T17" fmla="*/ 15 h 17"/>
                <a:gd name="T18" fmla="*/ 8 w 25"/>
                <a:gd name="T19" fmla="*/ 6 h 17"/>
                <a:gd name="T20" fmla="*/ 23 w 25"/>
                <a:gd name="T21" fmla="*/ 9 h 17"/>
                <a:gd name="T22" fmla="*/ 24 w 25"/>
                <a:gd name="T23"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17">
                  <a:moveTo>
                    <a:pt x="24" y="8"/>
                  </a:moveTo>
                  <a:cubicBezTo>
                    <a:pt x="17" y="0"/>
                    <a:pt x="4" y="4"/>
                    <a:pt x="1" y="5"/>
                  </a:cubicBezTo>
                  <a:cubicBezTo>
                    <a:pt x="1" y="5"/>
                    <a:pt x="1" y="5"/>
                    <a:pt x="1" y="5"/>
                  </a:cubicBezTo>
                  <a:cubicBezTo>
                    <a:pt x="1" y="5"/>
                    <a:pt x="1" y="5"/>
                    <a:pt x="1" y="5"/>
                  </a:cubicBezTo>
                  <a:cubicBezTo>
                    <a:pt x="1" y="5"/>
                    <a:pt x="1" y="5"/>
                    <a:pt x="1" y="5"/>
                  </a:cubicBezTo>
                  <a:cubicBezTo>
                    <a:pt x="0" y="6"/>
                    <a:pt x="1" y="7"/>
                    <a:pt x="1" y="7"/>
                  </a:cubicBezTo>
                  <a:cubicBezTo>
                    <a:pt x="1" y="7"/>
                    <a:pt x="2" y="7"/>
                    <a:pt x="2" y="7"/>
                  </a:cubicBezTo>
                  <a:cubicBezTo>
                    <a:pt x="15" y="8"/>
                    <a:pt x="19" y="16"/>
                    <a:pt x="21" y="16"/>
                  </a:cubicBezTo>
                  <a:cubicBezTo>
                    <a:pt x="22" y="17"/>
                    <a:pt x="22" y="15"/>
                    <a:pt x="22" y="15"/>
                  </a:cubicBezTo>
                  <a:cubicBezTo>
                    <a:pt x="20" y="9"/>
                    <a:pt x="13" y="7"/>
                    <a:pt x="8" y="6"/>
                  </a:cubicBezTo>
                  <a:cubicBezTo>
                    <a:pt x="17" y="5"/>
                    <a:pt x="21" y="9"/>
                    <a:pt x="23" y="9"/>
                  </a:cubicBezTo>
                  <a:cubicBezTo>
                    <a:pt x="25" y="9"/>
                    <a:pt x="24" y="8"/>
                    <a:pt x="24" y="8"/>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63" name="Freeform 210"/>
            <p:cNvSpPr/>
            <p:nvPr/>
          </p:nvSpPr>
          <p:spPr bwMode="auto">
            <a:xfrm>
              <a:off x="3502819" y="1961156"/>
              <a:ext cx="7144" cy="17860"/>
            </a:xfrm>
            <a:custGeom>
              <a:avLst/>
              <a:gdLst>
                <a:gd name="T0" fmla="*/ 0 w 3"/>
                <a:gd name="T1" fmla="*/ 7 h 7"/>
                <a:gd name="T2" fmla="*/ 3 w 3"/>
                <a:gd name="T3" fmla="*/ 7 h 7"/>
                <a:gd name="T4" fmla="*/ 2 w 3"/>
                <a:gd name="T5" fmla="*/ 0 h 7"/>
                <a:gd name="T6" fmla="*/ 0 w 3"/>
                <a:gd name="T7" fmla="*/ 1 h 7"/>
                <a:gd name="T8" fmla="*/ 0 w 3"/>
                <a:gd name="T9" fmla="*/ 7 h 7"/>
              </a:gdLst>
              <a:ahLst/>
              <a:cxnLst>
                <a:cxn ang="0">
                  <a:pos x="T0" y="T1"/>
                </a:cxn>
                <a:cxn ang="0">
                  <a:pos x="T2" y="T3"/>
                </a:cxn>
                <a:cxn ang="0">
                  <a:pos x="T4" y="T5"/>
                </a:cxn>
                <a:cxn ang="0">
                  <a:pos x="T6" y="T7"/>
                </a:cxn>
                <a:cxn ang="0">
                  <a:pos x="T8" y="T9"/>
                </a:cxn>
              </a:cxnLst>
              <a:rect l="0" t="0" r="r" b="b"/>
              <a:pathLst>
                <a:path w="3" h="7">
                  <a:moveTo>
                    <a:pt x="0" y="7"/>
                  </a:moveTo>
                  <a:cubicBezTo>
                    <a:pt x="1" y="7"/>
                    <a:pt x="2" y="7"/>
                    <a:pt x="3" y="7"/>
                  </a:cubicBezTo>
                  <a:cubicBezTo>
                    <a:pt x="2" y="0"/>
                    <a:pt x="2" y="0"/>
                    <a:pt x="2" y="0"/>
                  </a:cubicBezTo>
                  <a:cubicBezTo>
                    <a:pt x="1" y="0"/>
                    <a:pt x="0" y="1"/>
                    <a:pt x="0" y="1"/>
                  </a:cubicBezTo>
                  <a:lnTo>
                    <a:pt x="0" y="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64" name="Freeform 211"/>
            <p:cNvSpPr/>
            <p:nvPr/>
          </p:nvSpPr>
          <p:spPr bwMode="auto">
            <a:xfrm>
              <a:off x="3505201" y="1992112"/>
              <a:ext cx="10715" cy="20241"/>
            </a:xfrm>
            <a:custGeom>
              <a:avLst/>
              <a:gdLst>
                <a:gd name="T0" fmla="*/ 1 w 4"/>
                <a:gd name="T1" fmla="*/ 8 h 8"/>
                <a:gd name="T2" fmla="*/ 4 w 4"/>
                <a:gd name="T3" fmla="*/ 7 h 8"/>
                <a:gd name="T4" fmla="*/ 3 w 4"/>
                <a:gd name="T5" fmla="*/ 1 h 8"/>
                <a:gd name="T6" fmla="*/ 0 w 4"/>
                <a:gd name="T7" fmla="*/ 0 h 8"/>
                <a:gd name="T8" fmla="*/ 1 w 4"/>
                <a:gd name="T9" fmla="*/ 8 h 8"/>
              </a:gdLst>
              <a:ahLst/>
              <a:cxnLst>
                <a:cxn ang="0">
                  <a:pos x="T0" y="T1"/>
                </a:cxn>
                <a:cxn ang="0">
                  <a:pos x="T2" y="T3"/>
                </a:cxn>
                <a:cxn ang="0">
                  <a:pos x="T4" y="T5"/>
                </a:cxn>
                <a:cxn ang="0">
                  <a:pos x="T6" y="T7"/>
                </a:cxn>
                <a:cxn ang="0">
                  <a:pos x="T8" y="T9"/>
                </a:cxn>
              </a:cxnLst>
              <a:rect l="0" t="0" r="r" b="b"/>
              <a:pathLst>
                <a:path w="4" h="8">
                  <a:moveTo>
                    <a:pt x="1" y="8"/>
                  </a:moveTo>
                  <a:cubicBezTo>
                    <a:pt x="2" y="8"/>
                    <a:pt x="3" y="8"/>
                    <a:pt x="4" y="7"/>
                  </a:cubicBezTo>
                  <a:cubicBezTo>
                    <a:pt x="3" y="1"/>
                    <a:pt x="3" y="1"/>
                    <a:pt x="3" y="1"/>
                  </a:cubicBezTo>
                  <a:cubicBezTo>
                    <a:pt x="2" y="1"/>
                    <a:pt x="1" y="0"/>
                    <a:pt x="0" y="0"/>
                  </a:cubicBezTo>
                  <a:lnTo>
                    <a:pt x="1" y="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65" name="Freeform 212"/>
            <p:cNvSpPr>
              <a:spLocks noEditPoints="1"/>
            </p:cNvSpPr>
            <p:nvPr/>
          </p:nvSpPr>
          <p:spPr bwMode="auto">
            <a:xfrm>
              <a:off x="3430190" y="1894481"/>
              <a:ext cx="157163" cy="182166"/>
            </a:xfrm>
            <a:custGeom>
              <a:avLst/>
              <a:gdLst>
                <a:gd name="T0" fmla="*/ 35 w 61"/>
                <a:gd name="T1" fmla="*/ 2 h 71"/>
                <a:gd name="T2" fmla="*/ 17 w 61"/>
                <a:gd name="T3" fmla="*/ 4 h 71"/>
                <a:gd name="T4" fmla="*/ 2 w 61"/>
                <a:gd name="T5" fmla="*/ 36 h 71"/>
                <a:gd name="T6" fmla="*/ 4 w 61"/>
                <a:gd name="T7" fmla="*/ 55 h 71"/>
                <a:gd name="T8" fmla="*/ 23 w 61"/>
                <a:gd name="T9" fmla="*/ 70 h 71"/>
                <a:gd name="T10" fmla="*/ 45 w 61"/>
                <a:gd name="T11" fmla="*/ 67 h 71"/>
                <a:gd name="T12" fmla="*/ 60 w 61"/>
                <a:gd name="T13" fmla="*/ 48 h 71"/>
                <a:gd name="T14" fmla="*/ 57 w 61"/>
                <a:gd name="T15" fmla="*/ 29 h 71"/>
                <a:gd name="T16" fmla="*/ 35 w 61"/>
                <a:gd name="T17" fmla="*/ 2 h 71"/>
                <a:gd name="T18" fmla="*/ 40 w 61"/>
                <a:gd name="T19" fmla="*/ 45 h 71"/>
                <a:gd name="T20" fmla="*/ 38 w 61"/>
                <a:gd name="T21" fmla="*/ 48 h 71"/>
                <a:gd name="T22" fmla="*/ 36 w 61"/>
                <a:gd name="T23" fmla="*/ 49 h 71"/>
                <a:gd name="T24" fmla="*/ 36 w 61"/>
                <a:gd name="T25" fmla="*/ 54 h 71"/>
                <a:gd name="T26" fmla="*/ 35 w 61"/>
                <a:gd name="T27" fmla="*/ 56 h 71"/>
                <a:gd name="T28" fmla="*/ 34 w 61"/>
                <a:gd name="T29" fmla="*/ 55 h 71"/>
                <a:gd name="T30" fmla="*/ 33 w 61"/>
                <a:gd name="T31" fmla="*/ 50 h 71"/>
                <a:gd name="T32" fmla="*/ 31 w 61"/>
                <a:gd name="T33" fmla="*/ 51 h 71"/>
                <a:gd name="T34" fmla="*/ 31 w 61"/>
                <a:gd name="T35" fmla="*/ 55 h 71"/>
                <a:gd name="T36" fmla="*/ 30 w 61"/>
                <a:gd name="T37" fmla="*/ 56 h 71"/>
                <a:gd name="T38" fmla="*/ 29 w 61"/>
                <a:gd name="T39" fmla="*/ 55 h 71"/>
                <a:gd name="T40" fmla="*/ 28 w 61"/>
                <a:gd name="T41" fmla="*/ 51 h 71"/>
                <a:gd name="T42" fmla="*/ 25 w 61"/>
                <a:gd name="T43" fmla="*/ 51 h 71"/>
                <a:gd name="T44" fmla="*/ 22 w 61"/>
                <a:gd name="T45" fmla="*/ 50 h 71"/>
                <a:gd name="T46" fmla="*/ 22 w 61"/>
                <a:gd name="T47" fmla="*/ 49 h 71"/>
                <a:gd name="T48" fmla="*/ 22 w 61"/>
                <a:gd name="T49" fmla="*/ 48 h 71"/>
                <a:gd name="T50" fmla="*/ 22 w 61"/>
                <a:gd name="T51" fmla="*/ 46 h 71"/>
                <a:gd name="T52" fmla="*/ 22 w 61"/>
                <a:gd name="T53" fmla="*/ 46 h 71"/>
                <a:gd name="T54" fmla="*/ 25 w 61"/>
                <a:gd name="T55" fmla="*/ 46 h 71"/>
                <a:gd name="T56" fmla="*/ 28 w 61"/>
                <a:gd name="T57" fmla="*/ 46 h 71"/>
                <a:gd name="T58" fmla="*/ 26 w 61"/>
                <a:gd name="T59" fmla="*/ 37 h 71"/>
                <a:gd name="T60" fmla="*/ 26 w 61"/>
                <a:gd name="T61" fmla="*/ 37 h 71"/>
                <a:gd name="T62" fmla="*/ 23 w 61"/>
                <a:gd name="T63" fmla="*/ 36 h 71"/>
                <a:gd name="T64" fmla="*/ 21 w 61"/>
                <a:gd name="T65" fmla="*/ 34 h 71"/>
                <a:gd name="T66" fmla="*/ 20 w 61"/>
                <a:gd name="T67" fmla="*/ 30 h 71"/>
                <a:gd name="T68" fmla="*/ 20 w 61"/>
                <a:gd name="T69" fmla="*/ 28 h 71"/>
                <a:gd name="T70" fmla="*/ 22 w 61"/>
                <a:gd name="T71" fmla="*/ 25 h 71"/>
                <a:gd name="T72" fmla="*/ 25 w 61"/>
                <a:gd name="T73" fmla="*/ 23 h 71"/>
                <a:gd name="T74" fmla="*/ 24 w 61"/>
                <a:gd name="T75" fmla="*/ 19 h 71"/>
                <a:gd name="T76" fmla="*/ 25 w 61"/>
                <a:gd name="T77" fmla="*/ 18 h 71"/>
                <a:gd name="T78" fmla="*/ 27 w 61"/>
                <a:gd name="T79" fmla="*/ 19 h 71"/>
                <a:gd name="T80" fmla="*/ 27 w 61"/>
                <a:gd name="T81" fmla="*/ 22 h 71"/>
                <a:gd name="T82" fmla="*/ 29 w 61"/>
                <a:gd name="T83" fmla="*/ 22 h 71"/>
                <a:gd name="T84" fmla="*/ 30 w 61"/>
                <a:gd name="T85" fmla="*/ 22 h 71"/>
                <a:gd name="T86" fmla="*/ 29 w 61"/>
                <a:gd name="T87" fmla="*/ 18 h 71"/>
                <a:gd name="T88" fmla="*/ 30 w 61"/>
                <a:gd name="T89" fmla="*/ 17 h 71"/>
                <a:gd name="T90" fmla="*/ 32 w 61"/>
                <a:gd name="T91" fmla="*/ 18 h 71"/>
                <a:gd name="T92" fmla="*/ 32 w 61"/>
                <a:gd name="T93" fmla="*/ 22 h 71"/>
                <a:gd name="T94" fmla="*/ 34 w 61"/>
                <a:gd name="T95" fmla="*/ 22 h 71"/>
                <a:gd name="T96" fmla="*/ 35 w 61"/>
                <a:gd name="T97" fmla="*/ 22 h 71"/>
                <a:gd name="T98" fmla="*/ 36 w 61"/>
                <a:gd name="T99" fmla="*/ 22 h 71"/>
                <a:gd name="T100" fmla="*/ 37 w 61"/>
                <a:gd name="T101" fmla="*/ 23 h 71"/>
                <a:gd name="T102" fmla="*/ 37 w 61"/>
                <a:gd name="T103" fmla="*/ 24 h 71"/>
                <a:gd name="T104" fmla="*/ 36 w 61"/>
                <a:gd name="T105" fmla="*/ 26 h 71"/>
                <a:gd name="T106" fmla="*/ 36 w 61"/>
                <a:gd name="T107" fmla="*/ 26 h 71"/>
                <a:gd name="T108" fmla="*/ 33 w 61"/>
                <a:gd name="T109" fmla="*/ 26 h 71"/>
                <a:gd name="T110" fmla="*/ 33 w 61"/>
                <a:gd name="T111" fmla="*/ 26 h 71"/>
                <a:gd name="T112" fmla="*/ 34 w 61"/>
                <a:gd name="T113" fmla="*/ 34 h 71"/>
                <a:gd name="T114" fmla="*/ 38 w 61"/>
                <a:gd name="T115" fmla="*/ 36 h 71"/>
                <a:gd name="T116" fmla="*/ 40 w 61"/>
                <a:gd name="T117" fmla="*/ 41 h 71"/>
                <a:gd name="T118" fmla="*/ 40 w 61"/>
                <a:gd name="T11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 h="71">
                  <a:moveTo>
                    <a:pt x="35" y="2"/>
                  </a:moveTo>
                  <a:cubicBezTo>
                    <a:pt x="17" y="4"/>
                    <a:pt x="17" y="4"/>
                    <a:pt x="17" y="4"/>
                  </a:cubicBezTo>
                  <a:cubicBezTo>
                    <a:pt x="7" y="5"/>
                    <a:pt x="0" y="26"/>
                    <a:pt x="2" y="36"/>
                  </a:cubicBezTo>
                  <a:cubicBezTo>
                    <a:pt x="4" y="55"/>
                    <a:pt x="4" y="55"/>
                    <a:pt x="4" y="55"/>
                  </a:cubicBezTo>
                  <a:cubicBezTo>
                    <a:pt x="5" y="65"/>
                    <a:pt x="14" y="71"/>
                    <a:pt x="23" y="70"/>
                  </a:cubicBezTo>
                  <a:cubicBezTo>
                    <a:pt x="45" y="67"/>
                    <a:pt x="45" y="67"/>
                    <a:pt x="45" y="67"/>
                  </a:cubicBezTo>
                  <a:cubicBezTo>
                    <a:pt x="54" y="66"/>
                    <a:pt x="61" y="58"/>
                    <a:pt x="60" y="48"/>
                  </a:cubicBezTo>
                  <a:cubicBezTo>
                    <a:pt x="57" y="29"/>
                    <a:pt x="57" y="29"/>
                    <a:pt x="57" y="29"/>
                  </a:cubicBezTo>
                  <a:cubicBezTo>
                    <a:pt x="56" y="19"/>
                    <a:pt x="44" y="0"/>
                    <a:pt x="35" y="2"/>
                  </a:cubicBezTo>
                  <a:close/>
                  <a:moveTo>
                    <a:pt x="40" y="45"/>
                  </a:moveTo>
                  <a:cubicBezTo>
                    <a:pt x="39" y="46"/>
                    <a:pt x="39" y="47"/>
                    <a:pt x="38" y="48"/>
                  </a:cubicBezTo>
                  <a:cubicBezTo>
                    <a:pt x="37" y="49"/>
                    <a:pt x="36" y="49"/>
                    <a:pt x="36" y="49"/>
                  </a:cubicBezTo>
                  <a:cubicBezTo>
                    <a:pt x="36" y="54"/>
                    <a:pt x="36" y="54"/>
                    <a:pt x="36" y="54"/>
                  </a:cubicBezTo>
                  <a:cubicBezTo>
                    <a:pt x="36" y="55"/>
                    <a:pt x="36" y="56"/>
                    <a:pt x="35" y="56"/>
                  </a:cubicBezTo>
                  <a:cubicBezTo>
                    <a:pt x="34" y="56"/>
                    <a:pt x="34" y="55"/>
                    <a:pt x="34" y="55"/>
                  </a:cubicBezTo>
                  <a:cubicBezTo>
                    <a:pt x="33" y="50"/>
                    <a:pt x="33" y="50"/>
                    <a:pt x="33" y="50"/>
                  </a:cubicBezTo>
                  <a:cubicBezTo>
                    <a:pt x="32" y="50"/>
                    <a:pt x="32" y="51"/>
                    <a:pt x="31" y="51"/>
                  </a:cubicBezTo>
                  <a:cubicBezTo>
                    <a:pt x="31" y="55"/>
                    <a:pt x="31" y="55"/>
                    <a:pt x="31" y="55"/>
                  </a:cubicBezTo>
                  <a:cubicBezTo>
                    <a:pt x="31" y="56"/>
                    <a:pt x="31" y="56"/>
                    <a:pt x="30" y="56"/>
                  </a:cubicBezTo>
                  <a:cubicBezTo>
                    <a:pt x="29" y="56"/>
                    <a:pt x="29" y="56"/>
                    <a:pt x="29" y="55"/>
                  </a:cubicBezTo>
                  <a:cubicBezTo>
                    <a:pt x="28" y="51"/>
                    <a:pt x="28" y="51"/>
                    <a:pt x="28" y="51"/>
                  </a:cubicBezTo>
                  <a:cubicBezTo>
                    <a:pt x="27" y="51"/>
                    <a:pt x="26" y="51"/>
                    <a:pt x="25" y="51"/>
                  </a:cubicBezTo>
                  <a:cubicBezTo>
                    <a:pt x="23" y="51"/>
                    <a:pt x="22" y="50"/>
                    <a:pt x="22" y="50"/>
                  </a:cubicBezTo>
                  <a:cubicBezTo>
                    <a:pt x="22" y="50"/>
                    <a:pt x="22" y="50"/>
                    <a:pt x="22" y="49"/>
                  </a:cubicBezTo>
                  <a:cubicBezTo>
                    <a:pt x="22" y="49"/>
                    <a:pt x="22" y="48"/>
                    <a:pt x="22" y="48"/>
                  </a:cubicBezTo>
                  <a:cubicBezTo>
                    <a:pt x="22" y="47"/>
                    <a:pt x="22" y="47"/>
                    <a:pt x="22" y="46"/>
                  </a:cubicBezTo>
                  <a:cubicBezTo>
                    <a:pt x="22" y="46"/>
                    <a:pt x="22" y="46"/>
                    <a:pt x="22" y="46"/>
                  </a:cubicBezTo>
                  <a:cubicBezTo>
                    <a:pt x="23" y="46"/>
                    <a:pt x="24" y="46"/>
                    <a:pt x="25" y="46"/>
                  </a:cubicBezTo>
                  <a:cubicBezTo>
                    <a:pt x="26" y="46"/>
                    <a:pt x="27" y="46"/>
                    <a:pt x="28" y="46"/>
                  </a:cubicBezTo>
                  <a:cubicBezTo>
                    <a:pt x="26" y="37"/>
                    <a:pt x="26" y="37"/>
                    <a:pt x="26" y="37"/>
                  </a:cubicBezTo>
                  <a:cubicBezTo>
                    <a:pt x="26" y="37"/>
                    <a:pt x="26" y="37"/>
                    <a:pt x="26" y="37"/>
                  </a:cubicBezTo>
                  <a:cubicBezTo>
                    <a:pt x="25" y="37"/>
                    <a:pt x="24" y="36"/>
                    <a:pt x="23" y="36"/>
                  </a:cubicBezTo>
                  <a:cubicBezTo>
                    <a:pt x="22" y="35"/>
                    <a:pt x="22" y="34"/>
                    <a:pt x="21" y="34"/>
                  </a:cubicBezTo>
                  <a:cubicBezTo>
                    <a:pt x="21" y="33"/>
                    <a:pt x="20" y="32"/>
                    <a:pt x="20" y="30"/>
                  </a:cubicBezTo>
                  <a:cubicBezTo>
                    <a:pt x="20" y="29"/>
                    <a:pt x="20" y="28"/>
                    <a:pt x="20" y="28"/>
                  </a:cubicBezTo>
                  <a:cubicBezTo>
                    <a:pt x="21" y="27"/>
                    <a:pt x="21" y="26"/>
                    <a:pt x="22" y="25"/>
                  </a:cubicBezTo>
                  <a:cubicBezTo>
                    <a:pt x="23" y="24"/>
                    <a:pt x="24" y="24"/>
                    <a:pt x="25" y="23"/>
                  </a:cubicBezTo>
                  <a:cubicBezTo>
                    <a:pt x="24" y="19"/>
                    <a:pt x="24" y="19"/>
                    <a:pt x="24" y="19"/>
                  </a:cubicBezTo>
                  <a:cubicBezTo>
                    <a:pt x="24" y="18"/>
                    <a:pt x="25" y="18"/>
                    <a:pt x="25" y="18"/>
                  </a:cubicBezTo>
                  <a:cubicBezTo>
                    <a:pt x="26" y="17"/>
                    <a:pt x="27" y="18"/>
                    <a:pt x="27" y="19"/>
                  </a:cubicBezTo>
                  <a:cubicBezTo>
                    <a:pt x="27" y="22"/>
                    <a:pt x="27" y="22"/>
                    <a:pt x="27" y="22"/>
                  </a:cubicBezTo>
                  <a:cubicBezTo>
                    <a:pt x="28" y="22"/>
                    <a:pt x="29" y="22"/>
                    <a:pt x="29" y="22"/>
                  </a:cubicBezTo>
                  <a:cubicBezTo>
                    <a:pt x="29" y="22"/>
                    <a:pt x="30" y="22"/>
                    <a:pt x="30" y="22"/>
                  </a:cubicBezTo>
                  <a:cubicBezTo>
                    <a:pt x="29" y="18"/>
                    <a:pt x="29" y="18"/>
                    <a:pt x="29" y="18"/>
                  </a:cubicBezTo>
                  <a:cubicBezTo>
                    <a:pt x="29" y="18"/>
                    <a:pt x="30" y="17"/>
                    <a:pt x="30" y="17"/>
                  </a:cubicBezTo>
                  <a:cubicBezTo>
                    <a:pt x="31" y="17"/>
                    <a:pt x="32" y="17"/>
                    <a:pt x="32" y="18"/>
                  </a:cubicBezTo>
                  <a:cubicBezTo>
                    <a:pt x="32" y="22"/>
                    <a:pt x="32" y="22"/>
                    <a:pt x="32" y="22"/>
                  </a:cubicBezTo>
                  <a:cubicBezTo>
                    <a:pt x="33" y="22"/>
                    <a:pt x="34" y="22"/>
                    <a:pt x="34" y="22"/>
                  </a:cubicBezTo>
                  <a:cubicBezTo>
                    <a:pt x="35" y="22"/>
                    <a:pt x="35" y="22"/>
                    <a:pt x="35" y="22"/>
                  </a:cubicBezTo>
                  <a:cubicBezTo>
                    <a:pt x="36" y="22"/>
                    <a:pt x="36" y="22"/>
                    <a:pt x="36" y="22"/>
                  </a:cubicBezTo>
                  <a:cubicBezTo>
                    <a:pt x="36" y="22"/>
                    <a:pt x="37" y="22"/>
                    <a:pt x="37" y="23"/>
                  </a:cubicBezTo>
                  <a:cubicBezTo>
                    <a:pt x="37" y="23"/>
                    <a:pt x="37" y="24"/>
                    <a:pt x="37" y="24"/>
                  </a:cubicBezTo>
                  <a:cubicBezTo>
                    <a:pt x="37" y="25"/>
                    <a:pt x="36" y="25"/>
                    <a:pt x="36" y="26"/>
                  </a:cubicBezTo>
                  <a:cubicBezTo>
                    <a:pt x="36" y="26"/>
                    <a:pt x="36" y="26"/>
                    <a:pt x="36" y="26"/>
                  </a:cubicBezTo>
                  <a:cubicBezTo>
                    <a:pt x="35" y="26"/>
                    <a:pt x="34" y="26"/>
                    <a:pt x="33" y="26"/>
                  </a:cubicBezTo>
                  <a:cubicBezTo>
                    <a:pt x="33" y="26"/>
                    <a:pt x="33" y="26"/>
                    <a:pt x="33" y="26"/>
                  </a:cubicBezTo>
                  <a:cubicBezTo>
                    <a:pt x="34" y="34"/>
                    <a:pt x="34" y="34"/>
                    <a:pt x="34" y="34"/>
                  </a:cubicBezTo>
                  <a:cubicBezTo>
                    <a:pt x="35" y="35"/>
                    <a:pt x="37" y="35"/>
                    <a:pt x="38" y="36"/>
                  </a:cubicBezTo>
                  <a:cubicBezTo>
                    <a:pt x="39" y="38"/>
                    <a:pt x="40" y="39"/>
                    <a:pt x="40" y="41"/>
                  </a:cubicBezTo>
                  <a:cubicBezTo>
                    <a:pt x="40" y="43"/>
                    <a:pt x="40" y="44"/>
                    <a:pt x="40" y="4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66" name="Freeform 213"/>
            <p:cNvSpPr>
              <a:spLocks noEditPoints="1"/>
            </p:cNvSpPr>
            <p:nvPr/>
          </p:nvSpPr>
          <p:spPr bwMode="auto">
            <a:xfrm>
              <a:off x="483394" y="2725537"/>
              <a:ext cx="92869" cy="95250"/>
            </a:xfrm>
            <a:custGeom>
              <a:avLst/>
              <a:gdLst>
                <a:gd name="T0" fmla="*/ 15 w 36"/>
                <a:gd name="T1" fmla="*/ 2 h 37"/>
                <a:gd name="T2" fmla="*/ 1 w 36"/>
                <a:gd name="T3" fmla="*/ 21 h 37"/>
                <a:gd name="T4" fmla="*/ 20 w 36"/>
                <a:gd name="T5" fmla="*/ 36 h 37"/>
                <a:gd name="T6" fmla="*/ 35 w 36"/>
                <a:gd name="T7" fmla="*/ 16 h 37"/>
                <a:gd name="T8" fmla="*/ 15 w 36"/>
                <a:gd name="T9" fmla="*/ 2 h 37"/>
                <a:gd name="T10" fmla="*/ 20 w 36"/>
                <a:gd name="T11" fmla="*/ 32 h 37"/>
                <a:gd name="T12" fmla="*/ 4 w 36"/>
                <a:gd name="T13" fmla="*/ 21 h 37"/>
                <a:gd name="T14" fmla="*/ 16 w 36"/>
                <a:gd name="T15" fmla="*/ 5 h 37"/>
                <a:gd name="T16" fmla="*/ 32 w 36"/>
                <a:gd name="T17" fmla="*/ 17 h 37"/>
                <a:gd name="T18" fmla="*/ 20 w 36"/>
                <a:gd name="T19"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7">
                  <a:moveTo>
                    <a:pt x="15" y="2"/>
                  </a:moveTo>
                  <a:cubicBezTo>
                    <a:pt x="6" y="3"/>
                    <a:pt x="0" y="12"/>
                    <a:pt x="1" y="21"/>
                  </a:cubicBezTo>
                  <a:cubicBezTo>
                    <a:pt x="2" y="31"/>
                    <a:pt x="11" y="37"/>
                    <a:pt x="20" y="36"/>
                  </a:cubicBezTo>
                  <a:cubicBezTo>
                    <a:pt x="30" y="34"/>
                    <a:pt x="36" y="26"/>
                    <a:pt x="35" y="16"/>
                  </a:cubicBezTo>
                  <a:cubicBezTo>
                    <a:pt x="34" y="7"/>
                    <a:pt x="25" y="0"/>
                    <a:pt x="15" y="2"/>
                  </a:cubicBezTo>
                  <a:close/>
                  <a:moveTo>
                    <a:pt x="20" y="32"/>
                  </a:moveTo>
                  <a:cubicBezTo>
                    <a:pt x="12" y="34"/>
                    <a:pt x="5" y="28"/>
                    <a:pt x="4" y="21"/>
                  </a:cubicBezTo>
                  <a:cubicBezTo>
                    <a:pt x="3" y="13"/>
                    <a:pt x="8" y="6"/>
                    <a:pt x="16" y="5"/>
                  </a:cubicBezTo>
                  <a:cubicBezTo>
                    <a:pt x="23" y="4"/>
                    <a:pt x="30" y="9"/>
                    <a:pt x="32" y="17"/>
                  </a:cubicBezTo>
                  <a:cubicBezTo>
                    <a:pt x="33" y="24"/>
                    <a:pt x="27" y="31"/>
                    <a:pt x="20" y="3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67" name="Freeform 214"/>
            <p:cNvSpPr>
              <a:spLocks noEditPoints="1"/>
            </p:cNvSpPr>
            <p:nvPr/>
          </p:nvSpPr>
          <p:spPr bwMode="auto">
            <a:xfrm>
              <a:off x="514351" y="2743397"/>
              <a:ext cx="30956" cy="59531"/>
            </a:xfrm>
            <a:custGeom>
              <a:avLst/>
              <a:gdLst>
                <a:gd name="T0" fmla="*/ 8 w 12"/>
                <a:gd name="T1" fmla="*/ 10 h 23"/>
                <a:gd name="T2" fmla="*/ 8 w 12"/>
                <a:gd name="T3" fmla="*/ 6 h 23"/>
                <a:gd name="T4" fmla="*/ 8 w 12"/>
                <a:gd name="T5" fmla="*/ 6 h 23"/>
                <a:gd name="T6" fmla="*/ 9 w 12"/>
                <a:gd name="T7" fmla="*/ 6 h 23"/>
                <a:gd name="T8" fmla="*/ 10 w 12"/>
                <a:gd name="T9" fmla="*/ 5 h 23"/>
                <a:gd name="T10" fmla="*/ 10 w 12"/>
                <a:gd name="T11" fmla="*/ 5 h 23"/>
                <a:gd name="T12" fmla="*/ 10 w 12"/>
                <a:gd name="T13" fmla="*/ 4 h 23"/>
                <a:gd name="T14" fmla="*/ 10 w 12"/>
                <a:gd name="T15" fmla="*/ 3 h 23"/>
                <a:gd name="T16" fmla="*/ 9 w 12"/>
                <a:gd name="T17" fmla="*/ 3 h 23"/>
                <a:gd name="T18" fmla="*/ 8 w 12"/>
                <a:gd name="T19" fmla="*/ 3 h 23"/>
                <a:gd name="T20" fmla="*/ 7 w 12"/>
                <a:gd name="T21" fmla="*/ 3 h 23"/>
                <a:gd name="T22" fmla="*/ 7 w 12"/>
                <a:gd name="T23" fmla="*/ 1 h 23"/>
                <a:gd name="T24" fmla="*/ 6 w 12"/>
                <a:gd name="T25" fmla="*/ 0 h 23"/>
                <a:gd name="T26" fmla="*/ 6 w 12"/>
                <a:gd name="T27" fmla="*/ 1 h 23"/>
                <a:gd name="T28" fmla="*/ 6 w 12"/>
                <a:gd name="T29" fmla="*/ 3 h 23"/>
                <a:gd name="T30" fmla="*/ 6 w 12"/>
                <a:gd name="T31" fmla="*/ 3 h 23"/>
                <a:gd name="T32" fmla="*/ 4 w 12"/>
                <a:gd name="T33" fmla="*/ 4 h 23"/>
                <a:gd name="T34" fmla="*/ 4 w 12"/>
                <a:gd name="T35" fmla="*/ 1 h 23"/>
                <a:gd name="T36" fmla="*/ 3 w 12"/>
                <a:gd name="T37" fmla="*/ 1 h 23"/>
                <a:gd name="T38" fmla="*/ 3 w 12"/>
                <a:gd name="T39" fmla="*/ 2 h 23"/>
                <a:gd name="T40" fmla="*/ 3 w 12"/>
                <a:gd name="T41" fmla="*/ 4 h 23"/>
                <a:gd name="T42" fmla="*/ 1 w 12"/>
                <a:gd name="T43" fmla="*/ 5 h 23"/>
                <a:gd name="T44" fmla="*/ 1 w 12"/>
                <a:gd name="T45" fmla="*/ 7 h 23"/>
                <a:gd name="T46" fmla="*/ 0 w 12"/>
                <a:gd name="T47" fmla="*/ 8 h 23"/>
                <a:gd name="T48" fmla="*/ 1 w 12"/>
                <a:gd name="T49" fmla="*/ 10 h 23"/>
                <a:gd name="T50" fmla="*/ 2 w 12"/>
                <a:gd name="T51" fmla="*/ 11 h 23"/>
                <a:gd name="T52" fmla="*/ 4 w 12"/>
                <a:gd name="T53" fmla="*/ 12 h 23"/>
                <a:gd name="T54" fmla="*/ 4 w 12"/>
                <a:gd name="T55" fmla="*/ 12 h 23"/>
                <a:gd name="T56" fmla="*/ 5 w 12"/>
                <a:gd name="T57" fmla="*/ 17 h 23"/>
                <a:gd name="T58" fmla="*/ 4 w 12"/>
                <a:gd name="T59" fmla="*/ 17 h 23"/>
                <a:gd name="T60" fmla="*/ 2 w 12"/>
                <a:gd name="T61" fmla="*/ 17 h 23"/>
                <a:gd name="T62" fmla="*/ 2 w 12"/>
                <a:gd name="T63" fmla="*/ 18 h 23"/>
                <a:gd name="T64" fmla="*/ 2 w 12"/>
                <a:gd name="T65" fmla="*/ 18 h 23"/>
                <a:gd name="T66" fmla="*/ 2 w 12"/>
                <a:gd name="T67" fmla="*/ 19 h 23"/>
                <a:gd name="T68" fmla="*/ 2 w 12"/>
                <a:gd name="T69" fmla="*/ 20 h 23"/>
                <a:gd name="T70" fmla="*/ 3 w 12"/>
                <a:gd name="T71" fmla="*/ 20 h 23"/>
                <a:gd name="T72" fmla="*/ 5 w 12"/>
                <a:gd name="T73" fmla="*/ 20 h 23"/>
                <a:gd name="T74" fmla="*/ 6 w 12"/>
                <a:gd name="T75" fmla="*/ 23 h 23"/>
                <a:gd name="T76" fmla="*/ 7 w 12"/>
                <a:gd name="T77" fmla="*/ 23 h 23"/>
                <a:gd name="T78" fmla="*/ 7 w 12"/>
                <a:gd name="T79" fmla="*/ 23 h 23"/>
                <a:gd name="T80" fmla="*/ 7 w 12"/>
                <a:gd name="T81" fmla="*/ 20 h 23"/>
                <a:gd name="T82" fmla="*/ 8 w 12"/>
                <a:gd name="T83" fmla="*/ 20 h 23"/>
                <a:gd name="T84" fmla="*/ 9 w 12"/>
                <a:gd name="T85" fmla="*/ 22 h 23"/>
                <a:gd name="T86" fmla="*/ 10 w 12"/>
                <a:gd name="T87" fmla="*/ 23 h 23"/>
                <a:gd name="T88" fmla="*/ 10 w 12"/>
                <a:gd name="T89" fmla="*/ 22 h 23"/>
                <a:gd name="T90" fmla="*/ 10 w 12"/>
                <a:gd name="T91" fmla="*/ 19 h 23"/>
                <a:gd name="T92" fmla="*/ 11 w 12"/>
                <a:gd name="T93" fmla="*/ 18 h 23"/>
                <a:gd name="T94" fmla="*/ 12 w 12"/>
                <a:gd name="T95" fmla="*/ 17 h 23"/>
                <a:gd name="T96" fmla="*/ 12 w 12"/>
                <a:gd name="T97" fmla="*/ 14 h 23"/>
                <a:gd name="T98" fmla="*/ 11 w 12"/>
                <a:gd name="T99" fmla="*/ 12 h 23"/>
                <a:gd name="T100" fmla="*/ 8 w 12"/>
                <a:gd name="T101" fmla="*/ 10 h 23"/>
                <a:gd name="T102" fmla="*/ 5 w 12"/>
                <a:gd name="T103" fmla="*/ 6 h 23"/>
                <a:gd name="T104" fmla="*/ 6 w 12"/>
                <a:gd name="T105" fmla="*/ 6 h 23"/>
                <a:gd name="T106" fmla="*/ 7 w 12"/>
                <a:gd name="T107" fmla="*/ 10 h 23"/>
                <a:gd name="T108" fmla="*/ 5 w 12"/>
                <a:gd name="T109" fmla="*/ 9 h 23"/>
                <a:gd name="T110" fmla="*/ 5 w 12"/>
                <a:gd name="T111" fmla="*/ 6 h 23"/>
                <a:gd name="T112" fmla="*/ 6 w 12"/>
                <a:gd name="T113" fmla="*/ 17 h 23"/>
                <a:gd name="T114" fmla="*/ 6 w 12"/>
                <a:gd name="T115" fmla="*/ 13 h 23"/>
                <a:gd name="T116" fmla="*/ 7 w 12"/>
                <a:gd name="T117" fmla="*/ 13 h 23"/>
                <a:gd name="T118" fmla="*/ 8 w 12"/>
                <a:gd name="T119" fmla="*/ 17 h 23"/>
                <a:gd name="T120" fmla="*/ 6 w 12"/>
                <a:gd name="T121"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 h="23">
                  <a:moveTo>
                    <a:pt x="8" y="10"/>
                  </a:moveTo>
                  <a:cubicBezTo>
                    <a:pt x="8" y="6"/>
                    <a:pt x="8" y="6"/>
                    <a:pt x="8" y="6"/>
                  </a:cubicBezTo>
                  <a:cubicBezTo>
                    <a:pt x="8" y="6"/>
                    <a:pt x="8" y="6"/>
                    <a:pt x="8" y="6"/>
                  </a:cubicBezTo>
                  <a:cubicBezTo>
                    <a:pt x="9" y="6"/>
                    <a:pt x="9" y="6"/>
                    <a:pt x="9" y="6"/>
                  </a:cubicBezTo>
                  <a:cubicBezTo>
                    <a:pt x="10" y="6"/>
                    <a:pt x="10" y="6"/>
                    <a:pt x="10" y="5"/>
                  </a:cubicBezTo>
                  <a:cubicBezTo>
                    <a:pt x="10" y="5"/>
                    <a:pt x="10" y="5"/>
                    <a:pt x="10" y="5"/>
                  </a:cubicBezTo>
                  <a:cubicBezTo>
                    <a:pt x="10" y="4"/>
                    <a:pt x="10" y="4"/>
                    <a:pt x="10" y="4"/>
                  </a:cubicBezTo>
                  <a:cubicBezTo>
                    <a:pt x="10" y="3"/>
                    <a:pt x="10" y="3"/>
                    <a:pt x="10" y="3"/>
                  </a:cubicBezTo>
                  <a:cubicBezTo>
                    <a:pt x="9" y="3"/>
                    <a:pt x="9" y="3"/>
                    <a:pt x="9" y="3"/>
                  </a:cubicBezTo>
                  <a:cubicBezTo>
                    <a:pt x="9" y="3"/>
                    <a:pt x="9" y="3"/>
                    <a:pt x="8" y="3"/>
                  </a:cubicBezTo>
                  <a:cubicBezTo>
                    <a:pt x="8" y="3"/>
                    <a:pt x="8" y="3"/>
                    <a:pt x="7" y="3"/>
                  </a:cubicBezTo>
                  <a:cubicBezTo>
                    <a:pt x="7" y="1"/>
                    <a:pt x="7" y="1"/>
                    <a:pt x="7" y="1"/>
                  </a:cubicBezTo>
                  <a:cubicBezTo>
                    <a:pt x="7" y="1"/>
                    <a:pt x="7" y="0"/>
                    <a:pt x="6" y="0"/>
                  </a:cubicBezTo>
                  <a:cubicBezTo>
                    <a:pt x="6" y="0"/>
                    <a:pt x="5" y="1"/>
                    <a:pt x="6" y="1"/>
                  </a:cubicBezTo>
                  <a:cubicBezTo>
                    <a:pt x="6" y="3"/>
                    <a:pt x="6" y="3"/>
                    <a:pt x="6" y="3"/>
                  </a:cubicBezTo>
                  <a:cubicBezTo>
                    <a:pt x="6" y="3"/>
                    <a:pt x="6" y="3"/>
                    <a:pt x="6" y="3"/>
                  </a:cubicBezTo>
                  <a:cubicBezTo>
                    <a:pt x="5" y="3"/>
                    <a:pt x="5" y="3"/>
                    <a:pt x="4" y="4"/>
                  </a:cubicBezTo>
                  <a:cubicBezTo>
                    <a:pt x="4" y="1"/>
                    <a:pt x="4" y="1"/>
                    <a:pt x="4" y="1"/>
                  </a:cubicBezTo>
                  <a:cubicBezTo>
                    <a:pt x="4" y="1"/>
                    <a:pt x="4" y="1"/>
                    <a:pt x="3" y="1"/>
                  </a:cubicBezTo>
                  <a:cubicBezTo>
                    <a:pt x="3" y="1"/>
                    <a:pt x="3" y="1"/>
                    <a:pt x="3" y="2"/>
                  </a:cubicBezTo>
                  <a:cubicBezTo>
                    <a:pt x="3" y="4"/>
                    <a:pt x="3" y="4"/>
                    <a:pt x="3" y="4"/>
                  </a:cubicBezTo>
                  <a:cubicBezTo>
                    <a:pt x="2" y="4"/>
                    <a:pt x="2" y="5"/>
                    <a:pt x="1" y="5"/>
                  </a:cubicBezTo>
                  <a:cubicBezTo>
                    <a:pt x="1" y="6"/>
                    <a:pt x="1" y="6"/>
                    <a:pt x="1" y="7"/>
                  </a:cubicBezTo>
                  <a:cubicBezTo>
                    <a:pt x="0" y="7"/>
                    <a:pt x="0" y="8"/>
                    <a:pt x="0" y="8"/>
                  </a:cubicBezTo>
                  <a:cubicBezTo>
                    <a:pt x="1" y="9"/>
                    <a:pt x="1" y="10"/>
                    <a:pt x="1" y="10"/>
                  </a:cubicBezTo>
                  <a:cubicBezTo>
                    <a:pt x="1" y="11"/>
                    <a:pt x="2" y="11"/>
                    <a:pt x="2" y="11"/>
                  </a:cubicBezTo>
                  <a:cubicBezTo>
                    <a:pt x="3" y="12"/>
                    <a:pt x="3" y="12"/>
                    <a:pt x="4" y="12"/>
                  </a:cubicBezTo>
                  <a:cubicBezTo>
                    <a:pt x="4" y="12"/>
                    <a:pt x="4" y="12"/>
                    <a:pt x="4" y="12"/>
                  </a:cubicBezTo>
                  <a:cubicBezTo>
                    <a:pt x="5" y="17"/>
                    <a:pt x="5" y="17"/>
                    <a:pt x="5" y="17"/>
                  </a:cubicBezTo>
                  <a:cubicBezTo>
                    <a:pt x="4" y="18"/>
                    <a:pt x="4" y="18"/>
                    <a:pt x="4" y="17"/>
                  </a:cubicBezTo>
                  <a:cubicBezTo>
                    <a:pt x="3" y="17"/>
                    <a:pt x="2" y="17"/>
                    <a:pt x="2" y="17"/>
                  </a:cubicBezTo>
                  <a:cubicBezTo>
                    <a:pt x="2" y="17"/>
                    <a:pt x="2" y="17"/>
                    <a:pt x="2" y="18"/>
                  </a:cubicBezTo>
                  <a:cubicBezTo>
                    <a:pt x="2" y="18"/>
                    <a:pt x="2" y="18"/>
                    <a:pt x="2" y="18"/>
                  </a:cubicBezTo>
                  <a:cubicBezTo>
                    <a:pt x="2" y="19"/>
                    <a:pt x="2" y="19"/>
                    <a:pt x="2" y="19"/>
                  </a:cubicBezTo>
                  <a:cubicBezTo>
                    <a:pt x="2" y="20"/>
                    <a:pt x="2" y="20"/>
                    <a:pt x="2" y="20"/>
                  </a:cubicBezTo>
                  <a:cubicBezTo>
                    <a:pt x="2" y="20"/>
                    <a:pt x="3" y="20"/>
                    <a:pt x="3" y="20"/>
                  </a:cubicBezTo>
                  <a:cubicBezTo>
                    <a:pt x="4" y="20"/>
                    <a:pt x="5" y="20"/>
                    <a:pt x="5" y="20"/>
                  </a:cubicBezTo>
                  <a:cubicBezTo>
                    <a:pt x="6" y="23"/>
                    <a:pt x="6" y="23"/>
                    <a:pt x="6" y="23"/>
                  </a:cubicBezTo>
                  <a:cubicBezTo>
                    <a:pt x="6" y="23"/>
                    <a:pt x="6" y="23"/>
                    <a:pt x="7" y="23"/>
                  </a:cubicBezTo>
                  <a:cubicBezTo>
                    <a:pt x="7" y="23"/>
                    <a:pt x="7" y="23"/>
                    <a:pt x="7" y="23"/>
                  </a:cubicBezTo>
                  <a:cubicBezTo>
                    <a:pt x="7" y="20"/>
                    <a:pt x="7" y="20"/>
                    <a:pt x="7" y="20"/>
                  </a:cubicBezTo>
                  <a:cubicBezTo>
                    <a:pt x="7" y="20"/>
                    <a:pt x="8" y="20"/>
                    <a:pt x="8" y="20"/>
                  </a:cubicBezTo>
                  <a:cubicBezTo>
                    <a:pt x="9" y="22"/>
                    <a:pt x="9" y="22"/>
                    <a:pt x="9" y="22"/>
                  </a:cubicBezTo>
                  <a:cubicBezTo>
                    <a:pt x="9" y="23"/>
                    <a:pt x="9" y="23"/>
                    <a:pt x="10" y="23"/>
                  </a:cubicBezTo>
                  <a:cubicBezTo>
                    <a:pt x="10" y="23"/>
                    <a:pt x="10" y="23"/>
                    <a:pt x="10" y="22"/>
                  </a:cubicBezTo>
                  <a:cubicBezTo>
                    <a:pt x="10" y="19"/>
                    <a:pt x="10" y="19"/>
                    <a:pt x="10" y="19"/>
                  </a:cubicBezTo>
                  <a:cubicBezTo>
                    <a:pt x="10" y="19"/>
                    <a:pt x="11" y="19"/>
                    <a:pt x="11" y="18"/>
                  </a:cubicBezTo>
                  <a:cubicBezTo>
                    <a:pt x="11" y="18"/>
                    <a:pt x="12" y="17"/>
                    <a:pt x="12" y="17"/>
                  </a:cubicBezTo>
                  <a:cubicBezTo>
                    <a:pt x="12" y="16"/>
                    <a:pt x="12" y="15"/>
                    <a:pt x="12" y="14"/>
                  </a:cubicBezTo>
                  <a:cubicBezTo>
                    <a:pt x="12" y="13"/>
                    <a:pt x="12" y="12"/>
                    <a:pt x="11" y="12"/>
                  </a:cubicBezTo>
                  <a:cubicBezTo>
                    <a:pt x="10" y="11"/>
                    <a:pt x="9" y="11"/>
                    <a:pt x="8" y="10"/>
                  </a:cubicBezTo>
                  <a:close/>
                  <a:moveTo>
                    <a:pt x="5" y="6"/>
                  </a:moveTo>
                  <a:cubicBezTo>
                    <a:pt x="5" y="6"/>
                    <a:pt x="6" y="6"/>
                    <a:pt x="6" y="6"/>
                  </a:cubicBezTo>
                  <a:cubicBezTo>
                    <a:pt x="7" y="10"/>
                    <a:pt x="7" y="10"/>
                    <a:pt x="7" y="10"/>
                  </a:cubicBezTo>
                  <a:cubicBezTo>
                    <a:pt x="6" y="10"/>
                    <a:pt x="6" y="10"/>
                    <a:pt x="5" y="9"/>
                  </a:cubicBezTo>
                  <a:lnTo>
                    <a:pt x="5" y="6"/>
                  </a:lnTo>
                  <a:close/>
                  <a:moveTo>
                    <a:pt x="6" y="17"/>
                  </a:moveTo>
                  <a:cubicBezTo>
                    <a:pt x="6" y="13"/>
                    <a:pt x="6" y="13"/>
                    <a:pt x="6" y="13"/>
                  </a:cubicBezTo>
                  <a:cubicBezTo>
                    <a:pt x="6" y="13"/>
                    <a:pt x="7" y="13"/>
                    <a:pt x="7" y="13"/>
                  </a:cubicBezTo>
                  <a:cubicBezTo>
                    <a:pt x="8" y="17"/>
                    <a:pt x="8" y="17"/>
                    <a:pt x="8" y="17"/>
                  </a:cubicBezTo>
                  <a:cubicBezTo>
                    <a:pt x="7" y="17"/>
                    <a:pt x="7" y="17"/>
                    <a:pt x="6" y="1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68" name="Freeform 215"/>
            <p:cNvSpPr>
              <a:spLocks noEditPoints="1"/>
            </p:cNvSpPr>
            <p:nvPr/>
          </p:nvSpPr>
          <p:spPr bwMode="auto">
            <a:xfrm>
              <a:off x="3232547" y="1196774"/>
              <a:ext cx="164306" cy="166688"/>
            </a:xfrm>
            <a:custGeom>
              <a:avLst/>
              <a:gdLst>
                <a:gd name="T0" fmla="*/ 28 w 64"/>
                <a:gd name="T1" fmla="*/ 3 h 65"/>
                <a:gd name="T2" fmla="*/ 2 w 64"/>
                <a:gd name="T3" fmla="*/ 37 h 65"/>
                <a:gd name="T4" fmla="*/ 37 w 64"/>
                <a:gd name="T5" fmla="*/ 62 h 65"/>
                <a:gd name="T6" fmla="*/ 62 w 64"/>
                <a:gd name="T7" fmla="*/ 28 h 65"/>
                <a:gd name="T8" fmla="*/ 28 w 64"/>
                <a:gd name="T9" fmla="*/ 3 h 65"/>
                <a:gd name="T10" fmla="*/ 36 w 64"/>
                <a:gd name="T11" fmla="*/ 56 h 65"/>
                <a:gd name="T12" fmla="*/ 8 w 64"/>
                <a:gd name="T13" fmla="*/ 36 h 65"/>
                <a:gd name="T14" fmla="*/ 28 w 64"/>
                <a:gd name="T15" fmla="*/ 8 h 65"/>
                <a:gd name="T16" fmla="*/ 56 w 64"/>
                <a:gd name="T17" fmla="*/ 29 h 65"/>
                <a:gd name="T18" fmla="*/ 36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28" y="3"/>
                  </a:moveTo>
                  <a:cubicBezTo>
                    <a:pt x="11" y="5"/>
                    <a:pt x="0" y="20"/>
                    <a:pt x="2" y="37"/>
                  </a:cubicBezTo>
                  <a:cubicBezTo>
                    <a:pt x="5" y="53"/>
                    <a:pt x="20" y="65"/>
                    <a:pt x="37" y="62"/>
                  </a:cubicBezTo>
                  <a:cubicBezTo>
                    <a:pt x="53" y="60"/>
                    <a:pt x="64" y="44"/>
                    <a:pt x="62" y="28"/>
                  </a:cubicBezTo>
                  <a:cubicBezTo>
                    <a:pt x="59" y="11"/>
                    <a:pt x="44" y="0"/>
                    <a:pt x="28" y="3"/>
                  </a:cubicBezTo>
                  <a:close/>
                  <a:moveTo>
                    <a:pt x="36" y="56"/>
                  </a:moveTo>
                  <a:cubicBezTo>
                    <a:pt x="22" y="58"/>
                    <a:pt x="10" y="49"/>
                    <a:pt x="8" y="36"/>
                  </a:cubicBezTo>
                  <a:cubicBezTo>
                    <a:pt x="6" y="23"/>
                    <a:pt x="15" y="10"/>
                    <a:pt x="28" y="8"/>
                  </a:cubicBezTo>
                  <a:cubicBezTo>
                    <a:pt x="42" y="6"/>
                    <a:pt x="54" y="16"/>
                    <a:pt x="56" y="29"/>
                  </a:cubicBezTo>
                  <a:cubicBezTo>
                    <a:pt x="58" y="42"/>
                    <a:pt x="49" y="54"/>
                    <a:pt x="36" y="5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69" name="Freeform 216"/>
            <p:cNvSpPr>
              <a:spLocks noEditPoints="1"/>
            </p:cNvSpPr>
            <p:nvPr/>
          </p:nvSpPr>
          <p:spPr bwMode="auto">
            <a:xfrm>
              <a:off x="3288507" y="1227731"/>
              <a:ext cx="54769" cy="104775"/>
            </a:xfrm>
            <a:custGeom>
              <a:avLst/>
              <a:gdLst>
                <a:gd name="T0" fmla="*/ 14 w 21"/>
                <a:gd name="T1" fmla="*/ 18 h 41"/>
                <a:gd name="T2" fmla="*/ 13 w 21"/>
                <a:gd name="T3" fmla="*/ 10 h 41"/>
                <a:gd name="T4" fmla="*/ 14 w 21"/>
                <a:gd name="T5" fmla="*/ 10 h 41"/>
                <a:gd name="T6" fmla="*/ 16 w 21"/>
                <a:gd name="T7" fmla="*/ 10 h 41"/>
                <a:gd name="T8" fmla="*/ 17 w 21"/>
                <a:gd name="T9" fmla="*/ 9 h 41"/>
                <a:gd name="T10" fmla="*/ 17 w 21"/>
                <a:gd name="T11" fmla="*/ 8 h 41"/>
                <a:gd name="T12" fmla="*/ 17 w 21"/>
                <a:gd name="T13" fmla="*/ 6 h 41"/>
                <a:gd name="T14" fmla="*/ 17 w 21"/>
                <a:gd name="T15" fmla="*/ 5 h 41"/>
                <a:gd name="T16" fmla="*/ 16 w 21"/>
                <a:gd name="T17" fmla="*/ 5 h 41"/>
                <a:gd name="T18" fmla="*/ 14 w 21"/>
                <a:gd name="T19" fmla="*/ 5 h 41"/>
                <a:gd name="T20" fmla="*/ 12 w 21"/>
                <a:gd name="T21" fmla="*/ 5 h 41"/>
                <a:gd name="T22" fmla="*/ 12 w 21"/>
                <a:gd name="T23" fmla="*/ 1 h 41"/>
                <a:gd name="T24" fmla="*/ 10 w 21"/>
                <a:gd name="T25" fmla="*/ 0 h 41"/>
                <a:gd name="T26" fmla="*/ 9 w 21"/>
                <a:gd name="T27" fmla="*/ 2 h 41"/>
                <a:gd name="T28" fmla="*/ 10 w 21"/>
                <a:gd name="T29" fmla="*/ 5 h 41"/>
                <a:gd name="T30" fmla="*/ 10 w 21"/>
                <a:gd name="T31" fmla="*/ 5 h 41"/>
                <a:gd name="T32" fmla="*/ 7 w 21"/>
                <a:gd name="T33" fmla="*/ 6 h 41"/>
                <a:gd name="T34" fmla="*/ 7 w 21"/>
                <a:gd name="T35" fmla="*/ 2 h 41"/>
                <a:gd name="T36" fmla="*/ 5 w 21"/>
                <a:gd name="T37" fmla="*/ 1 h 41"/>
                <a:gd name="T38" fmla="*/ 4 w 21"/>
                <a:gd name="T39" fmla="*/ 2 h 41"/>
                <a:gd name="T40" fmla="*/ 5 w 21"/>
                <a:gd name="T41" fmla="*/ 7 h 41"/>
                <a:gd name="T42" fmla="*/ 2 w 21"/>
                <a:gd name="T43" fmla="*/ 9 h 41"/>
                <a:gd name="T44" fmla="*/ 1 w 21"/>
                <a:gd name="T45" fmla="*/ 11 h 41"/>
                <a:gd name="T46" fmla="*/ 0 w 21"/>
                <a:gd name="T47" fmla="*/ 14 h 41"/>
                <a:gd name="T48" fmla="*/ 2 w 21"/>
                <a:gd name="T49" fmla="*/ 18 h 41"/>
                <a:gd name="T50" fmla="*/ 4 w 21"/>
                <a:gd name="T51" fmla="*/ 20 h 41"/>
                <a:gd name="T52" fmla="*/ 6 w 21"/>
                <a:gd name="T53" fmla="*/ 21 h 41"/>
                <a:gd name="T54" fmla="*/ 7 w 21"/>
                <a:gd name="T55" fmla="*/ 21 h 41"/>
                <a:gd name="T56" fmla="*/ 8 w 21"/>
                <a:gd name="T57" fmla="*/ 30 h 41"/>
                <a:gd name="T58" fmla="*/ 6 w 21"/>
                <a:gd name="T59" fmla="*/ 30 h 41"/>
                <a:gd name="T60" fmla="*/ 3 w 21"/>
                <a:gd name="T61" fmla="*/ 30 h 41"/>
                <a:gd name="T62" fmla="*/ 3 w 21"/>
                <a:gd name="T63" fmla="*/ 31 h 41"/>
                <a:gd name="T64" fmla="*/ 2 w 21"/>
                <a:gd name="T65" fmla="*/ 32 h 41"/>
                <a:gd name="T66" fmla="*/ 2 w 21"/>
                <a:gd name="T67" fmla="*/ 34 h 41"/>
                <a:gd name="T68" fmla="*/ 3 w 21"/>
                <a:gd name="T69" fmla="*/ 35 h 41"/>
                <a:gd name="T70" fmla="*/ 6 w 21"/>
                <a:gd name="T71" fmla="*/ 35 h 41"/>
                <a:gd name="T72" fmla="*/ 9 w 21"/>
                <a:gd name="T73" fmla="*/ 35 h 41"/>
                <a:gd name="T74" fmla="*/ 10 w 21"/>
                <a:gd name="T75" fmla="*/ 40 h 41"/>
                <a:gd name="T76" fmla="*/ 11 w 21"/>
                <a:gd name="T77" fmla="*/ 41 h 41"/>
                <a:gd name="T78" fmla="*/ 12 w 21"/>
                <a:gd name="T79" fmla="*/ 39 h 41"/>
                <a:gd name="T80" fmla="*/ 12 w 21"/>
                <a:gd name="T81" fmla="*/ 35 h 41"/>
                <a:gd name="T82" fmla="*/ 14 w 21"/>
                <a:gd name="T83" fmla="*/ 34 h 41"/>
                <a:gd name="T84" fmla="*/ 15 w 21"/>
                <a:gd name="T85" fmla="*/ 39 h 41"/>
                <a:gd name="T86" fmla="*/ 16 w 21"/>
                <a:gd name="T87" fmla="*/ 40 h 41"/>
                <a:gd name="T88" fmla="*/ 18 w 21"/>
                <a:gd name="T89" fmla="*/ 38 h 41"/>
                <a:gd name="T90" fmla="*/ 17 w 21"/>
                <a:gd name="T91" fmla="*/ 33 h 41"/>
                <a:gd name="T92" fmla="*/ 19 w 21"/>
                <a:gd name="T93" fmla="*/ 32 h 41"/>
                <a:gd name="T94" fmla="*/ 21 w 21"/>
                <a:gd name="T95" fmla="*/ 29 h 41"/>
                <a:gd name="T96" fmla="*/ 21 w 21"/>
                <a:gd name="T97" fmla="*/ 25 h 41"/>
                <a:gd name="T98" fmla="*/ 18 w 21"/>
                <a:gd name="T99" fmla="*/ 20 h 41"/>
                <a:gd name="T100" fmla="*/ 14 w 21"/>
                <a:gd name="T101" fmla="*/ 18 h 41"/>
                <a:gd name="T102" fmla="*/ 8 w 21"/>
                <a:gd name="T103" fmla="*/ 10 h 41"/>
                <a:gd name="T104" fmla="*/ 11 w 21"/>
                <a:gd name="T105" fmla="*/ 10 h 41"/>
                <a:gd name="T106" fmla="*/ 12 w 21"/>
                <a:gd name="T107" fmla="*/ 17 h 41"/>
                <a:gd name="T108" fmla="*/ 9 w 21"/>
                <a:gd name="T109" fmla="*/ 16 h 41"/>
                <a:gd name="T110" fmla="*/ 8 w 21"/>
                <a:gd name="T111" fmla="*/ 10 h 41"/>
                <a:gd name="T112" fmla="*/ 11 w 21"/>
                <a:gd name="T113" fmla="*/ 30 h 41"/>
                <a:gd name="T114" fmla="*/ 10 w 21"/>
                <a:gd name="T115" fmla="*/ 22 h 41"/>
                <a:gd name="T116" fmla="*/ 13 w 21"/>
                <a:gd name="T117" fmla="*/ 23 h 41"/>
                <a:gd name="T118" fmla="*/ 13 w 21"/>
                <a:gd name="T119" fmla="*/ 29 h 41"/>
                <a:gd name="T120" fmla="*/ 11 w 21"/>
                <a:gd name="T121"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 h="41">
                  <a:moveTo>
                    <a:pt x="14" y="18"/>
                  </a:moveTo>
                  <a:cubicBezTo>
                    <a:pt x="13" y="10"/>
                    <a:pt x="13" y="10"/>
                    <a:pt x="13" y="10"/>
                  </a:cubicBezTo>
                  <a:cubicBezTo>
                    <a:pt x="13" y="10"/>
                    <a:pt x="13" y="10"/>
                    <a:pt x="14" y="10"/>
                  </a:cubicBezTo>
                  <a:cubicBezTo>
                    <a:pt x="15" y="10"/>
                    <a:pt x="16" y="10"/>
                    <a:pt x="16" y="10"/>
                  </a:cubicBezTo>
                  <a:cubicBezTo>
                    <a:pt x="16" y="10"/>
                    <a:pt x="17" y="10"/>
                    <a:pt x="17" y="9"/>
                  </a:cubicBezTo>
                  <a:cubicBezTo>
                    <a:pt x="17" y="9"/>
                    <a:pt x="17" y="8"/>
                    <a:pt x="17" y="8"/>
                  </a:cubicBezTo>
                  <a:cubicBezTo>
                    <a:pt x="17" y="7"/>
                    <a:pt x="17" y="6"/>
                    <a:pt x="17" y="6"/>
                  </a:cubicBezTo>
                  <a:cubicBezTo>
                    <a:pt x="17" y="5"/>
                    <a:pt x="17" y="5"/>
                    <a:pt x="17" y="5"/>
                  </a:cubicBezTo>
                  <a:cubicBezTo>
                    <a:pt x="16" y="5"/>
                    <a:pt x="16" y="5"/>
                    <a:pt x="16" y="5"/>
                  </a:cubicBezTo>
                  <a:cubicBezTo>
                    <a:pt x="15" y="5"/>
                    <a:pt x="15" y="5"/>
                    <a:pt x="14" y="5"/>
                  </a:cubicBezTo>
                  <a:cubicBezTo>
                    <a:pt x="14" y="5"/>
                    <a:pt x="13" y="5"/>
                    <a:pt x="12" y="5"/>
                  </a:cubicBezTo>
                  <a:cubicBezTo>
                    <a:pt x="12" y="1"/>
                    <a:pt x="12" y="1"/>
                    <a:pt x="12" y="1"/>
                  </a:cubicBezTo>
                  <a:cubicBezTo>
                    <a:pt x="12" y="1"/>
                    <a:pt x="11" y="0"/>
                    <a:pt x="10" y="0"/>
                  </a:cubicBezTo>
                  <a:cubicBezTo>
                    <a:pt x="10" y="0"/>
                    <a:pt x="9" y="1"/>
                    <a:pt x="9" y="2"/>
                  </a:cubicBezTo>
                  <a:cubicBezTo>
                    <a:pt x="10" y="5"/>
                    <a:pt x="10" y="5"/>
                    <a:pt x="10" y="5"/>
                  </a:cubicBezTo>
                  <a:cubicBezTo>
                    <a:pt x="10" y="5"/>
                    <a:pt x="10" y="5"/>
                    <a:pt x="10" y="5"/>
                  </a:cubicBezTo>
                  <a:cubicBezTo>
                    <a:pt x="9" y="5"/>
                    <a:pt x="8" y="6"/>
                    <a:pt x="7" y="6"/>
                  </a:cubicBezTo>
                  <a:cubicBezTo>
                    <a:pt x="7" y="2"/>
                    <a:pt x="7" y="2"/>
                    <a:pt x="7" y="2"/>
                  </a:cubicBezTo>
                  <a:cubicBezTo>
                    <a:pt x="7" y="1"/>
                    <a:pt x="6" y="1"/>
                    <a:pt x="5" y="1"/>
                  </a:cubicBezTo>
                  <a:cubicBezTo>
                    <a:pt x="5" y="1"/>
                    <a:pt x="4" y="2"/>
                    <a:pt x="4" y="2"/>
                  </a:cubicBezTo>
                  <a:cubicBezTo>
                    <a:pt x="5" y="7"/>
                    <a:pt x="5" y="7"/>
                    <a:pt x="5" y="7"/>
                  </a:cubicBezTo>
                  <a:cubicBezTo>
                    <a:pt x="4" y="7"/>
                    <a:pt x="3" y="8"/>
                    <a:pt x="2" y="9"/>
                  </a:cubicBezTo>
                  <a:cubicBezTo>
                    <a:pt x="1" y="9"/>
                    <a:pt x="1" y="10"/>
                    <a:pt x="1" y="11"/>
                  </a:cubicBezTo>
                  <a:cubicBezTo>
                    <a:pt x="0" y="12"/>
                    <a:pt x="0" y="13"/>
                    <a:pt x="0" y="14"/>
                  </a:cubicBezTo>
                  <a:cubicBezTo>
                    <a:pt x="1" y="16"/>
                    <a:pt x="1" y="17"/>
                    <a:pt x="2" y="18"/>
                  </a:cubicBezTo>
                  <a:cubicBezTo>
                    <a:pt x="2" y="18"/>
                    <a:pt x="3" y="19"/>
                    <a:pt x="4" y="20"/>
                  </a:cubicBezTo>
                  <a:cubicBezTo>
                    <a:pt x="4" y="20"/>
                    <a:pt x="5" y="21"/>
                    <a:pt x="6" y="21"/>
                  </a:cubicBezTo>
                  <a:cubicBezTo>
                    <a:pt x="7" y="21"/>
                    <a:pt x="7" y="21"/>
                    <a:pt x="7" y="21"/>
                  </a:cubicBezTo>
                  <a:cubicBezTo>
                    <a:pt x="8" y="30"/>
                    <a:pt x="8" y="30"/>
                    <a:pt x="8" y="30"/>
                  </a:cubicBezTo>
                  <a:cubicBezTo>
                    <a:pt x="8" y="30"/>
                    <a:pt x="7" y="30"/>
                    <a:pt x="6" y="30"/>
                  </a:cubicBezTo>
                  <a:cubicBezTo>
                    <a:pt x="5" y="30"/>
                    <a:pt x="4" y="30"/>
                    <a:pt x="3" y="30"/>
                  </a:cubicBezTo>
                  <a:cubicBezTo>
                    <a:pt x="3" y="30"/>
                    <a:pt x="3" y="30"/>
                    <a:pt x="3" y="31"/>
                  </a:cubicBezTo>
                  <a:cubicBezTo>
                    <a:pt x="2" y="31"/>
                    <a:pt x="2" y="31"/>
                    <a:pt x="2" y="32"/>
                  </a:cubicBezTo>
                  <a:cubicBezTo>
                    <a:pt x="2" y="33"/>
                    <a:pt x="2" y="33"/>
                    <a:pt x="2" y="34"/>
                  </a:cubicBezTo>
                  <a:cubicBezTo>
                    <a:pt x="2" y="34"/>
                    <a:pt x="2" y="34"/>
                    <a:pt x="3" y="35"/>
                  </a:cubicBezTo>
                  <a:cubicBezTo>
                    <a:pt x="3" y="35"/>
                    <a:pt x="4" y="35"/>
                    <a:pt x="6" y="35"/>
                  </a:cubicBezTo>
                  <a:cubicBezTo>
                    <a:pt x="7" y="35"/>
                    <a:pt x="8" y="35"/>
                    <a:pt x="9" y="35"/>
                  </a:cubicBezTo>
                  <a:cubicBezTo>
                    <a:pt x="10" y="40"/>
                    <a:pt x="10" y="40"/>
                    <a:pt x="10" y="40"/>
                  </a:cubicBezTo>
                  <a:cubicBezTo>
                    <a:pt x="10" y="40"/>
                    <a:pt x="11" y="41"/>
                    <a:pt x="11" y="41"/>
                  </a:cubicBezTo>
                  <a:cubicBezTo>
                    <a:pt x="12" y="41"/>
                    <a:pt x="12" y="40"/>
                    <a:pt x="12" y="39"/>
                  </a:cubicBezTo>
                  <a:cubicBezTo>
                    <a:pt x="12" y="35"/>
                    <a:pt x="12" y="35"/>
                    <a:pt x="12" y="35"/>
                  </a:cubicBezTo>
                  <a:cubicBezTo>
                    <a:pt x="13" y="35"/>
                    <a:pt x="13" y="34"/>
                    <a:pt x="14" y="34"/>
                  </a:cubicBezTo>
                  <a:cubicBezTo>
                    <a:pt x="15" y="39"/>
                    <a:pt x="15" y="39"/>
                    <a:pt x="15" y="39"/>
                  </a:cubicBezTo>
                  <a:cubicBezTo>
                    <a:pt x="15" y="40"/>
                    <a:pt x="16" y="40"/>
                    <a:pt x="16" y="40"/>
                  </a:cubicBezTo>
                  <a:cubicBezTo>
                    <a:pt x="17" y="40"/>
                    <a:pt x="18" y="39"/>
                    <a:pt x="18" y="38"/>
                  </a:cubicBezTo>
                  <a:cubicBezTo>
                    <a:pt x="17" y="33"/>
                    <a:pt x="17" y="33"/>
                    <a:pt x="17" y="33"/>
                  </a:cubicBezTo>
                  <a:cubicBezTo>
                    <a:pt x="17" y="33"/>
                    <a:pt x="18" y="33"/>
                    <a:pt x="19" y="32"/>
                  </a:cubicBezTo>
                  <a:cubicBezTo>
                    <a:pt x="20" y="31"/>
                    <a:pt x="20" y="30"/>
                    <a:pt x="21" y="29"/>
                  </a:cubicBezTo>
                  <a:cubicBezTo>
                    <a:pt x="21" y="28"/>
                    <a:pt x="21" y="27"/>
                    <a:pt x="21" y="25"/>
                  </a:cubicBezTo>
                  <a:cubicBezTo>
                    <a:pt x="21" y="23"/>
                    <a:pt x="20" y="21"/>
                    <a:pt x="18" y="20"/>
                  </a:cubicBezTo>
                  <a:cubicBezTo>
                    <a:pt x="17" y="19"/>
                    <a:pt x="16" y="18"/>
                    <a:pt x="14" y="18"/>
                  </a:cubicBezTo>
                  <a:close/>
                  <a:moveTo>
                    <a:pt x="8" y="10"/>
                  </a:moveTo>
                  <a:cubicBezTo>
                    <a:pt x="9" y="10"/>
                    <a:pt x="10" y="10"/>
                    <a:pt x="11" y="10"/>
                  </a:cubicBezTo>
                  <a:cubicBezTo>
                    <a:pt x="12" y="17"/>
                    <a:pt x="12" y="17"/>
                    <a:pt x="12" y="17"/>
                  </a:cubicBezTo>
                  <a:cubicBezTo>
                    <a:pt x="11" y="17"/>
                    <a:pt x="10" y="17"/>
                    <a:pt x="9" y="16"/>
                  </a:cubicBezTo>
                  <a:lnTo>
                    <a:pt x="8" y="10"/>
                  </a:lnTo>
                  <a:close/>
                  <a:moveTo>
                    <a:pt x="11" y="30"/>
                  </a:moveTo>
                  <a:cubicBezTo>
                    <a:pt x="10" y="22"/>
                    <a:pt x="10" y="22"/>
                    <a:pt x="10" y="22"/>
                  </a:cubicBezTo>
                  <a:cubicBezTo>
                    <a:pt x="11" y="22"/>
                    <a:pt x="12" y="23"/>
                    <a:pt x="13" y="23"/>
                  </a:cubicBezTo>
                  <a:cubicBezTo>
                    <a:pt x="13" y="29"/>
                    <a:pt x="13" y="29"/>
                    <a:pt x="13" y="29"/>
                  </a:cubicBezTo>
                  <a:cubicBezTo>
                    <a:pt x="13" y="30"/>
                    <a:pt x="12" y="30"/>
                    <a:pt x="11" y="3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70" name="Freeform 217"/>
            <p:cNvSpPr>
              <a:spLocks noEditPoints="1"/>
            </p:cNvSpPr>
            <p:nvPr/>
          </p:nvSpPr>
          <p:spPr bwMode="auto">
            <a:xfrm>
              <a:off x="642937" y="2406450"/>
              <a:ext cx="260747" cy="260747"/>
            </a:xfrm>
            <a:custGeom>
              <a:avLst/>
              <a:gdLst>
                <a:gd name="T0" fmla="*/ 95 w 101"/>
                <a:gd name="T1" fmla="*/ 46 h 101"/>
                <a:gd name="T2" fmla="*/ 88 w 101"/>
                <a:gd name="T3" fmla="*/ 45 h 101"/>
                <a:gd name="T4" fmla="*/ 86 w 101"/>
                <a:gd name="T5" fmla="*/ 38 h 101"/>
                <a:gd name="T6" fmla="*/ 92 w 101"/>
                <a:gd name="T7" fmla="*/ 34 h 101"/>
                <a:gd name="T8" fmla="*/ 94 w 101"/>
                <a:gd name="T9" fmla="*/ 24 h 101"/>
                <a:gd name="T10" fmla="*/ 89 w 101"/>
                <a:gd name="T11" fmla="*/ 18 h 101"/>
                <a:gd name="T12" fmla="*/ 79 w 101"/>
                <a:gd name="T13" fmla="*/ 16 h 101"/>
                <a:gd name="T14" fmla="*/ 73 w 101"/>
                <a:gd name="T15" fmla="*/ 20 h 101"/>
                <a:gd name="T16" fmla="*/ 67 w 101"/>
                <a:gd name="T17" fmla="*/ 17 h 101"/>
                <a:gd name="T18" fmla="*/ 68 w 101"/>
                <a:gd name="T19" fmla="*/ 9 h 101"/>
                <a:gd name="T20" fmla="*/ 62 w 101"/>
                <a:gd name="T21" fmla="*/ 1 h 101"/>
                <a:gd name="T22" fmla="*/ 55 w 101"/>
                <a:gd name="T23" fmla="*/ 0 h 101"/>
                <a:gd name="T24" fmla="*/ 47 w 101"/>
                <a:gd name="T25" fmla="*/ 6 h 101"/>
                <a:gd name="T26" fmla="*/ 46 w 101"/>
                <a:gd name="T27" fmla="*/ 13 h 101"/>
                <a:gd name="T28" fmla="*/ 38 w 101"/>
                <a:gd name="T29" fmla="*/ 15 h 101"/>
                <a:gd name="T30" fmla="*/ 34 w 101"/>
                <a:gd name="T31" fmla="*/ 9 h 101"/>
                <a:gd name="T32" fmla="*/ 25 w 101"/>
                <a:gd name="T33" fmla="*/ 8 h 101"/>
                <a:gd name="T34" fmla="*/ 18 w 101"/>
                <a:gd name="T35" fmla="*/ 12 h 101"/>
                <a:gd name="T36" fmla="*/ 17 w 101"/>
                <a:gd name="T37" fmla="*/ 22 h 101"/>
                <a:gd name="T38" fmla="*/ 20 w 101"/>
                <a:gd name="T39" fmla="*/ 27 h 101"/>
                <a:gd name="T40" fmla="*/ 16 w 101"/>
                <a:gd name="T41" fmla="*/ 34 h 101"/>
                <a:gd name="T42" fmla="*/ 10 w 101"/>
                <a:gd name="T43" fmla="*/ 33 h 101"/>
                <a:gd name="T44" fmla="*/ 2 w 101"/>
                <a:gd name="T45" fmla="*/ 39 h 101"/>
                <a:gd name="T46" fmla="*/ 1 w 101"/>
                <a:gd name="T47" fmla="*/ 47 h 101"/>
                <a:gd name="T48" fmla="*/ 7 w 101"/>
                <a:gd name="T49" fmla="*/ 55 h 101"/>
                <a:gd name="T50" fmla="*/ 13 w 101"/>
                <a:gd name="T51" fmla="*/ 55 h 101"/>
                <a:gd name="T52" fmla="*/ 14 w 101"/>
                <a:gd name="T53" fmla="*/ 63 h 101"/>
                <a:gd name="T54" fmla="*/ 10 w 101"/>
                <a:gd name="T55" fmla="*/ 67 h 101"/>
                <a:gd name="T56" fmla="*/ 8 w 101"/>
                <a:gd name="T57" fmla="*/ 77 h 101"/>
                <a:gd name="T58" fmla="*/ 13 w 101"/>
                <a:gd name="T59" fmla="*/ 83 h 101"/>
                <a:gd name="T60" fmla="*/ 23 w 101"/>
                <a:gd name="T61" fmla="*/ 84 h 101"/>
                <a:gd name="T62" fmla="*/ 27 w 101"/>
                <a:gd name="T63" fmla="*/ 81 h 101"/>
                <a:gd name="T64" fmla="*/ 34 w 101"/>
                <a:gd name="T65" fmla="*/ 85 h 101"/>
                <a:gd name="T66" fmla="*/ 34 w 101"/>
                <a:gd name="T67" fmla="*/ 91 h 101"/>
                <a:gd name="T68" fmla="*/ 39 w 101"/>
                <a:gd name="T69" fmla="*/ 99 h 101"/>
                <a:gd name="T70" fmla="*/ 47 w 101"/>
                <a:gd name="T71" fmla="*/ 100 h 101"/>
                <a:gd name="T72" fmla="*/ 55 w 101"/>
                <a:gd name="T73" fmla="*/ 94 h 101"/>
                <a:gd name="T74" fmla="*/ 56 w 101"/>
                <a:gd name="T75" fmla="*/ 88 h 101"/>
                <a:gd name="T76" fmla="*/ 64 w 101"/>
                <a:gd name="T77" fmla="*/ 86 h 101"/>
                <a:gd name="T78" fmla="*/ 67 w 101"/>
                <a:gd name="T79" fmla="*/ 91 h 101"/>
                <a:gd name="T80" fmla="*/ 77 w 101"/>
                <a:gd name="T81" fmla="*/ 93 h 101"/>
                <a:gd name="T82" fmla="*/ 84 w 101"/>
                <a:gd name="T83" fmla="*/ 88 h 101"/>
                <a:gd name="T84" fmla="*/ 85 w 101"/>
                <a:gd name="T85" fmla="*/ 78 h 101"/>
                <a:gd name="T86" fmla="*/ 81 w 101"/>
                <a:gd name="T87" fmla="*/ 73 h 101"/>
                <a:gd name="T88" fmla="*/ 85 w 101"/>
                <a:gd name="T89" fmla="*/ 67 h 101"/>
                <a:gd name="T90" fmla="*/ 92 w 101"/>
                <a:gd name="T91" fmla="*/ 68 h 101"/>
                <a:gd name="T92" fmla="*/ 100 w 101"/>
                <a:gd name="T93" fmla="*/ 62 h 101"/>
                <a:gd name="T94" fmla="*/ 101 w 101"/>
                <a:gd name="T95" fmla="*/ 54 h 101"/>
                <a:gd name="T96" fmla="*/ 95 w 101"/>
                <a:gd name="T97" fmla="*/ 46 h 101"/>
                <a:gd name="T98" fmla="*/ 61 w 101"/>
                <a:gd name="T99" fmla="*/ 66 h 101"/>
                <a:gd name="T100" fmla="*/ 35 w 101"/>
                <a:gd name="T101" fmla="*/ 62 h 101"/>
                <a:gd name="T102" fmla="*/ 39 w 101"/>
                <a:gd name="T103" fmla="*/ 35 h 101"/>
                <a:gd name="T104" fmla="*/ 65 w 101"/>
                <a:gd name="T105" fmla="*/ 40 h 101"/>
                <a:gd name="T106" fmla="*/ 61 w 101"/>
                <a:gd name="T10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1" h="101">
                  <a:moveTo>
                    <a:pt x="95" y="46"/>
                  </a:moveTo>
                  <a:cubicBezTo>
                    <a:pt x="88" y="45"/>
                    <a:pt x="88" y="45"/>
                    <a:pt x="88" y="45"/>
                  </a:cubicBezTo>
                  <a:cubicBezTo>
                    <a:pt x="87" y="43"/>
                    <a:pt x="87" y="40"/>
                    <a:pt x="86" y="38"/>
                  </a:cubicBezTo>
                  <a:cubicBezTo>
                    <a:pt x="92" y="34"/>
                    <a:pt x="92" y="34"/>
                    <a:pt x="92" y="34"/>
                  </a:cubicBezTo>
                  <a:cubicBezTo>
                    <a:pt x="95" y="31"/>
                    <a:pt x="96" y="27"/>
                    <a:pt x="94" y="24"/>
                  </a:cubicBezTo>
                  <a:cubicBezTo>
                    <a:pt x="89" y="18"/>
                    <a:pt x="89" y="18"/>
                    <a:pt x="89" y="18"/>
                  </a:cubicBezTo>
                  <a:cubicBezTo>
                    <a:pt x="87" y="14"/>
                    <a:pt x="82" y="14"/>
                    <a:pt x="79" y="16"/>
                  </a:cubicBezTo>
                  <a:cubicBezTo>
                    <a:pt x="73" y="20"/>
                    <a:pt x="73" y="20"/>
                    <a:pt x="73" y="20"/>
                  </a:cubicBezTo>
                  <a:cubicBezTo>
                    <a:pt x="71" y="19"/>
                    <a:pt x="69" y="18"/>
                    <a:pt x="67" y="17"/>
                  </a:cubicBezTo>
                  <a:cubicBezTo>
                    <a:pt x="68" y="9"/>
                    <a:pt x="68" y="9"/>
                    <a:pt x="68" y="9"/>
                  </a:cubicBezTo>
                  <a:cubicBezTo>
                    <a:pt x="69" y="6"/>
                    <a:pt x="66" y="2"/>
                    <a:pt x="62" y="1"/>
                  </a:cubicBezTo>
                  <a:cubicBezTo>
                    <a:pt x="55" y="0"/>
                    <a:pt x="55" y="0"/>
                    <a:pt x="55" y="0"/>
                  </a:cubicBezTo>
                  <a:cubicBezTo>
                    <a:pt x="51" y="0"/>
                    <a:pt x="47" y="2"/>
                    <a:pt x="47" y="6"/>
                  </a:cubicBezTo>
                  <a:cubicBezTo>
                    <a:pt x="46" y="13"/>
                    <a:pt x="46" y="13"/>
                    <a:pt x="46" y="13"/>
                  </a:cubicBezTo>
                  <a:cubicBezTo>
                    <a:pt x="43" y="13"/>
                    <a:pt x="41" y="14"/>
                    <a:pt x="38" y="15"/>
                  </a:cubicBezTo>
                  <a:cubicBezTo>
                    <a:pt x="34" y="9"/>
                    <a:pt x="34" y="9"/>
                    <a:pt x="34" y="9"/>
                  </a:cubicBezTo>
                  <a:cubicBezTo>
                    <a:pt x="32" y="6"/>
                    <a:pt x="28" y="5"/>
                    <a:pt x="25" y="8"/>
                  </a:cubicBezTo>
                  <a:cubicBezTo>
                    <a:pt x="18" y="12"/>
                    <a:pt x="18" y="12"/>
                    <a:pt x="18" y="12"/>
                  </a:cubicBezTo>
                  <a:cubicBezTo>
                    <a:pt x="15" y="15"/>
                    <a:pt x="14" y="19"/>
                    <a:pt x="17" y="22"/>
                  </a:cubicBezTo>
                  <a:cubicBezTo>
                    <a:pt x="20" y="27"/>
                    <a:pt x="20" y="27"/>
                    <a:pt x="20" y="27"/>
                  </a:cubicBezTo>
                  <a:cubicBezTo>
                    <a:pt x="19" y="29"/>
                    <a:pt x="17" y="32"/>
                    <a:pt x="16" y="34"/>
                  </a:cubicBezTo>
                  <a:cubicBezTo>
                    <a:pt x="10" y="33"/>
                    <a:pt x="10" y="33"/>
                    <a:pt x="10" y="33"/>
                  </a:cubicBezTo>
                  <a:cubicBezTo>
                    <a:pt x="6" y="32"/>
                    <a:pt x="3" y="35"/>
                    <a:pt x="2" y="39"/>
                  </a:cubicBezTo>
                  <a:cubicBezTo>
                    <a:pt x="1" y="47"/>
                    <a:pt x="1" y="47"/>
                    <a:pt x="1" y="47"/>
                  </a:cubicBezTo>
                  <a:cubicBezTo>
                    <a:pt x="0" y="50"/>
                    <a:pt x="3" y="54"/>
                    <a:pt x="7" y="55"/>
                  </a:cubicBezTo>
                  <a:cubicBezTo>
                    <a:pt x="13" y="55"/>
                    <a:pt x="13" y="55"/>
                    <a:pt x="13" y="55"/>
                  </a:cubicBezTo>
                  <a:cubicBezTo>
                    <a:pt x="13" y="58"/>
                    <a:pt x="14" y="61"/>
                    <a:pt x="14" y="63"/>
                  </a:cubicBezTo>
                  <a:cubicBezTo>
                    <a:pt x="10" y="67"/>
                    <a:pt x="10" y="67"/>
                    <a:pt x="10" y="67"/>
                  </a:cubicBezTo>
                  <a:cubicBezTo>
                    <a:pt x="7" y="69"/>
                    <a:pt x="6" y="73"/>
                    <a:pt x="8" y="77"/>
                  </a:cubicBezTo>
                  <a:cubicBezTo>
                    <a:pt x="13" y="83"/>
                    <a:pt x="13" y="83"/>
                    <a:pt x="13" y="83"/>
                  </a:cubicBezTo>
                  <a:cubicBezTo>
                    <a:pt x="15" y="86"/>
                    <a:pt x="20" y="87"/>
                    <a:pt x="23" y="84"/>
                  </a:cubicBezTo>
                  <a:cubicBezTo>
                    <a:pt x="27" y="81"/>
                    <a:pt x="27" y="81"/>
                    <a:pt x="27" y="81"/>
                  </a:cubicBezTo>
                  <a:cubicBezTo>
                    <a:pt x="30" y="83"/>
                    <a:pt x="32" y="84"/>
                    <a:pt x="34" y="85"/>
                  </a:cubicBezTo>
                  <a:cubicBezTo>
                    <a:pt x="34" y="91"/>
                    <a:pt x="34" y="91"/>
                    <a:pt x="34" y="91"/>
                  </a:cubicBezTo>
                  <a:cubicBezTo>
                    <a:pt x="33" y="95"/>
                    <a:pt x="36" y="98"/>
                    <a:pt x="39" y="99"/>
                  </a:cubicBezTo>
                  <a:cubicBezTo>
                    <a:pt x="47" y="100"/>
                    <a:pt x="47" y="100"/>
                    <a:pt x="47" y="100"/>
                  </a:cubicBezTo>
                  <a:cubicBezTo>
                    <a:pt x="51" y="101"/>
                    <a:pt x="55" y="98"/>
                    <a:pt x="55" y="94"/>
                  </a:cubicBezTo>
                  <a:cubicBezTo>
                    <a:pt x="56" y="88"/>
                    <a:pt x="56" y="88"/>
                    <a:pt x="56" y="88"/>
                  </a:cubicBezTo>
                  <a:cubicBezTo>
                    <a:pt x="59" y="88"/>
                    <a:pt x="61" y="87"/>
                    <a:pt x="64" y="86"/>
                  </a:cubicBezTo>
                  <a:cubicBezTo>
                    <a:pt x="67" y="91"/>
                    <a:pt x="67" y="91"/>
                    <a:pt x="67" y="91"/>
                  </a:cubicBezTo>
                  <a:cubicBezTo>
                    <a:pt x="70" y="94"/>
                    <a:pt x="74" y="95"/>
                    <a:pt x="77" y="93"/>
                  </a:cubicBezTo>
                  <a:cubicBezTo>
                    <a:pt x="84" y="88"/>
                    <a:pt x="84" y="88"/>
                    <a:pt x="84" y="88"/>
                  </a:cubicBezTo>
                  <a:cubicBezTo>
                    <a:pt x="87" y="86"/>
                    <a:pt x="87" y="82"/>
                    <a:pt x="85" y="78"/>
                  </a:cubicBezTo>
                  <a:cubicBezTo>
                    <a:pt x="81" y="73"/>
                    <a:pt x="81" y="73"/>
                    <a:pt x="81" y="73"/>
                  </a:cubicBezTo>
                  <a:cubicBezTo>
                    <a:pt x="82" y="71"/>
                    <a:pt x="84" y="69"/>
                    <a:pt x="85" y="67"/>
                  </a:cubicBezTo>
                  <a:cubicBezTo>
                    <a:pt x="92" y="68"/>
                    <a:pt x="92" y="68"/>
                    <a:pt x="92" y="68"/>
                  </a:cubicBezTo>
                  <a:cubicBezTo>
                    <a:pt x="95" y="68"/>
                    <a:pt x="99" y="66"/>
                    <a:pt x="100" y="62"/>
                  </a:cubicBezTo>
                  <a:cubicBezTo>
                    <a:pt x="101" y="54"/>
                    <a:pt x="101" y="54"/>
                    <a:pt x="101" y="54"/>
                  </a:cubicBezTo>
                  <a:cubicBezTo>
                    <a:pt x="101" y="50"/>
                    <a:pt x="99" y="47"/>
                    <a:pt x="95" y="46"/>
                  </a:cubicBezTo>
                  <a:close/>
                  <a:moveTo>
                    <a:pt x="61" y="66"/>
                  </a:moveTo>
                  <a:cubicBezTo>
                    <a:pt x="53" y="72"/>
                    <a:pt x="41" y="70"/>
                    <a:pt x="35" y="62"/>
                  </a:cubicBezTo>
                  <a:cubicBezTo>
                    <a:pt x="29" y="53"/>
                    <a:pt x="31" y="42"/>
                    <a:pt x="39" y="35"/>
                  </a:cubicBezTo>
                  <a:cubicBezTo>
                    <a:pt x="47" y="29"/>
                    <a:pt x="59" y="31"/>
                    <a:pt x="65" y="40"/>
                  </a:cubicBezTo>
                  <a:cubicBezTo>
                    <a:pt x="72" y="48"/>
                    <a:pt x="70" y="60"/>
                    <a:pt x="61" y="6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71" name="Freeform 218"/>
            <p:cNvSpPr>
              <a:spLocks noEditPoints="1"/>
            </p:cNvSpPr>
            <p:nvPr/>
          </p:nvSpPr>
          <p:spPr bwMode="auto">
            <a:xfrm>
              <a:off x="589359" y="2718393"/>
              <a:ext cx="92869" cy="90488"/>
            </a:xfrm>
            <a:custGeom>
              <a:avLst/>
              <a:gdLst>
                <a:gd name="T0" fmla="*/ 35 w 36"/>
                <a:gd name="T1" fmla="*/ 12 h 35"/>
                <a:gd name="T2" fmla="*/ 32 w 36"/>
                <a:gd name="T3" fmla="*/ 10 h 35"/>
                <a:gd name="T4" fmla="*/ 29 w 36"/>
                <a:gd name="T5" fmla="*/ 11 h 35"/>
                <a:gd name="T6" fmla="*/ 28 w 36"/>
                <a:gd name="T7" fmla="*/ 9 h 35"/>
                <a:gd name="T8" fmla="*/ 29 w 36"/>
                <a:gd name="T9" fmla="*/ 7 h 35"/>
                <a:gd name="T10" fmla="*/ 28 w 36"/>
                <a:gd name="T11" fmla="*/ 3 h 35"/>
                <a:gd name="T12" fmla="*/ 26 w 36"/>
                <a:gd name="T13" fmla="*/ 2 h 35"/>
                <a:gd name="T14" fmla="*/ 22 w 36"/>
                <a:gd name="T15" fmla="*/ 3 h 35"/>
                <a:gd name="T16" fmla="*/ 21 w 36"/>
                <a:gd name="T17" fmla="*/ 5 h 35"/>
                <a:gd name="T18" fmla="*/ 19 w 36"/>
                <a:gd name="T19" fmla="*/ 4 h 35"/>
                <a:gd name="T20" fmla="*/ 18 w 36"/>
                <a:gd name="T21" fmla="*/ 2 h 35"/>
                <a:gd name="T22" fmla="*/ 15 w 36"/>
                <a:gd name="T23" fmla="*/ 0 h 35"/>
                <a:gd name="T24" fmla="*/ 12 w 36"/>
                <a:gd name="T25" fmla="*/ 1 h 35"/>
                <a:gd name="T26" fmla="*/ 11 w 36"/>
                <a:gd name="T27" fmla="*/ 4 h 35"/>
                <a:gd name="T28" fmla="*/ 11 w 36"/>
                <a:gd name="T29" fmla="*/ 6 h 35"/>
                <a:gd name="T30" fmla="*/ 9 w 36"/>
                <a:gd name="T31" fmla="*/ 8 h 35"/>
                <a:gd name="T32" fmla="*/ 7 w 36"/>
                <a:gd name="T33" fmla="*/ 6 h 35"/>
                <a:gd name="T34" fmla="*/ 4 w 36"/>
                <a:gd name="T35" fmla="*/ 7 h 35"/>
                <a:gd name="T36" fmla="*/ 2 w 36"/>
                <a:gd name="T37" fmla="*/ 10 h 35"/>
                <a:gd name="T38" fmla="*/ 3 w 36"/>
                <a:gd name="T39" fmla="*/ 13 h 35"/>
                <a:gd name="T40" fmla="*/ 5 w 36"/>
                <a:gd name="T41" fmla="*/ 14 h 35"/>
                <a:gd name="T42" fmla="*/ 4 w 36"/>
                <a:gd name="T43" fmla="*/ 17 h 35"/>
                <a:gd name="T44" fmla="*/ 2 w 36"/>
                <a:gd name="T45" fmla="*/ 17 h 35"/>
                <a:gd name="T46" fmla="*/ 1 w 36"/>
                <a:gd name="T47" fmla="*/ 20 h 35"/>
                <a:gd name="T48" fmla="*/ 1 w 36"/>
                <a:gd name="T49" fmla="*/ 23 h 35"/>
                <a:gd name="T50" fmla="*/ 4 w 36"/>
                <a:gd name="T51" fmla="*/ 25 h 35"/>
                <a:gd name="T52" fmla="*/ 6 w 36"/>
                <a:gd name="T53" fmla="*/ 24 h 35"/>
                <a:gd name="T54" fmla="*/ 8 w 36"/>
                <a:gd name="T55" fmla="*/ 27 h 35"/>
                <a:gd name="T56" fmla="*/ 7 w 36"/>
                <a:gd name="T57" fmla="*/ 28 h 35"/>
                <a:gd name="T58" fmla="*/ 8 w 36"/>
                <a:gd name="T59" fmla="*/ 32 h 35"/>
                <a:gd name="T60" fmla="*/ 10 w 36"/>
                <a:gd name="T61" fmla="*/ 33 h 35"/>
                <a:gd name="T62" fmla="*/ 14 w 36"/>
                <a:gd name="T63" fmla="*/ 32 h 35"/>
                <a:gd name="T64" fmla="*/ 15 w 36"/>
                <a:gd name="T65" fmla="*/ 30 h 35"/>
                <a:gd name="T66" fmla="*/ 17 w 36"/>
                <a:gd name="T67" fmla="*/ 31 h 35"/>
                <a:gd name="T68" fmla="*/ 18 w 36"/>
                <a:gd name="T69" fmla="*/ 33 h 35"/>
                <a:gd name="T70" fmla="*/ 21 w 36"/>
                <a:gd name="T71" fmla="*/ 35 h 35"/>
                <a:gd name="T72" fmla="*/ 24 w 36"/>
                <a:gd name="T73" fmla="*/ 34 h 35"/>
                <a:gd name="T74" fmla="*/ 25 w 36"/>
                <a:gd name="T75" fmla="*/ 31 h 35"/>
                <a:gd name="T76" fmla="*/ 25 w 36"/>
                <a:gd name="T77" fmla="*/ 29 h 35"/>
                <a:gd name="T78" fmla="*/ 27 w 36"/>
                <a:gd name="T79" fmla="*/ 27 h 35"/>
                <a:gd name="T80" fmla="*/ 29 w 36"/>
                <a:gd name="T81" fmla="*/ 29 h 35"/>
                <a:gd name="T82" fmla="*/ 32 w 36"/>
                <a:gd name="T83" fmla="*/ 28 h 35"/>
                <a:gd name="T84" fmla="*/ 34 w 36"/>
                <a:gd name="T85" fmla="*/ 25 h 35"/>
                <a:gd name="T86" fmla="*/ 33 w 36"/>
                <a:gd name="T87" fmla="*/ 22 h 35"/>
                <a:gd name="T88" fmla="*/ 31 w 36"/>
                <a:gd name="T89" fmla="*/ 21 h 35"/>
                <a:gd name="T90" fmla="*/ 31 w 36"/>
                <a:gd name="T91" fmla="*/ 18 h 35"/>
                <a:gd name="T92" fmla="*/ 34 w 36"/>
                <a:gd name="T93" fmla="*/ 18 h 35"/>
                <a:gd name="T94" fmla="*/ 35 w 36"/>
                <a:gd name="T95" fmla="*/ 15 h 35"/>
                <a:gd name="T96" fmla="*/ 35 w 36"/>
                <a:gd name="T97" fmla="*/ 12 h 35"/>
                <a:gd name="T98" fmla="*/ 19 w 36"/>
                <a:gd name="T99" fmla="*/ 24 h 35"/>
                <a:gd name="T100" fmla="*/ 11 w 36"/>
                <a:gd name="T101" fmla="*/ 19 h 35"/>
                <a:gd name="T102" fmla="*/ 16 w 36"/>
                <a:gd name="T103" fmla="*/ 11 h 35"/>
                <a:gd name="T104" fmla="*/ 24 w 36"/>
                <a:gd name="T105" fmla="*/ 16 h 35"/>
                <a:gd name="T106" fmla="*/ 19 w 36"/>
                <a:gd name="T107"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5">
                  <a:moveTo>
                    <a:pt x="35" y="12"/>
                  </a:moveTo>
                  <a:cubicBezTo>
                    <a:pt x="34" y="11"/>
                    <a:pt x="33" y="10"/>
                    <a:pt x="32" y="10"/>
                  </a:cubicBezTo>
                  <a:cubicBezTo>
                    <a:pt x="29" y="11"/>
                    <a:pt x="29" y="11"/>
                    <a:pt x="29" y="11"/>
                  </a:cubicBezTo>
                  <a:cubicBezTo>
                    <a:pt x="29" y="10"/>
                    <a:pt x="28" y="9"/>
                    <a:pt x="28" y="9"/>
                  </a:cubicBezTo>
                  <a:cubicBezTo>
                    <a:pt x="29" y="7"/>
                    <a:pt x="29" y="7"/>
                    <a:pt x="29" y="7"/>
                  </a:cubicBezTo>
                  <a:cubicBezTo>
                    <a:pt x="30" y="5"/>
                    <a:pt x="29" y="4"/>
                    <a:pt x="28" y="3"/>
                  </a:cubicBezTo>
                  <a:cubicBezTo>
                    <a:pt x="26" y="2"/>
                    <a:pt x="26" y="2"/>
                    <a:pt x="26" y="2"/>
                  </a:cubicBezTo>
                  <a:cubicBezTo>
                    <a:pt x="25" y="1"/>
                    <a:pt x="23" y="1"/>
                    <a:pt x="22" y="3"/>
                  </a:cubicBezTo>
                  <a:cubicBezTo>
                    <a:pt x="21" y="5"/>
                    <a:pt x="21" y="5"/>
                    <a:pt x="21" y="5"/>
                  </a:cubicBezTo>
                  <a:cubicBezTo>
                    <a:pt x="20" y="4"/>
                    <a:pt x="20" y="4"/>
                    <a:pt x="19" y="4"/>
                  </a:cubicBezTo>
                  <a:cubicBezTo>
                    <a:pt x="18" y="2"/>
                    <a:pt x="18" y="2"/>
                    <a:pt x="18" y="2"/>
                  </a:cubicBezTo>
                  <a:cubicBezTo>
                    <a:pt x="18" y="1"/>
                    <a:pt x="16" y="0"/>
                    <a:pt x="15" y="0"/>
                  </a:cubicBezTo>
                  <a:cubicBezTo>
                    <a:pt x="12" y="1"/>
                    <a:pt x="12" y="1"/>
                    <a:pt x="12" y="1"/>
                  </a:cubicBezTo>
                  <a:cubicBezTo>
                    <a:pt x="11" y="1"/>
                    <a:pt x="10" y="2"/>
                    <a:pt x="11" y="4"/>
                  </a:cubicBezTo>
                  <a:cubicBezTo>
                    <a:pt x="11" y="6"/>
                    <a:pt x="11" y="6"/>
                    <a:pt x="11" y="6"/>
                  </a:cubicBezTo>
                  <a:cubicBezTo>
                    <a:pt x="10" y="6"/>
                    <a:pt x="10" y="7"/>
                    <a:pt x="9" y="8"/>
                  </a:cubicBezTo>
                  <a:cubicBezTo>
                    <a:pt x="7" y="6"/>
                    <a:pt x="7" y="6"/>
                    <a:pt x="7" y="6"/>
                  </a:cubicBezTo>
                  <a:cubicBezTo>
                    <a:pt x="6" y="6"/>
                    <a:pt x="4" y="6"/>
                    <a:pt x="4" y="7"/>
                  </a:cubicBezTo>
                  <a:cubicBezTo>
                    <a:pt x="2" y="10"/>
                    <a:pt x="2" y="10"/>
                    <a:pt x="2" y="10"/>
                  </a:cubicBezTo>
                  <a:cubicBezTo>
                    <a:pt x="2" y="11"/>
                    <a:pt x="2" y="12"/>
                    <a:pt x="3" y="13"/>
                  </a:cubicBezTo>
                  <a:cubicBezTo>
                    <a:pt x="5" y="14"/>
                    <a:pt x="5" y="14"/>
                    <a:pt x="5" y="14"/>
                  </a:cubicBezTo>
                  <a:cubicBezTo>
                    <a:pt x="5" y="15"/>
                    <a:pt x="4" y="16"/>
                    <a:pt x="4" y="17"/>
                  </a:cubicBezTo>
                  <a:cubicBezTo>
                    <a:pt x="2" y="17"/>
                    <a:pt x="2" y="17"/>
                    <a:pt x="2" y="17"/>
                  </a:cubicBezTo>
                  <a:cubicBezTo>
                    <a:pt x="1" y="18"/>
                    <a:pt x="0" y="19"/>
                    <a:pt x="1" y="20"/>
                  </a:cubicBezTo>
                  <a:cubicBezTo>
                    <a:pt x="1" y="23"/>
                    <a:pt x="1" y="23"/>
                    <a:pt x="1" y="23"/>
                  </a:cubicBezTo>
                  <a:cubicBezTo>
                    <a:pt x="2" y="24"/>
                    <a:pt x="3" y="25"/>
                    <a:pt x="4" y="25"/>
                  </a:cubicBezTo>
                  <a:cubicBezTo>
                    <a:pt x="6" y="24"/>
                    <a:pt x="6" y="24"/>
                    <a:pt x="6" y="24"/>
                  </a:cubicBezTo>
                  <a:cubicBezTo>
                    <a:pt x="7" y="25"/>
                    <a:pt x="7" y="26"/>
                    <a:pt x="8" y="27"/>
                  </a:cubicBezTo>
                  <a:cubicBezTo>
                    <a:pt x="7" y="28"/>
                    <a:pt x="7" y="28"/>
                    <a:pt x="7" y="28"/>
                  </a:cubicBezTo>
                  <a:cubicBezTo>
                    <a:pt x="6" y="30"/>
                    <a:pt x="7" y="31"/>
                    <a:pt x="8" y="32"/>
                  </a:cubicBezTo>
                  <a:cubicBezTo>
                    <a:pt x="10" y="33"/>
                    <a:pt x="10" y="33"/>
                    <a:pt x="10" y="33"/>
                  </a:cubicBezTo>
                  <a:cubicBezTo>
                    <a:pt x="11" y="34"/>
                    <a:pt x="13" y="34"/>
                    <a:pt x="14" y="32"/>
                  </a:cubicBezTo>
                  <a:cubicBezTo>
                    <a:pt x="15" y="30"/>
                    <a:pt x="15" y="30"/>
                    <a:pt x="15" y="30"/>
                  </a:cubicBezTo>
                  <a:cubicBezTo>
                    <a:pt x="16" y="31"/>
                    <a:pt x="16" y="31"/>
                    <a:pt x="17" y="31"/>
                  </a:cubicBezTo>
                  <a:cubicBezTo>
                    <a:pt x="18" y="33"/>
                    <a:pt x="18" y="33"/>
                    <a:pt x="18" y="33"/>
                  </a:cubicBezTo>
                  <a:cubicBezTo>
                    <a:pt x="18" y="34"/>
                    <a:pt x="20" y="35"/>
                    <a:pt x="21" y="35"/>
                  </a:cubicBezTo>
                  <a:cubicBezTo>
                    <a:pt x="24" y="34"/>
                    <a:pt x="24" y="34"/>
                    <a:pt x="24" y="34"/>
                  </a:cubicBezTo>
                  <a:cubicBezTo>
                    <a:pt x="25" y="34"/>
                    <a:pt x="26" y="32"/>
                    <a:pt x="25" y="31"/>
                  </a:cubicBezTo>
                  <a:cubicBezTo>
                    <a:pt x="25" y="29"/>
                    <a:pt x="25" y="29"/>
                    <a:pt x="25" y="29"/>
                  </a:cubicBezTo>
                  <a:cubicBezTo>
                    <a:pt x="26" y="28"/>
                    <a:pt x="26" y="28"/>
                    <a:pt x="27" y="27"/>
                  </a:cubicBezTo>
                  <a:cubicBezTo>
                    <a:pt x="29" y="29"/>
                    <a:pt x="29" y="29"/>
                    <a:pt x="29" y="29"/>
                  </a:cubicBezTo>
                  <a:cubicBezTo>
                    <a:pt x="30" y="29"/>
                    <a:pt x="32" y="29"/>
                    <a:pt x="32" y="28"/>
                  </a:cubicBezTo>
                  <a:cubicBezTo>
                    <a:pt x="34" y="25"/>
                    <a:pt x="34" y="25"/>
                    <a:pt x="34" y="25"/>
                  </a:cubicBezTo>
                  <a:cubicBezTo>
                    <a:pt x="34" y="24"/>
                    <a:pt x="34" y="23"/>
                    <a:pt x="33" y="22"/>
                  </a:cubicBezTo>
                  <a:cubicBezTo>
                    <a:pt x="31" y="21"/>
                    <a:pt x="31" y="21"/>
                    <a:pt x="31" y="21"/>
                  </a:cubicBezTo>
                  <a:cubicBezTo>
                    <a:pt x="31" y="20"/>
                    <a:pt x="31" y="19"/>
                    <a:pt x="31" y="18"/>
                  </a:cubicBezTo>
                  <a:cubicBezTo>
                    <a:pt x="34" y="18"/>
                    <a:pt x="34" y="18"/>
                    <a:pt x="34" y="18"/>
                  </a:cubicBezTo>
                  <a:cubicBezTo>
                    <a:pt x="35" y="17"/>
                    <a:pt x="36" y="16"/>
                    <a:pt x="35" y="15"/>
                  </a:cubicBezTo>
                  <a:lnTo>
                    <a:pt x="35" y="12"/>
                  </a:lnTo>
                  <a:close/>
                  <a:moveTo>
                    <a:pt x="19" y="24"/>
                  </a:moveTo>
                  <a:cubicBezTo>
                    <a:pt x="16" y="25"/>
                    <a:pt x="12" y="23"/>
                    <a:pt x="11" y="19"/>
                  </a:cubicBezTo>
                  <a:cubicBezTo>
                    <a:pt x="10" y="16"/>
                    <a:pt x="13" y="12"/>
                    <a:pt x="16" y="11"/>
                  </a:cubicBezTo>
                  <a:cubicBezTo>
                    <a:pt x="20" y="10"/>
                    <a:pt x="23" y="12"/>
                    <a:pt x="24" y="16"/>
                  </a:cubicBezTo>
                  <a:cubicBezTo>
                    <a:pt x="25" y="19"/>
                    <a:pt x="23" y="23"/>
                    <a:pt x="19" y="24"/>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72" name="Freeform 219"/>
            <p:cNvSpPr>
              <a:spLocks noEditPoints="1"/>
            </p:cNvSpPr>
            <p:nvPr/>
          </p:nvSpPr>
          <p:spPr bwMode="auto">
            <a:xfrm>
              <a:off x="638175" y="2308818"/>
              <a:ext cx="100013" cy="100013"/>
            </a:xfrm>
            <a:custGeom>
              <a:avLst/>
              <a:gdLst>
                <a:gd name="T0" fmla="*/ 38 w 39"/>
                <a:gd name="T1" fmla="*/ 13 h 39"/>
                <a:gd name="T2" fmla="*/ 34 w 39"/>
                <a:gd name="T3" fmla="*/ 11 h 39"/>
                <a:gd name="T4" fmla="*/ 32 w 39"/>
                <a:gd name="T5" fmla="*/ 12 h 39"/>
                <a:gd name="T6" fmla="*/ 30 w 39"/>
                <a:gd name="T7" fmla="*/ 10 h 39"/>
                <a:gd name="T8" fmla="*/ 32 w 39"/>
                <a:gd name="T9" fmla="*/ 7 h 39"/>
                <a:gd name="T10" fmla="*/ 31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4 w 39"/>
                <a:gd name="T35" fmla="*/ 8 h 39"/>
                <a:gd name="T36" fmla="*/ 2 w 39"/>
                <a:gd name="T37" fmla="*/ 11 h 39"/>
                <a:gd name="T38" fmla="*/ 3 w 39"/>
                <a:gd name="T39" fmla="*/ 14 h 39"/>
                <a:gd name="T40" fmla="*/ 5 w 39"/>
                <a:gd name="T41" fmla="*/ 15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1 w 39"/>
                <a:gd name="T61" fmla="*/ 37 h 39"/>
                <a:gd name="T62" fmla="*/ 14 w 39"/>
                <a:gd name="T63" fmla="*/ 36 h 39"/>
                <a:gd name="T64" fmla="*/ 16 w 39"/>
                <a:gd name="T65" fmla="*/ 34 h 39"/>
                <a:gd name="T66" fmla="*/ 19 w 39"/>
                <a:gd name="T67" fmla="*/ 34 h 39"/>
                <a:gd name="T68" fmla="*/ 19 w 39"/>
                <a:gd name="T69" fmla="*/ 36 h 39"/>
                <a:gd name="T70" fmla="*/ 23 w 39"/>
                <a:gd name="T71" fmla="*/ 38 h 39"/>
                <a:gd name="T72" fmla="*/ 26 w 39"/>
                <a:gd name="T73" fmla="*/ 38 h 39"/>
                <a:gd name="T74" fmla="*/ 27 w 39"/>
                <a:gd name="T75" fmla="*/ 34 h 39"/>
                <a:gd name="T76" fmla="*/ 27 w 39"/>
                <a:gd name="T77" fmla="*/ 32 h 39"/>
                <a:gd name="T78" fmla="*/ 29 w 39"/>
                <a:gd name="T79" fmla="*/ 30 h 39"/>
                <a:gd name="T80" fmla="*/ 31 w 39"/>
                <a:gd name="T81" fmla="*/ 31 h 39"/>
                <a:gd name="T82" fmla="*/ 35 w 39"/>
                <a:gd name="T83" fmla="*/ 30 h 39"/>
                <a:gd name="T84" fmla="*/ 37 w 39"/>
                <a:gd name="T85" fmla="*/ 28 h 39"/>
                <a:gd name="T86" fmla="*/ 36 w 39"/>
                <a:gd name="T87" fmla="*/ 24 h 39"/>
                <a:gd name="T88" fmla="*/ 33 w 39"/>
                <a:gd name="T89" fmla="*/ 23 h 39"/>
                <a:gd name="T90" fmla="*/ 34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2" y="12"/>
                    <a:pt x="32" y="12"/>
                    <a:pt x="32" y="12"/>
                  </a:cubicBezTo>
                  <a:cubicBezTo>
                    <a:pt x="31" y="11"/>
                    <a:pt x="31" y="10"/>
                    <a:pt x="30" y="10"/>
                  </a:cubicBezTo>
                  <a:cubicBezTo>
                    <a:pt x="32" y="7"/>
                    <a:pt x="32" y="7"/>
                    <a:pt x="32" y="7"/>
                  </a:cubicBezTo>
                  <a:cubicBezTo>
                    <a:pt x="32" y="6"/>
                    <a:pt x="32" y="4"/>
                    <a:pt x="31" y="3"/>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8"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4" y="8"/>
                  </a:cubicBezTo>
                  <a:cubicBezTo>
                    <a:pt x="2" y="11"/>
                    <a:pt x="2" y="11"/>
                    <a:pt x="2" y="11"/>
                  </a:cubicBezTo>
                  <a:cubicBezTo>
                    <a:pt x="1" y="12"/>
                    <a:pt x="2" y="14"/>
                    <a:pt x="3" y="14"/>
                  </a:cubicBezTo>
                  <a:cubicBezTo>
                    <a:pt x="5" y="15"/>
                    <a:pt x="5" y="15"/>
                    <a:pt x="5" y="15"/>
                  </a:cubicBezTo>
                  <a:cubicBezTo>
                    <a:pt x="5" y="16"/>
                    <a:pt x="4" y="18"/>
                    <a:pt x="4" y="19"/>
                  </a:cubicBezTo>
                  <a:cubicBezTo>
                    <a:pt x="2" y="19"/>
                    <a:pt x="2" y="19"/>
                    <a:pt x="2" y="19"/>
                  </a:cubicBezTo>
                  <a:cubicBezTo>
                    <a:pt x="1" y="19"/>
                    <a:pt x="0" y="21"/>
                    <a:pt x="0" y="22"/>
                  </a:cubicBezTo>
                  <a:cubicBezTo>
                    <a:pt x="1" y="25"/>
                    <a:pt x="1" y="25"/>
                    <a:pt x="1" y="25"/>
                  </a:cubicBezTo>
                  <a:cubicBezTo>
                    <a:pt x="1" y="27"/>
                    <a:pt x="3" y="28"/>
                    <a:pt x="4" y="27"/>
                  </a:cubicBezTo>
                  <a:cubicBezTo>
                    <a:pt x="6" y="27"/>
                    <a:pt x="6" y="27"/>
                    <a:pt x="6" y="27"/>
                  </a:cubicBezTo>
                  <a:cubicBezTo>
                    <a:pt x="7" y="28"/>
                    <a:pt x="8" y="29"/>
                    <a:pt x="8" y="29"/>
                  </a:cubicBezTo>
                  <a:cubicBezTo>
                    <a:pt x="7" y="31"/>
                    <a:pt x="7" y="31"/>
                    <a:pt x="7" y="31"/>
                  </a:cubicBezTo>
                  <a:cubicBezTo>
                    <a:pt x="6" y="33"/>
                    <a:pt x="7" y="34"/>
                    <a:pt x="8" y="35"/>
                  </a:cubicBezTo>
                  <a:cubicBezTo>
                    <a:pt x="11" y="37"/>
                    <a:pt x="11" y="37"/>
                    <a:pt x="11" y="37"/>
                  </a:cubicBezTo>
                  <a:cubicBezTo>
                    <a:pt x="12" y="37"/>
                    <a:pt x="14" y="37"/>
                    <a:pt x="14" y="36"/>
                  </a:cubicBezTo>
                  <a:cubicBezTo>
                    <a:pt x="16" y="34"/>
                    <a:pt x="16" y="34"/>
                    <a:pt x="16" y="34"/>
                  </a:cubicBezTo>
                  <a:cubicBezTo>
                    <a:pt x="17" y="34"/>
                    <a:pt x="18" y="34"/>
                    <a:pt x="19" y="34"/>
                  </a:cubicBezTo>
                  <a:cubicBezTo>
                    <a:pt x="19" y="36"/>
                    <a:pt x="19" y="36"/>
                    <a:pt x="19" y="36"/>
                  </a:cubicBezTo>
                  <a:cubicBezTo>
                    <a:pt x="20" y="38"/>
                    <a:pt x="21" y="39"/>
                    <a:pt x="23" y="38"/>
                  </a:cubicBezTo>
                  <a:cubicBezTo>
                    <a:pt x="26" y="38"/>
                    <a:pt x="26" y="38"/>
                    <a:pt x="26" y="38"/>
                  </a:cubicBezTo>
                  <a:cubicBezTo>
                    <a:pt x="27" y="37"/>
                    <a:pt x="28" y="36"/>
                    <a:pt x="27" y="34"/>
                  </a:cubicBezTo>
                  <a:cubicBezTo>
                    <a:pt x="27" y="32"/>
                    <a:pt x="27" y="32"/>
                    <a:pt x="27" y="32"/>
                  </a:cubicBezTo>
                  <a:cubicBezTo>
                    <a:pt x="28" y="31"/>
                    <a:pt x="28" y="31"/>
                    <a:pt x="29" y="30"/>
                  </a:cubicBezTo>
                  <a:cubicBezTo>
                    <a:pt x="31" y="31"/>
                    <a:pt x="31" y="31"/>
                    <a:pt x="31" y="31"/>
                  </a:cubicBezTo>
                  <a:cubicBezTo>
                    <a:pt x="33" y="32"/>
                    <a:pt x="34" y="32"/>
                    <a:pt x="35" y="30"/>
                  </a:cubicBezTo>
                  <a:cubicBezTo>
                    <a:pt x="37" y="28"/>
                    <a:pt x="37" y="28"/>
                    <a:pt x="37" y="28"/>
                  </a:cubicBezTo>
                  <a:cubicBezTo>
                    <a:pt x="37" y="27"/>
                    <a:pt x="37" y="25"/>
                    <a:pt x="36" y="24"/>
                  </a:cubicBezTo>
                  <a:cubicBezTo>
                    <a:pt x="33" y="23"/>
                    <a:pt x="33" y="23"/>
                    <a:pt x="33" y="23"/>
                  </a:cubicBezTo>
                  <a:cubicBezTo>
                    <a:pt x="34" y="22"/>
                    <a:pt x="34" y="21"/>
                    <a:pt x="34" y="20"/>
                  </a:cubicBezTo>
                  <a:cubicBezTo>
                    <a:pt x="36" y="19"/>
                    <a:pt x="36" y="19"/>
                    <a:pt x="36" y="19"/>
                  </a:cubicBezTo>
                  <a:cubicBezTo>
                    <a:pt x="38" y="19"/>
                    <a:pt x="39" y="17"/>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73" name="Freeform 220"/>
            <p:cNvSpPr>
              <a:spLocks noEditPoints="1"/>
            </p:cNvSpPr>
            <p:nvPr/>
          </p:nvSpPr>
          <p:spPr bwMode="auto">
            <a:xfrm>
              <a:off x="1909762" y="2164753"/>
              <a:ext cx="100013" cy="100013"/>
            </a:xfrm>
            <a:custGeom>
              <a:avLst/>
              <a:gdLst>
                <a:gd name="T0" fmla="*/ 38 w 39"/>
                <a:gd name="T1" fmla="*/ 14 h 39"/>
                <a:gd name="T2" fmla="*/ 35 w 39"/>
                <a:gd name="T3" fmla="*/ 12 h 39"/>
                <a:gd name="T4" fmla="*/ 32 w 39"/>
                <a:gd name="T5" fmla="*/ 12 h 39"/>
                <a:gd name="T6" fmla="*/ 30 w 39"/>
                <a:gd name="T7" fmla="*/ 10 h 39"/>
                <a:gd name="T8" fmla="*/ 32 w 39"/>
                <a:gd name="T9" fmla="*/ 8 h 39"/>
                <a:gd name="T10" fmla="*/ 31 w 39"/>
                <a:gd name="T11" fmla="*/ 4 h 39"/>
                <a:gd name="T12" fmla="*/ 28 w 39"/>
                <a:gd name="T13" fmla="*/ 2 h 39"/>
                <a:gd name="T14" fmla="*/ 24 w 39"/>
                <a:gd name="T15" fmla="*/ 3 h 39"/>
                <a:gd name="T16" fmla="*/ 23 w 39"/>
                <a:gd name="T17" fmla="*/ 6 h 39"/>
                <a:gd name="T18" fmla="*/ 20 w 39"/>
                <a:gd name="T19" fmla="*/ 5 h 39"/>
                <a:gd name="T20" fmla="*/ 20 w 39"/>
                <a:gd name="T21" fmla="*/ 3 h 39"/>
                <a:gd name="T22" fmla="*/ 16 w 39"/>
                <a:gd name="T23" fmla="*/ 1 h 39"/>
                <a:gd name="T24" fmla="*/ 13 w 39"/>
                <a:gd name="T25" fmla="*/ 1 h 39"/>
                <a:gd name="T26" fmla="*/ 11 w 39"/>
                <a:gd name="T27" fmla="*/ 5 h 39"/>
                <a:gd name="T28" fmla="*/ 12 w 39"/>
                <a:gd name="T29" fmla="*/ 7 h 39"/>
                <a:gd name="T30" fmla="*/ 10 w 39"/>
                <a:gd name="T31" fmla="*/ 9 h 39"/>
                <a:gd name="T32" fmla="*/ 7 w 39"/>
                <a:gd name="T33" fmla="*/ 8 h 39"/>
                <a:gd name="T34" fmla="*/ 4 w 39"/>
                <a:gd name="T35" fmla="*/ 9 h 39"/>
                <a:gd name="T36" fmla="*/ 2 w 39"/>
                <a:gd name="T37" fmla="*/ 11 h 39"/>
                <a:gd name="T38" fmla="*/ 3 w 39"/>
                <a:gd name="T39" fmla="*/ 15 h 39"/>
                <a:gd name="T40" fmla="*/ 5 w 39"/>
                <a:gd name="T41" fmla="*/ 16 h 39"/>
                <a:gd name="T42" fmla="*/ 5 w 39"/>
                <a:gd name="T43" fmla="*/ 19 h 39"/>
                <a:gd name="T44" fmla="*/ 2 w 39"/>
                <a:gd name="T45" fmla="*/ 20 h 39"/>
                <a:gd name="T46" fmla="*/ 0 w 39"/>
                <a:gd name="T47" fmla="*/ 23 h 39"/>
                <a:gd name="T48" fmla="*/ 1 w 39"/>
                <a:gd name="T49" fmla="*/ 26 h 39"/>
                <a:gd name="T50" fmla="*/ 4 w 39"/>
                <a:gd name="T51" fmla="*/ 28 h 39"/>
                <a:gd name="T52" fmla="*/ 7 w 39"/>
                <a:gd name="T53" fmla="*/ 27 h 39"/>
                <a:gd name="T54" fmla="*/ 9 w 39"/>
                <a:gd name="T55" fmla="*/ 30 h 39"/>
                <a:gd name="T56" fmla="*/ 7 w 39"/>
                <a:gd name="T57" fmla="*/ 32 h 39"/>
                <a:gd name="T58" fmla="*/ 8 w 39"/>
                <a:gd name="T59" fmla="*/ 36 h 39"/>
                <a:gd name="T60" fmla="*/ 11 w 39"/>
                <a:gd name="T61" fmla="*/ 37 h 39"/>
                <a:gd name="T62" fmla="*/ 15 w 39"/>
                <a:gd name="T63" fmla="*/ 36 h 39"/>
                <a:gd name="T64" fmla="*/ 16 w 39"/>
                <a:gd name="T65" fmla="*/ 34 h 39"/>
                <a:gd name="T66" fmla="*/ 19 w 39"/>
                <a:gd name="T67" fmla="*/ 35 h 39"/>
                <a:gd name="T68" fmla="*/ 19 w 39"/>
                <a:gd name="T69" fmla="*/ 37 h 39"/>
                <a:gd name="T70" fmla="*/ 23 w 39"/>
                <a:gd name="T71" fmla="*/ 39 h 39"/>
                <a:gd name="T72" fmla="*/ 26 w 39"/>
                <a:gd name="T73" fmla="*/ 38 h 39"/>
                <a:gd name="T74" fmla="*/ 28 w 39"/>
                <a:gd name="T75" fmla="*/ 35 h 39"/>
                <a:gd name="T76" fmla="*/ 27 w 39"/>
                <a:gd name="T77" fmla="*/ 32 h 39"/>
                <a:gd name="T78" fmla="*/ 29 w 39"/>
                <a:gd name="T79" fmla="*/ 31 h 39"/>
                <a:gd name="T80" fmla="*/ 32 w 39"/>
                <a:gd name="T81" fmla="*/ 32 h 39"/>
                <a:gd name="T82" fmla="*/ 35 w 39"/>
                <a:gd name="T83" fmla="*/ 31 h 39"/>
                <a:gd name="T84" fmla="*/ 37 w 39"/>
                <a:gd name="T85" fmla="*/ 28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2 w 39"/>
                <a:gd name="T101" fmla="*/ 22 h 39"/>
                <a:gd name="T102" fmla="*/ 17 w 39"/>
                <a:gd name="T103" fmla="*/ 13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2"/>
                    <a:pt x="32" y="12"/>
                    <a:pt x="32" y="12"/>
                  </a:cubicBezTo>
                  <a:cubicBezTo>
                    <a:pt x="31" y="12"/>
                    <a:pt x="31" y="11"/>
                    <a:pt x="30" y="10"/>
                  </a:cubicBezTo>
                  <a:cubicBezTo>
                    <a:pt x="32" y="8"/>
                    <a:pt x="32" y="8"/>
                    <a:pt x="32" y="8"/>
                  </a:cubicBezTo>
                  <a:cubicBezTo>
                    <a:pt x="33" y="6"/>
                    <a:pt x="32" y="5"/>
                    <a:pt x="31" y="4"/>
                  </a:cubicBezTo>
                  <a:cubicBezTo>
                    <a:pt x="28" y="2"/>
                    <a:pt x="28" y="2"/>
                    <a:pt x="28" y="2"/>
                  </a:cubicBezTo>
                  <a:cubicBezTo>
                    <a:pt x="27" y="2"/>
                    <a:pt x="25" y="2"/>
                    <a:pt x="24" y="3"/>
                  </a:cubicBezTo>
                  <a:cubicBezTo>
                    <a:pt x="23" y="6"/>
                    <a:pt x="23" y="6"/>
                    <a:pt x="23" y="6"/>
                  </a:cubicBezTo>
                  <a:cubicBezTo>
                    <a:pt x="22" y="5"/>
                    <a:pt x="21" y="5"/>
                    <a:pt x="20" y="5"/>
                  </a:cubicBezTo>
                  <a:cubicBezTo>
                    <a:pt x="20" y="3"/>
                    <a:pt x="20" y="3"/>
                    <a:pt x="20" y="3"/>
                  </a:cubicBezTo>
                  <a:cubicBezTo>
                    <a:pt x="19" y="1"/>
                    <a:pt x="18" y="0"/>
                    <a:pt x="16" y="1"/>
                  </a:cubicBezTo>
                  <a:cubicBezTo>
                    <a:pt x="13" y="1"/>
                    <a:pt x="13" y="1"/>
                    <a:pt x="13" y="1"/>
                  </a:cubicBezTo>
                  <a:cubicBezTo>
                    <a:pt x="12" y="2"/>
                    <a:pt x="11" y="3"/>
                    <a:pt x="11" y="5"/>
                  </a:cubicBezTo>
                  <a:cubicBezTo>
                    <a:pt x="12" y="7"/>
                    <a:pt x="12" y="7"/>
                    <a:pt x="12" y="7"/>
                  </a:cubicBezTo>
                  <a:cubicBezTo>
                    <a:pt x="11" y="8"/>
                    <a:pt x="10" y="8"/>
                    <a:pt x="10" y="9"/>
                  </a:cubicBezTo>
                  <a:cubicBezTo>
                    <a:pt x="7" y="8"/>
                    <a:pt x="7" y="8"/>
                    <a:pt x="7" y="8"/>
                  </a:cubicBezTo>
                  <a:cubicBezTo>
                    <a:pt x="6" y="7"/>
                    <a:pt x="5" y="7"/>
                    <a:pt x="4" y="9"/>
                  </a:cubicBezTo>
                  <a:cubicBezTo>
                    <a:pt x="2" y="11"/>
                    <a:pt x="2" y="11"/>
                    <a:pt x="2" y="11"/>
                  </a:cubicBezTo>
                  <a:cubicBezTo>
                    <a:pt x="1" y="12"/>
                    <a:pt x="2" y="14"/>
                    <a:pt x="3" y="15"/>
                  </a:cubicBezTo>
                  <a:cubicBezTo>
                    <a:pt x="5" y="16"/>
                    <a:pt x="5" y="16"/>
                    <a:pt x="5" y="16"/>
                  </a:cubicBezTo>
                  <a:cubicBezTo>
                    <a:pt x="5" y="17"/>
                    <a:pt x="5" y="18"/>
                    <a:pt x="5" y="19"/>
                  </a:cubicBezTo>
                  <a:cubicBezTo>
                    <a:pt x="2" y="20"/>
                    <a:pt x="2" y="20"/>
                    <a:pt x="2" y="20"/>
                  </a:cubicBezTo>
                  <a:cubicBezTo>
                    <a:pt x="1" y="20"/>
                    <a:pt x="0" y="22"/>
                    <a:pt x="0" y="23"/>
                  </a:cubicBezTo>
                  <a:cubicBezTo>
                    <a:pt x="1" y="26"/>
                    <a:pt x="1" y="26"/>
                    <a:pt x="1" y="26"/>
                  </a:cubicBezTo>
                  <a:cubicBezTo>
                    <a:pt x="2" y="27"/>
                    <a:pt x="3" y="28"/>
                    <a:pt x="4" y="28"/>
                  </a:cubicBezTo>
                  <a:cubicBezTo>
                    <a:pt x="7" y="27"/>
                    <a:pt x="7" y="27"/>
                    <a:pt x="7" y="27"/>
                  </a:cubicBezTo>
                  <a:cubicBezTo>
                    <a:pt x="7" y="28"/>
                    <a:pt x="8" y="29"/>
                    <a:pt x="9" y="30"/>
                  </a:cubicBezTo>
                  <a:cubicBezTo>
                    <a:pt x="7" y="32"/>
                    <a:pt x="7" y="32"/>
                    <a:pt x="7" y="32"/>
                  </a:cubicBezTo>
                  <a:cubicBezTo>
                    <a:pt x="7" y="33"/>
                    <a:pt x="7" y="35"/>
                    <a:pt x="8" y="36"/>
                  </a:cubicBezTo>
                  <a:cubicBezTo>
                    <a:pt x="11" y="37"/>
                    <a:pt x="11" y="37"/>
                    <a:pt x="11" y="37"/>
                  </a:cubicBezTo>
                  <a:cubicBezTo>
                    <a:pt x="12" y="38"/>
                    <a:pt x="14" y="38"/>
                    <a:pt x="15" y="36"/>
                  </a:cubicBezTo>
                  <a:cubicBezTo>
                    <a:pt x="16" y="34"/>
                    <a:pt x="16" y="34"/>
                    <a:pt x="16" y="34"/>
                  </a:cubicBezTo>
                  <a:cubicBezTo>
                    <a:pt x="17" y="34"/>
                    <a:pt x="18" y="35"/>
                    <a:pt x="19" y="35"/>
                  </a:cubicBezTo>
                  <a:cubicBezTo>
                    <a:pt x="19" y="37"/>
                    <a:pt x="19" y="37"/>
                    <a:pt x="19" y="37"/>
                  </a:cubicBezTo>
                  <a:cubicBezTo>
                    <a:pt x="20" y="38"/>
                    <a:pt x="21" y="39"/>
                    <a:pt x="23" y="39"/>
                  </a:cubicBezTo>
                  <a:cubicBezTo>
                    <a:pt x="26" y="38"/>
                    <a:pt x="26" y="38"/>
                    <a:pt x="26" y="38"/>
                  </a:cubicBezTo>
                  <a:cubicBezTo>
                    <a:pt x="27" y="38"/>
                    <a:pt x="28" y="36"/>
                    <a:pt x="28" y="35"/>
                  </a:cubicBezTo>
                  <a:cubicBezTo>
                    <a:pt x="27" y="32"/>
                    <a:pt x="27" y="32"/>
                    <a:pt x="27" y="32"/>
                  </a:cubicBezTo>
                  <a:cubicBezTo>
                    <a:pt x="28" y="32"/>
                    <a:pt x="29" y="31"/>
                    <a:pt x="29" y="31"/>
                  </a:cubicBezTo>
                  <a:cubicBezTo>
                    <a:pt x="32" y="32"/>
                    <a:pt x="32" y="32"/>
                    <a:pt x="32" y="32"/>
                  </a:cubicBezTo>
                  <a:cubicBezTo>
                    <a:pt x="33" y="33"/>
                    <a:pt x="35" y="32"/>
                    <a:pt x="35" y="31"/>
                  </a:cubicBezTo>
                  <a:cubicBezTo>
                    <a:pt x="37" y="28"/>
                    <a:pt x="37" y="28"/>
                    <a:pt x="37" y="28"/>
                  </a:cubicBezTo>
                  <a:cubicBezTo>
                    <a:pt x="38" y="27"/>
                    <a:pt x="37" y="26"/>
                    <a:pt x="36" y="25"/>
                  </a:cubicBezTo>
                  <a:cubicBezTo>
                    <a:pt x="34" y="23"/>
                    <a:pt x="34" y="23"/>
                    <a:pt x="34" y="23"/>
                  </a:cubicBezTo>
                  <a:cubicBezTo>
                    <a:pt x="34" y="22"/>
                    <a:pt x="34" y="22"/>
                    <a:pt x="34" y="21"/>
                  </a:cubicBezTo>
                  <a:cubicBezTo>
                    <a:pt x="37" y="20"/>
                    <a:pt x="37" y="20"/>
                    <a:pt x="37" y="20"/>
                  </a:cubicBezTo>
                  <a:cubicBezTo>
                    <a:pt x="38" y="20"/>
                    <a:pt x="39" y="18"/>
                    <a:pt x="39" y="17"/>
                  </a:cubicBezTo>
                  <a:lnTo>
                    <a:pt x="38" y="14"/>
                  </a:lnTo>
                  <a:close/>
                  <a:moveTo>
                    <a:pt x="21" y="27"/>
                  </a:moveTo>
                  <a:cubicBezTo>
                    <a:pt x="17" y="28"/>
                    <a:pt x="13" y="26"/>
                    <a:pt x="12" y="22"/>
                  </a:cubicBezTo>
                  <a:cubicBezTo>
                    <a:pt x="11" y="18"/>
                    <a:pt x="14" y="14"/>
                    <a:pt x="17" y="13"/>
                  </a:cubicBezTo>
                  <a:cubicBezTo>
                    <a:pt x="21" y="12"/>
                    <a:pt x="25" y="14"/>
                    <a:pt x="26" y="18"/>
                  </a:cubicBezTo>
                  <a:cubicBezTo>
                    <a:pt x="27" y="22"/>
                    <a:pt x="25" y="26"/>
                    <a:pt x="21" y="2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74" name="Freeform 221"/>
            <p:cNvSpPr>
              <a:spLocks noEditPoints="1"/>
            </p:cNvSpPr>
            <p:nvPr/>
          </p:nvSpPr>
          <p:spPr bwMode="auto">
            <a:xfrm>
              <a:off x="2357437" y="1907578"/>
              <a:ext cx="100013" cy="100013"/>
            </a:xfrm>
            <a:custGeom>
              <a:avLst/>
              <a:gdLst>
                <a:gd name="T0" fmla="*/ 38 w 39"/>
                <a:gd name="T1" fmla="*/ 13 h 39"/>
                <a:gd name="T2" fmla="*/ 35 w 39"/>
                <a:gd name="T3" fmla="*/ 11 h 39"/>
                <a:gd name="T4" fmla="*/ 32 w 39"/>
                <a:gd name="T5" fmla="*/ 12 h 39"/>
                <a:gd name="T6" fmla="*/ 31 w 39"/>
                <a:gd name="T7" fmla="*/ 10 h 39"/>
                <a:gd name="T8" fmla="*/ 32 w 39"/>
                <a:gd name="T9" fmla="*/ 7 h 39"/>
                <a:gd name="T10" fmla="*/ 31 w 39"/>
                <a:gd name="T11" fmla="*/ 4 h 39"/>
                <a:gd name="T12" fmla="*/ 28 w 39"/>
                <a:gd name="T13" fmla="*/ 2 h 39"/>
                <a:gd name="T14" fmla="*/ 25 w 39"/>
                <a:gd name="T15" fmla="*/ 3 h 39"/>
                <a:gd name="T16" fmla="*/ 23 w 39"/>
                <a:gd name="T17" fmla="*/ 5 h 39"/>
                <a:gd name="T18" fmla="*/ 21 w 39"/>
                <a:gd name="T19" fmla="*/ 5 h 39"/>
                <a:gd name="T20" fmla="*/ 20 w 39"/>
                <a:gd name="T21" fmla="*/ 2 h 39"/>
                <a:gd name="T22" fmla="*/ 17 w 39"/>
                <a:gd name="T23" fmla="*/ 0 h 39"/>
                <a:gd name="T24" fmla="*/ 14 w 39"/>
                <a:gd name="T25" fmla="*/ 1 h 39"/>
                <a:gd name="T26" fmla="*/ 12 w 39"/>
                <a:gd name="T27" fmla="*/ 4 h 39"/>
                <a:gd name="T28" fmla="*/ 12 w 39"/>
                <a:gd name="T29" fmla="*/ 7 h 39"/>
                <a:gd name="T30" fmla="*/ 10 w 39"/>
                <a:gd name="T31" fmla="*/ 9 h 39"/>
                <a:gd name="T32" fmla="*/ 8 w 39"/>
                <a:gd name="T33" fmla="*/ 7 h 39"/>
                <a:gd name="T34" fmla="*/ 4 w 39"/>
                <a:gd name="T35" fmla="*/ 8 h 39"/>
                <a:gd name="T36" fmla="*/ 2 w 39"/>
                <a:gd name="T37" fmla="*/ 11 h 39"/>
                <a:gd name="T38" fmla="*/ 3 w 39"/>
                <a:gd name="T39" fmla="*/ 15 h 39"/>
                <a:gd name="T40" fmla="*/ 5 w 39"/>
                <a:gd name="T41" fmla="*/ 16 h 39"/>
                <a:gd name="T42" fmla="*/ 5 w 39"/>
                <a:gd name="T43" fmla="*/ 19 h 39"/>
                <a:gd name="T44" fmla="*/ 3 w 39"/>
                <a:gd name="T45" fmla="*/ 19 h 39"/>
                <a:gd name="T46" fmla="*/ 1 w 39"/>
                <a:gd name="T47" fmla="*/ 23 h 39"/>
                <a:gd name="T48" fmla="*/ 1 w 39"/>
                <a:gd name="T49" fmla="*/ 26 h 39"/>
                <a:gd name="T50" fmla="*/ 5 w 39"/>
                <a:gd name="T51" fmla="*/ 28 h 39"/>
                <a:gd name="T52" fmla="*/ 7 w 39"/>
                <a:gd name="T53" fmla="*/ 27 h 39"/>
                <a:gd name="T54" fmla="*/ 9 w 39"/>
                <a:gd name="T55" fmla="*/ 30 h 39"/>
                <a:gd name="T56" fmla="*/ 8 w 39"/>
                <a:gd name="T57" fmla="*/ 32 h 39"/>
                <a:gd name="T58" fmla="*/ 9 w 39"/>
                <a:gd name="T59" fmla="*/ 35 h 39"/>
                <a:gd name="T60" fmla="*/ 11 w 39"/>
                <a:gd name="T61" fmla="*/ 37 h 39"/>
                <a:gd name="T62" fmla="*/ 15 w 39"/>
                <a:gd name="T63" fmla="*/ 36 h 39"/>
                <a:gd name="T64" fmla="*/ 16 w 39"/>
                <a:gd name="T65" fmla="*/ 34 h 39"/>
                <a:gd name="T66" fmla="*/ 19 w 39"/>
                <a:gd name="T67" fmla="*/ 34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0 h 39"/>
                <a:gd name="T80" fmla="*/ 32 w 39"/>
                <a:gd name="T81" fmla="*/ 32 h 39"/>
                <a:gd name="T82" fmla="*/ 36 w 39"/>
                <a:gd name="T83" fmla="*/ 31 h 39"/>
                <a:gd name="T84" fmla="*/ 37 w 39"/>
                <a:gd name="T85" fmla="*/ 28 h 39"/>
                <a:gd name="T86" fmla="*/ 36 w 39"/>
                <a:gd name="T87" fmla="*/ 24 h 39"/>
                <a:gd name="T88" fmla="*/ 34 w 39"/>
                <a:gd name="T89" fmla="*/ 23 h 39"/>
                <a:gd name="T90" fmla="*/ 34 w 39"/>
                <a:gd name="T91" fmla="*/ 20 h 39"/>
                <a:gd name="T92" fmla="*/ 37 w 39"/>
                <a:gd name="T93" fmla="*/ 20 h 39"/>
                <a:gd name="T94" fmla="*/ 39 w 39"/>
                <a:gd name="T95" fmla="*/ 16 h 39"/>
                <a:gd name="T96" fmla="*/ 38 w 39"/>
                <a:gd name="T97" fmla="*/ 13 h 39"/>
                <a:gd name="T98" fmla="*/ 21 w 39"/>
                <a:gd name="T99" fmla="*/ 27 h 39"/>
                <a:gd name="T100" fmla="*/ 12 w 39"/>
                <a:gd name="T101" fmla="*/ 21 h 39"/>
                <a:gd name="T102" fmla="*/ 18 w 39"/>
                <a:gd name="T103" fmla="*/ 12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8" y="12"/>
                    <a:pt x="36" y="11"/>
                    <a:pt x="35" y="11"/>
                  </a:cubicBezTo>
                  <a:cubicBezTo>
                    <a:pt x="32" y="12"/>
                    <a:pt x="32" y="12"/>
                    <a:pt x="32" y="12"/>
                  </a:cubicBezTo>
                  <a:cubicBezTo>
                    <a:pt x="32" y="11"/>
                    <a:pt x="31" y="11"/>
                    <a:pt x="31" y="10"/>
                  </a:cubicBezTo>
                  <a:cubicBezTo>
                    <a:pt x="32" y="7"/>
                    <a:pt x="32" y="7"/>
                    <a:pt x="32" y="7"/>
                  </a:cubicBezTo>
                  <a:cubicBezTo>
                    <a:pt x="33" y="6"/>
                    <a:pt x="32" y="5"/>
                    <a:pt x="31" y="4"/>
                  </a:cubicBezTo>
                  <a:cubicBezTo>
                    <a:pt x="28" y="2"/>
                    <a:pt x="28" y="2"/>
                    <a:pt x="28" y="2"/>
                  </a:cubicBezTo>
                  <a:cubicBezTo>
                    <a:pt x="27" y="1"/>
                    <a:pt x="25" y="2"/>
                    <a:pt x="25" y="3"/>
                  </a:cubicBezTo>
                  <a:cubicBezTo>
                    <a:pt x="23" y="5"/>
                    <a:pt x="23" y="5"/>
                    <a:pt x="23" y="5"/>
                  </a:cubicBezTo>
                  <a:cubicBezTo>
                    <a:pt x="22" y="5"/>
                    <a:pt x="21" y="5"/>
                    <a:pt x="21" y="5"/>
                  </a:cubicBezTo>
                  <a:cubicBezTo>
                    <a:pt x="20" y="2"/>
                    <a:pt x="20" y="2"/>
                    <a:pt x="20" y="2"/>
                  </a:cubicBezTo>
                  <a:cubicBezTo>
                    <a:pt x="20" y="1"/>
                    <a:pt x="18" y="0"/>
                    <a:pt x="17" y="0"/>
                  </a:cubicBezTo>
                  <a:cubicBezTo>
                    <a:pt x="14" y="1"/>
                    <a:pt x="14" y="1"/>
                    <a:pt x="14" y="1"/>
                  </a:cubicBezTo>
                  <a:cubicBezTo>
                    <a:pt x="12" y="1"/>
                    <a:pt x="11" y="3"/>
                    <a:pt x="12" y="4"/>
                  </a:cubicBezTo>
                  <a:cubicBezTo>
                    <a:pt x="12" y="7"/>
                    <a:pt x="12" y="7"/>
                    <a:pt x="12" y="7"/>
                  </a:cubicBezTo>
                  <a:cubicBezTo>
                    <a:pt x="11" y="7"/>
                    <a:pt x="11" y="8"/>
                    <a:pt x="10" y="9"/>
                  </a:cubicBezTo>
                  <a:cubicBezTo>
                    <a:pt x="8" y="7"/>
                    <a:pt x="8" y="7"/>
                    <a:pt x="8" y="7"/>
                  </a:cubicBezTo>
                  <a:cubicBezTo>
                    <a:pt x="6" y="7"/>
                    <a:pt x="5" y="7"/>
                    <a:pt x="4" y="8"/>
                  </a:cubicBezTo>
                  <a:cubicBezTo>
                    <a:pt x="2" y="11"/>
                    <a:pt x="2" y="11"/>
                    <a:pt x="2" y="11"/>
                  </a:cubicBezTo>
                  <a:cubicBezTo>
                    <a:pt x="2" y="12"/>
                    <a:pt x="2" y="14"/>
                    <a:pt x="3" y="15"/>
                  </a:cubicBezTo>
                  <a:cubicBezTo>
                    <a:pt x="5" y="16"/>
                    <a:pt x="5" y="16"/>
                    <a:pt x="5" y="16"/>
                  </a:cubicBezTo>
                  <a:cubicBezTo>
                    <a:pt x="5" y="17"/>
                    <a:pt x="5" y="18"/>
                    <a:pt x="5" y="19"/>
                  </a:cubicBezTo>
                  <a:cubicBezTo>
                    <a:pt x="3" y="19"/>
                    <a:pt x="3" y="19"/>
                    <a:pt x="3" y="19"/>
                  </a:cubicBezTo>
                  <a:cubicBezTo>
                    <a:pt x="1" y="20"/>
                    <a:pt x="0" y="21"/>
                    <a:pt x="1" y="23"/>
                  </a:cubicBezTo>
                  <a:cubicBezTo>
                    <a:pt x="1" y="26"/>
                    <a:pt x="1" y="26"/>
                    <a:pt x="1" y="26"/>
                  </a:cubicBezTo>
                  <a:cubicBezTo>
                    <a:pt x="2" y="27"/>
                    <a:pt x="3" y="28"/>
                    <a:pt x="5" y="28"/>
                  </a:cubicBezTo>
                  <a:cubicBezTo>
                    <a:pt x="7" y="27"/>
                    <a:pt x="7" y="27"/>
                    <a:pt x="7" y="27"/>
                  </a:cubicBezTo>
                  <a:cubicBezTo>
                    <a:pt x="7" y="28"/>
                    <a:pt x="8" y="29"/>
                    <a:pt x="9" y="30"/>
                  </a:cubicBezTo>
                  <a:cubicBezTo>
                    <a:pt x="8" y="32"/>
                    <a:pt x="8" y="32"/>
                    <a:pt x="8" y="32"/>
                  </a:cubicBezTo>
                  <a:cubicBezTo>
                    <a:pt x="7" y="33"/>
                    <a:pt x="7" y="35"/>
                    <a:pt x="9" y="35"/>
                  </a:cubicBezTo>
                  <a:cubicBezTo>
                    <a:pt x="11" y="37"/>
                    <a:pt x="11" y="37"/>
                    <a:pt x="11" y="37"/>
                  </a:cubicBezTo>
                  <a:cubicBezTo>
                    <a:pt x="12" y="38"/>
                    <a:pt x="14" y="37"/>
                    <a:pt x="15" y="36"/>
                  </a:cubicBezTo>
                  <a:cubicBezTo>
                    <a:pt x="16" y="34"/>
                    <a:pt x="16" y="34"/>
                    <a:pt x="16" y="34"/>
                  </a:cubicBezTo>
                  <a:cubicBezTo>
                    <a:pt x="17" y="34"/>
                    <a:pt x="18" y="34"/>
                    <a:pt x="19" y="34"/>
                  </a:cubicBezTo>
                  <a:cubicBezTo>
                    <a:pt x="20" y="37"/>
                    <a:pt x="20" y="37"/>
                    <a:pt x="20" y="37"/>
                  </a:cubicBezTo>
                  <a:cubicBezTo>
                    <a:pt x="20" y="38"/>
                    <a:pt x="22" y="39"/>
                    <a:pt x="23" y="39"/>
                  </a:cubicBezTo>
                  <a:cubicBezTo>
                    <a:pt x="26" y="38"/>
                    <a:pt x="26" y="38"/>
                    <a:pt x="26" y="38"/>
                  </a:cubicBezTo>
                  <a:cubicBezTo>
                    <a:pt x="27" y="38"/>
                    <a:pt x="28" y="36"/>
                    <a:pt x="28" y="35"/>
                  </a:cubicBezTo>
                  <a:cubicBezTo>
                    <a:pt x="27" y="32"/>
                    <a:pt x="27" y="32"/>
                    <a:pt x="27" y="32"/>
                  </a:cubicBezTo>
                  <a:cubicBezTo>
                    <a:pt x="28" y="32"/>
                    <a:pt x="29" y="31"/>
                    <a:pt x="30" y="30"/>
                  </a:cubicBezTo>
                  <a:cubicBezTo>
                    <a:pt x="32" y="32"/>
                    <a:pt x="32" y="32"/>
                    <a:pt x="32" y="32"/>
                  </a:cubicBezTo>
                  <a:cubicBezTo>
                    <a:pt x="33" y="32"/>
                    <a:pt x="35" y="32"/>
                    <a:pt x="36" y="31"/>
                  </a:cubicBezTo>
                  <a:cubicBezTo>
                    <a:pt x="37" y="28"/>
                    <a:pt x="37" y="28"/>
                    <a:pt x="37" y="28"/>
                  </a:cubicBezTo>
                  <a:cubicBezTo>
                    <a:pt x="38" y="27"/>
                    <a:pt x="38" y="25"/>
                    <a:pt x="36" y="24"/>
                  </a:cubicBezTo>
                  <a:cubicBezTo>
                    <a:pt x="34" y="23"/>
                    <a:pt x="34" y="23"/>
                    <a:pt x="34" y="23"/>
                  </a:cubicBezTo>
                  <a:cubicBezTo>
                    <a:pt x="34" y="22"/>
                    <a:pt x="34" y="21"/>
                    <a:pt x="34" y="20"/>
                  </a:cubicBezTo>
                  <a:cubicBezTo>
                    <a:pt x="37" y="20"/>
                    <a:pt x="37" y="20"/>
                    <a:pt x="37" y="20"/>
                  </a:cubicBezTo>
                  <a:cubicBezTo>
                    <a:pt x="38" y="19"/>
                    <a:pt x="39" y="18"/>
                    <a:pt x="39" y="16"/>
                  </a:cubicBezTo>
                  <a:lnTo>
                    <a:pt x="38" y="13"/>
                  </a:lnTo>
                  <a:close/>
                  <a:moveTo>
                    <a:pt x="21" y="27"/>
                  </a:moveTo>
                  <a:cubicBezTo>
                    <a:pt x="17" y="28"/>
                    <a:pt x="13" y="25"/>
                    <a:pt x="12" y="21"/>
                  </a:cubicBezTo>
                  <a:cubicBezTo>
                    <a:pt x="11" y="17"/>
                    <a:pt x="14" y="13"/>
                    <a:pt x="18" y="12"/>
                  </a:cubicBezTo>
                  <a:cubicBezTo>
                    <a:pt x="22" y="12"/>
                    <a:pt x="26" y="14"/>
                    <a:pt x="27" y="18"/>
                  </a:cubicBezTo>
                  <a:cubicBezTo>
                    <a:pt x="28" y="22"/>
                    <a:pt x="25" y="26"/>
                    <a:pt x="21" y="2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75" name="Freeform 222"/>
            <p:cNvSpPr>
              <a:spLocks noEditPoints="1"/>
            </p:cNvSpPr>
            <p:nvPr/>
          </p:nvSpPr>
          <p:spPr bwMode="auto">
            <a:xfrm>
              <a:off x="3549253" y="2605285"/>
              <a:ext cx="100013" cy="97631"/>
            </a:xfrm>
            <a:custGeom>
              <a:avLst/>
              <a:gdLst>
                <a:gd name="T0" fmla="*/ 37 w 39"/>
                <a:gd name="T1" fmla="*/ 13 h 38"/>
                <a:gd name="T2" fmla="*/ 34 w 39"/>
                <a:gd name="T3" fmla="*/ 11 h 38"/>
                <a:gd name="T4" fmla="*/ 31 w 39"/>
                <a:gd name="T5" fmla="*/ 12 h 38"/>
                <a:gd name="T6" fmla="*/ 30 w 39"/>
                <a:gd name="T7" fmla="*/ 9 h 38"/>
                <a:gd name="T8" fmla="*/ 31 w 39"/>
                <a:gd name="T9" fmla="*/ 7 h 38"/>
                <a:gd name="T10" fmla="*/ 30 w 39"/>
                <a:gd name="T11" fmla="*/ 3 h 38"/>
                <a:gd name="T12" fmla="*/ 28 w 39"/>
                <a:gd name="T13" fmla="*/ 2 h 38"/>
                <a:gd name="T14" fmla="*/ 24 w 39"/>
                <a:gd name="T15" fmla="*/ 3 h 38"/>
                <a:gd name="T16" fmla="*/ 23 w 39"/>
                <a:gd name="T17" fmla="*/ 5 h 38"/>
                <a:gd name="T18" fmla="*/ 20 w 39"/>
                <a:gd name="T19" fmla="*/ 4 h 38"/>
                <a:gd name="T20" fmla="*/ 19 w 39"/>
                <a:gd name="T21" fmla="*/ 2 h 38"/>
                <a:gd name="T22" fmla="*/ 16 w 39"/>
                <a:gd name="T23" fmla="*/ 0 h 38"/>
                <a:gd name="T24" fmla="*/ 13 w 39"/>
                <a:gd name="T25" fmla="*/ 1 h 38"/>
                <a:gd name="T26" fmla="*/ 11 w 39"/>
                <a:gd name="T27" fmla="*/ 4 h 38"/>
                <a:gd name="T28" fmla="*/ 11 w 39"/>
                <a:gd name="T29" fmla="*/ 6 h 38"/>
                <a:gd name="T30" fmla="*/ 9 w 39"/>
                <a:gd name="T31" fmla="*/ 8 h 38"/>
                <a:gd name="T32" fmla="*/ 7 w 39"/>
                <a:gd name="T33" fmla="*/ 7 h 38"/>
                <a:gd name="T34" fmla="*/ 3 w 39"/>
                <a:gd name="T35" fmla="*/ 8 h 38"/>
                <a:gd name="T36" fmla="*/ 2 w 39"/>
                <a:gd name="T37" fmla="*/ 10 h 38"/>
                <a:gd name="T38" fmla="*/ 3 w 39"/>
                <a:gd name="T39" fmla="*/ 14 h 38"/>
                <a:gd name="T40" fmla="*/ 5 w 39"/>
                <a:gd name="T41" fmla="*/ 15 h 38"/>
                <a:gd name="T42" fmla="*/ 4 w 39"/>
                <a:gd name="T43" fmla="*/ 18 h 38"/>
                <a:gd name="T44" fmla="*/ 2 w 39"/>
                <a:gd name="T45" fmla="*/ 19 h 38"/>
                <a:gd name="T46" fmla="*/ 0 w 39"/>
                <a:gd name="T47" fmla="*/ 22 h 38"/>
                <a:gd name="T48" fmla="*/ 1 w 39"/>
                <a:gd name="T49" fmla="*/ 25 h 38"/>
                <a:gd name="T50" fmla="*/ 4 w 39"/>
                <a:gd name="T51" fmla="*/ 27 h 38"/>
                <a:gd name="T52" fmla="*/ 6 w 39"/>
                <a:gd name="T53" fmla="*/ 27 h 38"/>
                <a:gd name="T54" fmla="*/ 8 w 39"/>
                <a:gd name="T55" fmla="*/ 29 h 38"/>
                <a:gd name="T56" fmla="*/ 7 w 39"/>
                <a:gd name="T57" fmla="*/ 31 h 38"/>
                <a:gd name="T58" fmla="*/ 8 w 39"/>
                <a:gd name="T59" fmla="*/ 35 h 38"/>
                <a:gd name="T60" fmla="*/ 10 w 39"/>
                <a:gd name="T61" fmla="*/ 36 h 38"/>
                <a:gd name="T62" fmla="*/ 14 w 39"/>
                <a:gd name="T63" fmla="*/ 35 h 38"/>
                <a:gd name="T64" fmla="*/ 15 w 39"/>
                <a:gd name="T65" fmla="*/ 33 h 38"/>
                <a:gd name="T66" fmla="*/ 18 w 39"/>
                <a:gd name="T67" fmla="*/ 34 h 38"/>
                <a:gd name="T68" fmla="*/ 19 w 39"/>
                <a:gd name="T69" fmla="*/ 36 h 38"/>
                <a:gd name="T70" fmla="*/ 22 w 39"/>
                <a:gd name="T71" fmla="*/ 38 h 38"/>
                <a:gd name="T72" fmla="*/ 25 w 39"/>
                <a:gd name="T73" fmla="*/ 37 h 38"/>
                <a:gd name="T74" fmla="*/ 27 w 39"/>
                <a:gd name="T75" fmla="*/ 34 h 38"/>
                <a:gd name="T76" fmla="*/ 27 w 39"/>
                <a:gd name="T77" fmla="*/ 32 h 38"/>
                <a:gd name="T78" fmla="*/ 29 w 39"/>
                <a:gd name="T79" fmla="*/ 30 h 38"/>
                <a:gd name="T80" fmla="*/ 31 w 39"/>
                <a:gd name="T81" fmla="*/ 31 h 38"/>
                <a:gd name="T82" fmla="*/ 35 w 39"/>
                <a:gd name="T83" fmla="*/ 30 h 38"/>
                <a:gd name="T84" fmla="*/ 36 w 39"/>
                <a:gd name="T85" fmla="*/ 28 h 38"/>
                <a:gd name="T86" fmla="*/ 35 w 39"/>
                <a:gd name="T87" fmla="*/ 24 h 38"/>
                <a:gd name="T88" fmla="*/ 33 w 39"/>
                <a:gd name="T89" fmla="*/ 22 h 38"/>
                <a:gd name="T90" fmla="*/ 33 w 39"/>
                <a:gd name="T91" fmla="*/ 20 h 38"/>
                <a:gd name="T92" fmla="*/ 36 w 39"/>
                <a:gd name="T93" fmla="*/ 19 h 38"/>
                <a:gd name="T94" fmla="*/ 38 w 39"/>
                <a:gd name="T95" fmla="*/ 16 h 38"/>
                <a:gd name="T96" fmla="*/ 37 w 39"/>
                <a:gd name="T97" fmla="*/ 13 h 38"/>
                <a:gd name="T98" fmla="*/ 20 w 39"/>
                <a:gd name="T99" fmla="*/ 26 h 38"/>
                <a:gd name="T100" fmla="*/ 12 w 39"/>
                <a:gd name="T101" fmla="*/ 21 h 38"/>
                <a:gd name="T102" fmla="*/ 17 w 39"/>
                <a:gd name="T103" fmla="*/ 12 h 38"/>
                <a:gd name="T104" fmla="*/ 26 w 39"/>
                <a:gd name="T105" fmla="*/ 17 h 38"/>
                <a:gd name="T106" fmla="*/ 20 w 39"/>
                <a:gd name="T107" fmla="*/ 2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8">
                  <a:moveTo>
                    <a:pt x="37" y="13"/>
                  </a:moveTo>
                  <a:cubicBezTo>
                    <a:pt x="37" y="11"/>
                    <a:pt x="36" y="11"/>
                    <a:pt x="34" y="11"/>
                  </a:cubicBezTo>
                  <a:cubicBezTo>
                    <a:pt x="31" y="12"/>
                    <a:pt x="31" y="12"/>
                    <a:pt x="31" y="12"/>
                  </a:cubicBezTo>
                  <a:cubicBezTo>
                    <a:pt x="31" y="11"/>
                    <a:pt x="30" y="10"/>
                    <a:pt x="30" y="9"/>
                  </a:cubicBezTo>
                  <a:cubicBezTo>
                    <a:pt x="31" y="7"/>
                    <a:pt x="31" y="7"/>
                    <a:pt x="31" y="7"/>
                  </a:cubicBezTo>
                  <a:cubicBezTo>
                    <a:pt x="32" y="6"/>
                    <a:pt x="32" y="4"/>
                    <a:pt x="30" y="3"/>
                  </a:cubicBezTo>
                  <a:cubicBezTo>
                    <a:pt x="28" y="2"/>
                    <a:pt x="28" y="2"/>
                    <a:pt x="28" y="2"/>
                  </a:cubicBezTo>
                  <a:cubicBezTo>
                    <a:pt x="26" y="1"/>
                    <a:pt x="25" y="1"/>
                    <a:pt x="24" y="3"/>
                  </a:cubicBezTo>
                  <a:cubicBezTo>
                    <a:pt x="23" y="5"/>
                    <a:pt x="23" y="5"/>
                    <a:pt x="23" y="5"/>
                  </a:cubicBezTo>
                  <a:cubicBezTo>
                    <a:pt x="22" y="5"/>
                    <a:pt x="21" y="4"/>
                    <a:pt x="20" y="4"/>
                  </a:cubicBezTo>
                  <a:cubicBezTo>
                    <a:pt x="19" y="2"/>
                    <a:pt x="19" y="2"/>
                    <a:pt x="19" y="2"/>
                  </a:cubicBezTo>
                  <a:cubicBezTo>
                    <a:pt x="19" y="0"/>
                    <a:pt x="17" y="0"/>
                    <a:pt x="16" y="0"/>
                  </a:cubicBezTo>
                  <a:cubicBezTo>
                    <a:pt x="13" y="1"/>
                    <a:pt x="13" y="1"/>
                    <a:pt x="13" y="1"/>
                  </a:cubicBezTo>
                  <a:cubicBezTo>
                    <a:pt x="11" y="1"/>
                    <a:pt x="11" y="2"/>
                    <a:pt x="11" y="4"/>
                  </a:cubicBezTo>
                  <a:cubicBezTo>
                    <a:pt x="11" y="6"/>
                    <a:pt x="11" y="6"/>
                    <a:pt x="11" y="6"/>
                  </a:cubicBezTo>
                  <a:cubicBezTo>
                    <a:pt x="11" y="7"/>
                    <a:pt x="10" y="7"/>
                    <a:pt x="9" y="8"/>
                  </a:cubicBezTo>
                  <a:cubicBezTo>
                    <a:pt x="7" y="7"/>
                    <a:pt x="7" y="7"/>
                    <a:pt x="7" y="7"/>
                  </a:cubicBezTo>
                  <a:cubicBezTo>
                    <a:pt x="6" y="6"/>
                    <a:pt x="4" y="6"/>
                    <a:pt x="3" y="8"/>
                  </a:cubicBezTo>
                  <a:cubicBezTo>
                    <a:pt x="2" y="10"/>
                    <a:pt x="2" y="10"/>
                    <a:pt x="2" y="10"/>
                  </a:cubicBezTo>
                  <a:cubicBezTo>
                    <a:pt x="1" y="12"/>
                    <a:pt x="1" y="13"/>
                    <a:pt x="3" y="14"/>
                  </a:cubicBezTo>
                  <a:cubicBezTo>
                    <a:pt x="5" y="15"/>
                    <a:pt x="5" y="15"/>
                    <a:pt x="5" y="15"/>
                  </a:cubicBezTo>
                  <a:cubicBezTo>
                    <a:pt x="4" y="16"/>
                    <a:pt x="4" y="17"/>
                    <a:pt x="4" y="18"/>
                  </a:cubicBezTo>
                  <a:cubicBezTo>
                    <a:pt x="2" y="19"/>
                    <a:pt x="2" y="19"/>
                    <a:pt x="2" y="19"/>
                  </a:cubicBezTo>
                  <a:cubicBezTo>
                    <a:pt x="0" y="19"/>
                    <a:pt x="0" y="21"/>
                    <a:pt x="0" y="22"/>
                  </a:cubicBezTo>
                  <a:cubicBezTo>
                    <a:pt x="1" y="25"/>
                    <a:pt x="1" y="25"/>
                    <a:pt x="1" y="25"/>
                  </a:cubicBezTo>
                  <a:cubicBezTo>
                    <a:pt x="1" y="27"/>
                    <a:pt x="2" y="28"/>
                    <a:pt x="4" y="27"/>
                  </a:cubicBezTo>
                  <a:cubicBezTo>
                    <a:pt x="6" y="27"/>
                    <a:pt x="6" y="27"/>
                    <a:pt x="6" y="27"/>
                  </a:cubicBezTo>
                  <a:cubicBezTo>
                    <a:pt x="7" y="28"/>
                    <a:pt x="7" y="28"/>
                    <a:pt x="8" y="29"/>
                  </a:cubicBezTo>
                  <a:cubicBezTo>
                    <a:pt x="7" y="31"/>
                    <a:pt x="7" y="31"/>
                    <a:pt x="7" y="31"/>
                  </a:cubicBezTo>
                  <a:cubicBezTo>
                    <a:pt x="6" y="32"/>
                    <a:pt x="6" y="34"/>
                    <a:pt x="8" y="35"/>
                  </a:cubicBezTo>
                  <a:cubicBezTo>
                    <a:pt x="10" y="36"/>
                    <a:pt x="10" y="36"/>
                    <a:pt x="10" y="36"/>
                  </a:cubicBezTo>
                  <a:cubicBezTo>
                    <a:pt x="12" y="37"/>
                    <a:pt x="13" y="37"/>
                    <a:pt x="14" y="35"/>
                  </a:cubicBezTo>
                  <a:cubicBezTo>
                    <a:pt x="15" y="33"/>
                    <a:pt x="15" y="33"/>
                    <a:pt x="15" y="33"/>
                  </a:cubicBezTo>
                  <a:cubicBezTo>
                    <a:pt x="16" y="34"/>
                    <a:pt x="17" y="34"/>
                    <a:pt x="18" y="34"/>
                  </a:cubicBezTo>
                  <a:cubicBezTo>
                    <a:pt x="19" y="36"/>
                    <a:pt x="19" y="36"/>
                    <a:pt x="19" y="36"/>
                  </a:cubicBezTo>
                  <a:cubicBezTo>
                    <a:pt x="19" y="38"/>
                    <a:pt x="21" y="38"/>
                    <a:pt x="22" y="38"/>
                  </a:cubicBezTo>
                  <a:cubicBezTo>
                    <a:pt x="25" y="37"/>
                    <a:pt x="25" y="37"/>
                    <a:pt x="25" y="37"/>
                  </a:cubicBezTo>
                  <a:cubicBezTo>
                    <a:pt x="27" y="37"/>
                    <a:pt x="28" y="36"/>
                    <a:pt x="27" y="34"/>
                  </a:cubicBezTo>
                  <a:cubicBezTo>
                    <a:pt x="27" y="32"/>
                    <a:pt x="27" y="32"/>
                    <a:pt x="27" y="32"/>
                  </a:cubicBezTo>
                  <a:cubicBezTo>
                    <a:pt x="27" y="31"/>
                    <a:pt x="28" y="30"/>
                    <a:pt x="29" y="30"/>
                  </a:cubicBezTo>
                  <a:cubicBezTo>
                    <a:pt x="31" y="31"/>
                    <a:pt x="31" y="31"/>
                    <a:pt x="31" y="31"/>
                  </a:cubicBezTo>
                  <a:cubicBezTo>
                    <a:pt x="32" y="32"/>
                    <a:pt x="34" y="32"/>
                    <a:pt x="35" y="30"/>
                  </a:cubicBezTo>
                  <a:cubicBezTo>
                    <a:pt x="36" y="28"/>
                    <a:pt x="36" y="28"/>
                    <a:pt x="36" y="28"/>
                  </a:cubicBezTo>
                  <a:cubicBezTo>
                    <a:pt x="37" y="26"/>
                    <a:pt x="37" y="25"/>
                    <a:pt x="35" y="24"/>
                  </a:cubicBezTo>
                  <a:cubicBezTo>
                    <a:pt x="33" y="22"/>
                    <a:pt x="33" y="22"/>
                    <a:pt x="33" y="22"/>
                  </a:cubicBezTo>
                  <a:cubicBezTo>
                    <a:pt x="33" y="22"/>
                    <a:pt x="33" y="21"/>
                    <a:pt x="33" y="20"/>
                  </a:cubicBezTo>
                  <a:cubicBezTo>
                    <a:pt x="36" y="19"/>
                    <a:pt x="36" y="19"/>
                    <a:pt x="36" y="19"/>
                  </a:cubicBezTo>
                  <a:cubicBezTo>
                    <a:pt x="38" y="19"/>
                    <a:pt x="39" y="17"/>
                    <a:pt x="38" y="16"/>
                  </a:cubicBezTo>
                  <a:lnTo>
                    <a:pt x="37" y="13"/>
                  </a:lnTo>
                  <a:close/>
                  <a:moveTo>
                    <a:pt x="20" y="26"/>
                  </a:moveTo>
                  <a:cubicBezTo>
                    <a:pt x="17" y="27"/>
                    <a:pt x="13" y="25"/>
                    <a:pt x="12" y="21"/>
                  </a:cubicBezTo>
                  <a:cubicBezTo>
                    <a:pt x="11" y="17"/>
                    <a:pt x="13" y="13"/>
                    <a:pt x="17" y="12"/>
                  </a:cubicBezTo>
                  <a:cubicBezTo>
                    <a:pt x="21" y="11"/>
                    <a:pt x="25" y="13"/>
                    <a:pt x="26" y="17"/>
                  </a:cubicBezTo>
                  <a:cubicBezTo>
                    <a:pt x="27" y="21"/>
                    <a:pt x="24" y="25"/>
                    <a:pt x="20" y="2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76" name="Freeform 223"/>
            <p:cNvSpPr>
              <a:spLocks noEditPoints="1"/>
            </p:cNvSpPr>
            <p:nvPr/>
          </p:nvSpPr>
          <p:spPr bwMode="auto">
            <a:xfrm>
              <a:off x="3159919" y="2324296"/>
              <a:ext cx="10120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4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5 h 39"/>
                <a:gd name="T40" fmla="*/ 5 w 39"/>
                <a:gd name="T41" fmla="*/ 16 h 39"/>
                <a:gd name="T42" fmla="*/ 4 w 39"/>
                <a:gd name="T43" fmla="*/ 19 h 39"/>
                <a:gd name="T44" fmla="*/ 2 w 39"/>
                <a:gd name="T45" fmla="*/ 19 h 39"/>
                <a:gd name="T46" fmla="*/ 0 w 39"/>
                <a:gd name="T47" fmla="*/ 23 h 39"/>
                <a:gd name="T48" fmla="*/ 1 w 39"/>
                <a:gd name="T49" fmla="*/ 26 h 39"/>
                <a:gd name="T50" fmla="*/ 4 w 39"/>
                <a:gd name="T51" fmla="*/ 28 h 39"/>
                <a:gd name="T52" fmla="*/ 6 w 39"/>
                <a:gd name="T53" fmla="*/ 27 h 39"/>
                <a:gd name="T54" fmla="*/ 8 w 39"/>
                <a:gd name="T55" fmla="*/ 30 h 39"/>
                <a:gd name="T56" fmla="*/ 7 w 39"/>
                <a:gd name="T57" fmla="*/ 32 h 39"/>
                <a:gd name="T58" fmla="*/ 8 w 39"/>
                <a:gd name="T59" fmla="*/ 35 h 39"/>
                <a:gd name="T60" fmla="*/ 11 w 39"/>
                <a:gd name="T61" fmla="*/ 37 h 39"/>
                <a:gd name="T62" fmla="*/ 14 w 39"/>
                <a:gd name="T63" fmla="*/ 36 h 39"/>
                <a:gd name="T64" fmla="*/ 15 w 39"/>
                <a:gd name="T65" fmla="*/ 34 h 39"/>
                <a:gd name="T66" fmla="*/ 18 w 39"/>
                <a:gd name="T67" fmla="*/ 34 h 39"/>
                <a:gd name="T68" fmla="*/ 19 w 39"/>
                <a:gd name="T69" fmla="*/ 37 h 39"/>
                <a:gd name="T70" fmla="*/ 22 w 39"/>
                <a:gd name="T71" fmla="*/ 39 h 39"/>
                <a:gd name="T72" fmla="*/ 25 w 39"/>
                <a:gd name="T73" fmla="*/ 38 h 39"/>
                <a:gd name="T74" fmla="*/ 27 w 39"/>
                <a:gd name="T75" fmla="*/ 35 h 39"/>
                <a:gd name="T76" fmla="*/ 27 w 39"/>
                <a:gd name="T77" fmla="*/ 32 h 39"/>
                <a:gd name="T78" fmla="*/ 29 w 39"/>
                <a:gd name="T79" fmla="*/ 30 h 39"/>
                <a:gd name="T80" fmla="*/ 31 w 39"/>
                <a:gd name="T81" fmla="*/ 32 h 39"/>
                <a:gd name="T82" fmla="*/ 35 w 39"/>
                <a:gd name="T83" fmla="*/ 31 h 39"/>
                <a:gd name="T84" fmla="*/ 37 w 39"/>
                <a:gd name="T85" fmla="*/ 28 h 39"/>
                <a:gd name="T86" fmla="*/ 36 w 39"/>
                <a:gd name="T87" fmla="*/ 24 h 39"/>
                <a:gd name="T88" fmla="*/ 33 w 39"/>
                <a:gd name="T89" fmla="*/ 23 h 39"/>
                <a:gd name="T90" fmla="*/ 34 w 39"/>
                <a:gd name="T91" fmla="*/ 20 h 39"/>
                <a:gd name="T92" fmla="*/ 36 w 39"/>
                <a:gd name="T93" fmla="*/ 20 h 39"/>
                <a:gd name="T94" fmla="*/ 38 w 39"/>
                <a:gd name="T95" fmla="*/ 16 h 39"/>
                <a:gd name="T96" fmla="*/ 38 w 39"/>
                <a:gd name="T97" fmla="*/ 13 h 39"/>
                <a:gd name="T98" fmla="*/ 21 w 39"/>
                <a:gd name="T99" fmla="*/ 27 h 39"/>
                <a:gd name="T100" fmla="*/ 12 w 39"/>
                <a:gd name="T101" fmla="*/ 21 h 39"/>
                <a:gd name="T102" fmla="*/ 17 w 39"/>
                <a:gd name="T103" fmla="*/ 12 h 39"/>
                <a:gd name="T104" fmla="*/ 26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1"/>
                    <a:pt x="30" y="10"/>
                  </a:cubicBezTo>
                  <a:cubicBezTo>
                    <a:pt x="31" y="7"/>
                    <a:pt x="31" y="7"/>
                    <a:pt x="31" y="7"/>
                  </a:cubicBezTo>
                  <a:cubicBezTo>
                    <a:pt x="32" y="6"/>
                    <a:pt x="32" y="4"/>
                    <a:pt x="30" y="4"/>
                  </a:cubicBezTo>
                  <a:cubicBezTo>
                    <a:pt x="28" y="2"/>
                    <a:pt x="28" y="2"/>
                    <a:pt x="28" y="2"/>
                  </a:cubicBezTo>
                  <a:cubicBezTo>
                    <a:pt x="27"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2"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5"/>
                  </a:cubicBezTo>
                  <a:cubicBezTo>
                    <a:pt x="5" y="16"/>
                    <a:pt x="5" y="16"/>
                    <a:pt x="5" y="16"/>
                  </a:cubicBezTo>
                  <a:cubicBezTo>
                    <a:pt x="4" y="17"/>
                    <a:pt x="4" y="18"/>
                    <a:pt x="4" y="19"/>
                  </a:cubicBezTo>
                  <a:cubicBezTo>
                    <a:pt x="2" y="19"/>
                    <a:pt x="2" y="19"/>
                    <a:pt x="2" y="19"/>
                  </a:cubicBezTo>
                  <a:cubicBezTo>
                    <a:pt x="1" y="20"/>
                    <a:pt x="0" y="21"/>
                    <a:pt x="0" y="23"/>
                  </a:cubicBezTo>
                  <a:cubicBezTo>
                    <a:pt x="1" y="26"/>
                    <a:pt x="1" y="26"/>
                    <a:pt x="1" y="26"/>
                  </a:cubicBezTo>
                  <a:cubicBezTo>
                    <a:pt x="1" y="27"/>
                    <a:pt x="3" y="28"/>
                    <a:pt x="4" y="28"/>
                  </a:cubicBezTo>
                  <a:cubicBezTo>
                    <a:pt x="6" y="27"/>
                    <a:pt x="6" y="27"/>
                    <a:pt x="6" y="27"/>
                  </a:cubicBezTo>
                  <a:cubicBezTo>
                    <a:pt x="7" y="28"/>
                    <a:pt x="7" y="29"/>
                    <a:pt x="8" y="30"/>
                  </a:cubicBezTo>
                  <a:cubicBezTo>
                    <a:pt x="7" y="32"/>
                    <a:pt x="7" y="32"/>
                    <a:pt x="7" y="32"/>
                  </a:cubicBezTo>
                  <a:cubicBezTo>
                    <a:pt x="6" y="33"/>
                    <a:pt x="7" y="34"/>
                    <a:pt x="8" y="35"/>
                  </a:cubicBezTo>
                  <a:cubicBezTo>
                    <a:pt x="11" y="37"/>
                    <a:pt x="11" y="37"/>
                    <a:pt x="11" y="37"/>
                  </a:cubicBezTo>
                  <a:cubicBezTo>
                    <a:pt x="12" y="38"/>
                    <a:pt x="13" y="37"/>
                    <a:pt x="14" y="36"/>
                  </a:cubicBezTo>
                  <a:cubicBezTo>
                    <a:pt x="15" y="34"/>
                    <a:pt x="15" y="34"/>
                    <a:pt x="15" y="34"/>
                  </a:cubicBezTo>
                  <a:cubicBezTo>
                    <a:pt x="16" y="34"/>
                    <a:pt x="17" y="34"/>
                    <a:pt x="18" y="34"/>
                  </a:cubicBezTo>
                  <a:cubicBezTo>
                    <a:pt x="19" y="37"/>
                    <a:pt x="19" y="37"/>
                    <a:pt x="19" y="37"/>
                  </a:cubicBezTo>
                  <a:cubicBezTo>
                    <a:pt x="19" y="38"/>
                    <a:pt x="21" y="39"/>
                    <a:pt x="22" y="39"/>
                  </a:cubicBezTo>
                  <a:cubicBezTo>
                    <a:pt x="25" y="38"/>
                    <a:pt x="25" y="38"/>
                    <a:pt x="25" y="38"/>
                  </a:cubicBezTo>
                  <a:cubicBezTo>
                    <a:pt x="27" y="37"/>
                    <a:pt x="28" y="36"/>
                    <a:pt x="27" y="35"/>
                  </a:cubicBezTo>
                  <a:cubicBezTo>
                    <a:pt x="27" y="32"/>
                    <a:pt x="27" y="32"/>
                    <a:pt x="27" y="32"/>
                  </a:cubicBezTo>
                  <a:cubicBezTo>
                    <a:pt x="27" y="31"/>
                    <a:pt x="28" y="31"/>
                    <a:pt x="29" y="30"/>
                  </a:cubicBezTo>
                  <a:cubicBezTo>
                    <a:pt x="31" y="32"/>
                    <a:pt x="31" y="32"/>
                    <a:pt x="31" y="32"/>
                  </a:cubicBezTo>
                  <a:cubicBezTo>
                    <a:pt x="33" y="32"/>
                    <a:pt x="34" y="32"/>
                    <a:pt x="35" y="31"/>
                  </a:cubicBezTo>
                  <a:cubicBezTo>
                    <a:pt x="37" y="28"/>
                    <a:pt x="37" y="28"/>
                    <a:pt x="37" y="28"/>
                  </a:cubicBezTo>
                  <a:cubicBezTo>
                    <a:pt x="37" y="27"/>
                    <a:pt x="37" y="25"/>
                    <a:pt x="36" y="24"/>
                  </a:cubicBezTo>
                  <a:cubicBezTo>
                    <a:pt x="33" y="23"/>
                    <a:pt x="33" y="23"/>
                    <a:pt x="33" y="23"/>
                  </a:cubicBezTo>
                  <a:cubicBezTo>
                    <a:pt x="33" y="22"/>
                    <a:pt x="33" y="21"/>
                    <a:pt x="34" y="20"/>
                  </a:cubicBezTo>
                  <a:cubicBezTo>
                    <a:pt x="36" y="20"/>
                    <a:pt x="36" y="20"/>
                    <a:pt x="36" y="20"/>
                  </a:cubicBezTo>
                  <a:cubicBezTo>
                    <a:pt x="38" y="19"/>
                    <a:pt x="39" y="18"/>
                    <a:pt x="38" y="16"/>
                  </a:cubicBezTo>
                  <a:lnTo>
                    <a:pt x="38" y="13"/>
                  </a:lnTo>
                  <a:close/>
                  <a:moveTo>
                    <a:pt x="21" y="27"/>
                  </a:moveTo>
                  <a:cubicBezTo>
                    <a:pt x="17" y="28"/>
                    <a:pt x="13" y="25"/>
                    <a:pt x="12" y="21"/>
                  </a:cubicBezTo>
                  <a:cubicBezTo>
                    <a:pt x="11" y="17"/>
                    <a:pt x="13" y="13"/>
                    <a:pt x="17" y="12"/>
                  </a:cubicBezTo>
                  <a:cubicBezTo>
                    <a:pt x="21" y="11"/>
                    <a:pt x="25" y="14"/>
                    <a:pt x="26" y="18"/>
                  </a:cubicBezTo>
                  <a:cubicBezTo>
                    <a:pt x="27" y="22"/>
                    <a:pt x="25" y="26"/>
                    <a:pt x="21" y="2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77" name="Freeform 224"/>
            <p:cNvSpPr>
              <a:spLocks noEditPoints="1"/>
            </p:cNvSpPr>
            <p:nvPr/>
          </p:nvSpPr>
          <p:spPr bwMode="auto">
            <a:xfrm>
              <a:off x="3221832" y="1845666"/>
              <a:ext cx="72628" cy="69056"/>
            </a:xfrm>
            <a:custGeom>
              <a:avLst/>
              <a:gdLst>
                <a:gd name="T0" fmla="*/ 27 w 28"/>
                <a:gd name="T1" fmla="*/ 9 h 27"/>
                <a:gd name="T2" fmla="*/ 25 w 28"/>
                <a:gd name="T3" fmla="*/ 8 h 27"/>
                <a:gd name="T4" fmla="*/ 23 w 28"/>
                <a:gd name="T5" fmla="*/ 9 h 27"/>
                <a:gd name="T6" fmla="*/ 21 w 28"/>
                <a:gd name="T7" fmla="*/ 7 h 27"/>
                <a:gd name="T8" fmla="*/ 23 w 28"/>
                <a:gd name="T9" fmla="*/ 5 h 27"/>
                <a:gd name="T10" fmla="*/ 22 w 28"/>
                <a:gd name="T11" fmla="*/ 3 h 27"/>
                <a:gd name="T12" fmla="*/ 20 w 28"/>
                <a:gd name="T13" fmla="*/ 2 h 27"/>
                <a:gd name="T14" fmla="*/ 17 w 28"/>
                <a:gd name="T15" fmla="*/ 2 h 27"/>
                <a:gd name="T16" fmla="*/ 16 w 28"/>
                <a:gd name="T17" fmla="*/ 4 h 27"/>
                <a:gd name="T18" fmla="*/ 14 w 28"/>
                <a:gd name="T19" fmla="*/ 4 h 27"/>
                <a:gd name="T20" fmla="*/ 14 w 28"/>
                <a:gd name="T21" fmla="*/ 2 h 27"/>
                <a:gd name="T22" fmla="*/ 12 w 28"/>
                <a:gd name="T23" fmla="*/ 0 h 27"/>
                <a:gd name="T24" fmla="*/ 10 w 28"/>
                <a:gd name="T25" fmla="*/ 1 h 27"/>
                <a:gd name="T26" fmla="*/ 8 w 28"/>
                <a:gd name="T27" fmla="*/ 3 h 27"/>
                <a:gd name="T28" fmla="*/ 9 w 28"/>
                <a:gd name="T29" fmla="*/ 5 h 27"/>
                <a:gd name="T30" fmla="*/ 7 w 28"/>
                <a:gd name="T31" fmla="*/ 6 h 27"/>
                <a:gd name="T32" fmla="*/ 6 w 28"/>
                <a:gd name="T33" fmla="*/ 5 h 27"/>
                <a:gd name="T34" fmla="*/ 3 w 28"/>
                <a:gd name="T35" fmla="*/ 6 h 27"/>
                <a:gd name="T36" fmla="*/ 2 w 28"/>
                <a:gd name="T37" fmla="*/ 8 h 27"/>
                <a:gd name="T38" fmla="*/ 2 w 28"/>
                <a:gd name="T39" fmla="*/ 10 h 27"/>
                <a:gd name="T40" fmla="*/ 4 w 28"/>
                <a:gd name="T41" fmla="*/ 11 h 27"/>
                <a:gd name="T42" fmla="*/ 4 w 28"/>
                <a:gd name="T43" fmla="*/ 13 h 27"/>
                <a:gd name="T44" fmla="*/ 2 w 28"/>
                <a:gd name="T45" fmla="*/ 14 h 27"/>
                <a:gd name="T46" fmla="*/ 1 w 28"/>
                <a:gd name="T47" fmla="*/ 16 h 27"/>
                <a:gd name="T48" fmla="*/ 1 w 28"/>
                <a:gd name="T49" fmla="*/ 18 h 27"/>
                <a:gd name="T50" fmla="*/ 3 w 28"/>
                <a:gd name="T51" fmla="*/ 19 h 27"/>
                <a:gd name="T52" fmla="*/ 5 w 28"/>
                <a:gd name="T53" fmla="*/ 19 h 27"/>
                <a:gd name="T54" fmla="*/ 6 w 28"/>
                <a:gd name="T55" fmla="*/ 21 h 27"/>
                <a:gd name="T56" fmla="*/ 5 w 28"/>
                <a:gd name="T57" fmla="*/ 22 h 27"/>
                <a:gd name="T58" fmla="*/ 6 w 28"/>
                <a:gd name="T59" fmla="*/ 25 h 27"/>
                <a:gd name="T60" fmla="*/ 8 w 28"/>
                <a:gd name="T61" fmla="*/ 26 h 27"/>
                <a:gd name="T62" fmla="*/ 11 w 28"/>
                <a:gd name="T63" fmla="*/ 25 h 27"/>
                <a:gd name="T64" fmla="*/ 11 w 28"/>
                <a:gd name="T65" fmla="*/ 24 h 27"/>
                <a:gd name="T66" fmla="*/ 13 w 28"/>
                <a:gd name="T67" fmla="*/ 24 h 27"/>
                <a:gd name="T68" fmla="*/ 14 w 28"/>
                <a:gd name="T69" fmla="*/ 26 h 27"/>
                <a:gd name="T70" fmla="*/ 16 w 28"/>
                <a:gd name="T71" fmla="*/ 27 h 27"/>
                <a:gd name="T72" fmla="*/ 18 w 28"/>
                <a:gd name="T73" fmla="*/ 27 h 27"/>
                <a:gd name="T74" fmla="*/ 20 w 28"/>
                <a:gd name="T75" fmla="*/ 24 h 27"/>
                <a:gd name="T76" fmla="*/ 19 w 28"/>
                <a:gd name="T77" fmla="*/ 22 h 27"/>
                <a:gd name="T78" fmla="*/ 21 w 28"/>
                <a:gd name="T79" fmla="*/ 21 h 27"/>
                <a:gd name="T80" fmla="*/ 22 w 28"/>
                <a:gd name="T81" fmla="*/ 22 h 27"/>
                <a:gd name="T82" fmla="*/ 25 w 28"/>
                <a:gd name="T83" fmla="*/ 22 h 27"/>
                <a:gd name="T84" fmla="*/ 26 w 28"/>
                <a:gd name="T85" fmla="*/ 20 h 27"/>
                <a:gd name="T86" fmla="*/ 25 w 28"/>
                <a:gd name="T87" fmla="*/ 17 h 27"/>
                <a:gd name="T88" fmla="*/ 24 w 28"/>
                <a:gd name="T89" fmla="*/ 16 h 27"/>
                <a:gd name="T90" fmla="*/ 24 w 28"/>
                <a:gd name="T91" fmla="*/ 14 h 27"/>
                <a:gd name="T92" fmla="*/ 26 w 28"/>
                <a:gd name="T93" fmla="*/ 14 h 27"/>
                <a:gd name="T94" fmla="*/ 27 w 28"/>
                <a:gd name="T95" fmla="*/ 11 h 27"/>
                <a:gd name="T96" fmla="*/ 27 w 28"/>
                <a:gd name="T97" fmla="*/ 9 h 27"/>
                <a:gd name="T98" fmla="*/ 15 w 28"/>
                <a:gd name="T99" fmla="*/ 19 h 27"/>
                <a:gd name="T100" fmla="*/ 9 w 28"/>
                <a:gd name="T101" fmla="*/ 15 h 27"/>
                <a:gd name="T102" fmla="*/ 13 w 28"/>
                <a:gd name="T103" fmla="*/ 9 h 27"/>
                <a:gd name="T104" fmla="*/ 19 w 28"/>
                <a:gd name="T105" fmla="*/ 13 h 27"/>
                <a:gd name="T106" fmla="*/ 15 w 28"/>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 h="27">
                  <a:moveTo>
                    <a:pt x="27" y="9"/>
                  </a:moveTo>
                  <a:cubicBezTo>
                    <a:pt x="27" y="8"/>
                    <a:pt x="26" y="8"/>
                    <a:pt x="25" y="8"/>
                  </a:cubicBezTo>
                  <a:cubicBezTo>
                    <a:pt x="23" y="9"/>
                    <a:pt x="23" y="9"/>
                    <a:pt x="23" y="9"/>
                  </a:cubicBezTo>
                  <a:cubicBezTo>
                    <a:pt x="22" y="8"/>
                    <a:pt x="22" y="7"/>
                    <a:pt x="21" y="7"/>
                  </a:cubicBezTo>
                  <a:cubicBezTo>
                    <a:pt x="23" y="5"/>
                    <a:pt x="23" y="5"/>
                    <a:pt x="23" y="5"/>
                  </a:cubicBezTo>
                  <a:cubicBezTo>
                    <a:pt x="23" y="4"/>
                    <a:pt x="23" y="3"/>
                    <a:pt x="22" y="3"/>
                  </a:cubicBezTo>
                  <a:cubicBezTo>
                    <a:pt x="20" y="2"/>
                    <a:pt x="20" y="2"/>
                    <a:pt x="20" y="2"/>
                  </a:cubicBezTo>
                  <a:cubicBezTo>
                    <a:pt x="19" y="1"/>
                    <a:pt x="18" y="1"/>
                    <a:pt x="17" y="2"/>
                  </a:cubicBezTo>
                  <a:cubicBezTo>
                    <a:pt x="16" y="4"/>
                    <a:pt x="16" y="4"/>
                    <a:pt x="16" y="4"/>
                  </a:cubicBezTo>
                  <a:cubicBezTo>
                    <a:pt x="16" y="4"/>
                    <a:pt x="15" y="4"/>
                    <a:pt x="14" y="4"/>
                  </a:cubicBezTo>
                  <a:cubicBezTo>
                    <a:pt x="14" y="2"/>
                    <a:pt x="14" y="2"/>
                    <a:pt x="14" y="2"/>
                  </a:cubicBezTo>
                  <a:cubicBezTo>
                    <a:pt x="14" y="1"/>
                    <a:pt x="13" y="0"/>
                    <a:pt x="12" y="0"/>
                  </a:cubicBezTo>
                  <a:cubicBezTo>
                    <a:pt x="10" y="1"/>
                    <a:pt x="10" y="1"/>
                    <a:pt x="10" y="1"/>
                  </a:cubicBezTo>
                  <a:cubicBezTo>
                    <a:pt x="9" y="1"/>
                    <a:pt x="8" y="2"/>
                    <a:pt x="8" y="3"/>
                  </a:cubicBezTo>
                  <a:cubicBezTo>
                    <a:pt x="9" y="5"/>
                    <a:pt x="9" y="5"/>
                    <a:pt x="9" y="5"/>
                  </a:cubicBezTo>
                  <a:cubicBezTo>
                    <a:pt x="8" y="5"/>
                    <a:pt x="8" y="6"/>
                    <a:pt x="7" y="6"/>
                  </a:cubicBezTo>
                  <a:cubicBezTo>
                    <a:pt x="6" y="5"/>
                    <a:pt x="6" y="5"/>
                    <a:pt x="6" y="5"/>
                  </a:cubicBezTo>
                  <a:cubicBezTo>
                    <a:pt x="5" y="5"/>
                    <a:pt x="3" y="5"/>
                    <a:pt x="3" y="6"/>
                  </a:cubicBezTo>
                  <a:cubicBezTo>
                    <a:pt x="2" y="8"/>
                    <a:pt x="2" y="8"/>
                    <a:pt x="2" y="8"/>
                  </a:cubicBezTo>
                  <a:cubicBezTo>
                    <a:pt x="1" y="9"/>
                    <a:pt x="2" y="10"/>
                    <a:pt x="2" y="10"/>
                  </a:cubicBezTo>
                  <a:cubicBezTo>
                    <a:pt x="4" y="11"/>
                    <a:pt x="4" y="11"/>
                    <a:pt x="4" y="11"/>
                  </a:cubicBezTo>
                  <a:cubicBezTo>
                    <a:pt x="4" y="12"/>
                    <a:pt x="4" y="13"/>
                    <a:pt x="4" y="13"/>
                  </a:cubicBezTo>
                  <a:cubicBezTo>
                    <a:pt x="2" y="14"/>
                    <a:pt x="2" y="14"/>
                    <a:pt x="2" y="14"/>
                  </a:cubicBezTo>
                  <a:cubicBezTo>
                    <a:pt x="1" y="14"/>
                    <a:pt x="0" y="15"/>
                    <a:pt x="1" y="16"/>
                  </a:cubicBezTo>
                  <a:cubicBezTo>
                    <a:pt x="1" y="18"/>
                    <a:pt x="1" y="18"/>
                    <a:pt x="1" y="18"/>
                  </a:cubicBezTo>
                  <a:cubicBezTo>
                    <a:pt x="1" y="19"/>
                    <a:pt x="2" y="20"/>
                    <a:pt x="3" y="19"/>
                  </a:cubicBezTo>
                  <a:cubicBezTo>
                    <a:pt x="5" y="19"/>
                    <a:pt x="5" y="19"/>
                    <a:pt x="5" y="19"/>
                  </a:cubicBezTo>
                  <a:cubicBezTo>
                    <a:pt x="5" y="20"/>
                    <a:pt x="6" y="20"/>
                    <a:pt x="6" y="21"/>
                  </a:cubicBezTo>
                  <a:cubicBezTo>
                    <a:pt x="5" y="22"/>
                    <a:pt x="5" y="22"/>
                    <a:pt x="5" y="22"/>
                  </a:cubicBezTo>
                  <a:cubicBezTo>
                    <a:pt x="5" y="23"/>
                    <a:pt x="5" y="24"/>
                    <a:pt x="6" y="25"/>
                  </a:cubicBezTo>
                  <a:cubicBezTo>
                    <a:pt x="8" y="26"/>
                    <a:pt x="8" y="26"/>
                    <a:pt x="8" y="26"/>
                  </a:cubicBezTo>
                  <a:cubicBezTo>
                    <a:pt x="9" y="26"/>
                    <a:pt x="10" y="26"/>
                    <a:pt x="11" y="25"/>
                  </a:cubicBezTo>
                  <a:cubicBezTo>
                    <a:pt x="11" y="24"/>
                    <a:pt x="11" y="24"/>
                    <a:pt x="11" y="24"/>
                  </a:cubicBezTo>
                  <a:cubicBezTo>
                    <a:pt x="12" y="24"/>
                    <a:pt x="13" y="24"/>
                    <a:pt x="13" y="24"/>
                  </a:cubicBezTo>
                  <a:cubicBezTo>
                    <a:pt x="14" y="26"/>
                    <a:pt x="14" y="26"/>
                    <a:pt x="14" y="26"/>
                  </a:cubicBezTo>
                  <a:cubicBezTo>
                    <a:pt x="14" y="27"/>
                    <a:pt x="15" y="27"/>
                    <a:pt x="16" y="27"/>
                  </a:cubicBezTo>
                  <a:cubicBezTo>
                    <a:pt x="18" y="27"/>
                    <a:pt x="18" y="27"/>
                    <a:pt x="18" y="27"/>
                  </a:cubicBezTo>
                  <a:cubicBezTo>
                    <a:pt x="19" y="26"/>
                    <a:pt x="20" y="25"/>
                    <a:pt x="20" y="24"/>
                  </a:cubicBezTo>
                  <a:cubicBezTo>
                    <a:pt x="19" y="22"/>
                    <a:pt x="19" y="22"/>
                    <a:pt x="19" y="22"/>
                  </a:cubicBezTo>
                  <a:cubicBezTo>
                    <a:pt x="20" y="22"/>
                    <a:pt x="20" y="22"/>
                    <a:pt x="21" y="21"/>
                  </a:cubicBezTo>
                  <a:cubicBezTo>
                    <a:pt x="22" y="22"/>
                    <a:pt x="22" y="22"/>
                    <a:pt x="22" y="22"/>
                  </a:cubicBezTo>
                  <a:cubicBezTo>
                    <a:pt x="23" y="23"/>
                    <a:pt x="24" y="22"/>
                    <a:pt x="25" y="22"/>
                  </a:cubicBezTo>
                  <a:cubicBezTo>
                    <a:pt x="26" y="20"/>
                    <a:pt x="26" y="20"/>
                    <a:pt x="26" y="20"/>
                  </a:cubicBezTo>
                  <a:cubicBezTo>
                    <a:pt x="27" y="19"/>
                    <a:pt x="26" y="18"/>
                    <a:pt x="25" y="17"/>
                  </a:cubicBezTo>
                  <a:cubicBezTo>
                    <a:pt x="24" y="16"/>
                    <a:pt x="24" y="16"/>
                    <a:pt x="24" y="16"/>
                  </a:cubicBezTo>
                  <a:cubicBezTo>
                    <a:pt x="24" y="16"/>
                    <a:pt x="24" y="15"/>
                    <a:pt x="24" y="14"/>
                  </a:cubicBezTo>
                  <a:cubicBezTo>
                    <a:pt x="26" y="14"/>
                    <a:pt x="26" y="14"/>
                    <a:pt x="26" y="14"/>
                  </a:cubicBezTo>
                  <a:cubicBezTo>
                    <a:pt x="27" y="14"/>
                    <a:pt x="28" y="13"/>
                    <a:pt x="27" y="11"/>
                  </a:cubicBezTo>
                  <a:lnTo>
                    <a:pt x="27" y="9"/>
                  </a:lnTo>
                  <a:close/>
                  <a:moveTo>
                    <a:pt x="15" y="19"/>
                  </a:moveTo>
                  <a:cubicBezTo>
                    <a:pt x="12" y="19"/>
                    <a:pt x="9" y="18"/>
                    <a:pt x="9" y="15"/>
                  </a:cubicBezTo>
                  <a:cubicBezTo>
                    <a:pt x="8" y="12"/>
                    <a:pt x="10" y="9"/>
                    <a:pt x="13" y="9"/>
                  </a:cubicBezTo>
                  <a:cubicBezTo>
                    <a:pt x="15" y="8"/>
                    <a:pt x="18" y="10"/>
                    <a:pt x="19" y="13"/>
                  </a:cubicBezTo>
                  <a:cubicBezTo>
                    <a:pt x="19" y="15"/>
                    <a:pt x="18" y="18"/>
                    <a:pt x="15" y="19"/>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78" name="Freeform 225"/>
            <p:cNvSpPr>
              <a:spLocks noEditPoints="1"/>
            </p:cNvSpPr>
            <p:nvPr/>
          </p:nvSpPr>
          <p:spPr bwMode="auto">
            <a:xfrm>
              <a:off x="3567113" y="2885081"/>
              <a:ext cx="69056" cy="70247"/>
            </a:xfrm>
            <a:custGeom>
              <a:avLst/>
              <a:gdLst>
                <a:gd name="T0" fmla="*/ 26 w 27"/>
                <a:gd name="T1" fmla="*/ 9 h 27"/>
                <a:gd name="T2" fmla="*/ 24 w 27"/>
                <a:gd name="T3" fmla="*/ 8 h 27"/>
                <a:gd name="T4" fmla="*/ 22 w 27"/>
                <a:gd name="T5" fmla="*/ 8 h 27"/>
                <a:gd name="T6" fmla="*/ 21 w 27"/>
                <a:gd name="T7" fmla="*/ 7 h 27"/>
                <a:gd name="T8" fmla="*/ 22 w 27"/>
                <a:gd name="T9" fmla="*/ 5 h 27"/>
                <a:gd name="T10" fmla="*/ 21 w 27"/>
                <a:gd name="T11" fmla="*/ 2 h 27"/>
                <a:gd name="T12" fmla="*/ 20 w 27"/>
                <a:gd name="T13" fmla="*/ 1 h 27"/>
                <a:gd name="T14" fmla="*/ 17 w 27"/>
                <a:gd name="T15" fmla="*/ 2 h 27"/>
                <a:gd name="T16" fmla="*/ 16 w 27"/>
                <a:gd name="T17" fmla="*/ 4 h 27"/>
                <a:gd name="T18" fmla="*/ 14 w 27"/>
                <a:gd name="T19" fmla="*/ 3 h 27"/>
                <a:gd name="T20" fmla="*/ 14 w 27"/>
                <a:gd name="T21" fmla="*/ 2 h 27"/>
                <a:gd name="T22" fmla="*/ 11 w 27"/>
                <a:gd name="T23" fmla="*/ 0 h 27"/>
                <a:gd name="T24" fmla="*/ 9 w 27"/>
                <a:gd name="T25" fmla="*/ 1 h 27"/>
                <a:gd name="T26" fmla="*/ 8 w 27"/>
                <a:gd name="T27" fmla="*/ 3 h 27"/>
                <a:gd name="T28" fmla="*/ 8 w 27"/>
                <a:gd name="T29" fmla="*/ 5 h 27"/>
                <a:gd name="T30" fmla="*/ 7 w 27"/>
                <a:gd name="T31" fmla="*/ 6 h 27"/>
                <a:gd name="T32" fmla="*/ 5 w 27"/>
                <a:gd name="T33" fmla="*/ 5 h 27"/>
                <a:gd name="T34" fmla="*/ 2 w 27"/>
                <a:gd name="T35" fmla="*/ 6 h 27"/>
                <a:gd name="T36" fmla="*/ 1 w 27"/>
                <a:gd name="T37" fmla="*/ 7 h 27"/>
                <a:gd name="T38" fmla="*/ 2 w 27"/>
                <a:gd name="T39" fmla="*/ 10 h 27"/>
                <a:gd name="T40" fmla="*/ 3 w 27"/>
                <a:gd name="T41" fmla="*/ 11 h 27"/>
                <a:gd name="T42" fmla="*/ 3 w 27"/>
                <a:gd name="T43" fmla="*/ 13 h 27"/>
                <a:gd name="T44" fmla="*/ 2 w 27"/>
                <a:gd name="T45" fmla="*/ 13 h 27"/>
                <a:gd name="T46" fmla="*/ 0 w 27"/>
                <a:gd name="T47" fmla="*/ 16 h 27"/>
                <a:gd name="T48" fmla="*/ 1 w 27"/>
                <a:gd name="T49" fmla="*/ 18 h 27"/>
                <a:gd name="T50" fmla="*/ 3 w 27"/>
                <a:gd name="T51" fmla="*/ 19 h 27"/>
                <a:gd name="T52" fmla="*/ 4 w 27"/>
                <a:gd name="T53" fmla="*/ 19 h 27"/>
                <a:gd name="T54" fmla="*/ 6 w 27"/>
                <a:gd name="T55" fmla="*/ 21 h 27"/>
                <a:gd name="T56" fmla="*/ 5 w 27"/>
                <a:gd name="T57" fmla="*/ 22 h 27"/>
                <a:gd name="T58" fmla="*/ 6 w 27"/>
                <a:gd name="T59" fmla="*/ 25 h 27"/>
                <a:gd name="T60" fmla="*/ 7 w 27"/>
                <a:gd name="T61" fmla="*/ 26 h 27"/>
                <a:gd name="T62" fmla="*/ 10 w 27"/>
                <a:gd name="T63" fmla="*/ 25 h 27"/>
                <a:gd name="T64" fmla="*/ 11 w 27"/>
                <a:gd name="T65" fmla="*/ 24 h 27"/>
                <a:gd name="T66" fmla="*/ 13 w 27"/>
                <a:gd name="T67" fmla="*/ 24 h 27"/>
                <a:gd name="T68" fmla="*/ 13 w 27"/>
                <a:gd name="T69" fmla="*/ 26 h 27"/>
                <a:gd name="T70" fmla="*/ 16 w 27"/>
                <a:gd name="T71" fmla="*/ 27 h 27"/>
                <a:gd name="T72" fmla="*/ 18 w 27"/>
                <a:gd name="T73" fmla="*/ 26 h 27"/>
                <a:gd name="T74" fmla="*/ 19 w 27"/>
                <a:gd name="T75" fmla="*/ 24 h 27"/>
                <a:gd name="T76" fmla="*/ 19 w 27"/>
                <a:gd name="T77" fmla="*/ 22 h 27"/>
                <a:gd name="T78" fmla="*/ 20 w 27"/>
                <a:gd name="T79" fmla="*/ 21 h 27"/>
                <a:gd name="T80" fmla="*/ 22 w 27"/>
                <a:gd name="T81" fmla="*/ 22 h 27"/>
                <a:gd name="T82" fmla="*/ 25 w 27"/>
                <a:gd name="T83" fmla="*/ 21 h 27"/>
                <a:gd name="T84" fmla="*/ 26 w 27"/>
                <a:gd name="T85" fmla="*/ 20 h 27"/>
                <a:gd name="T86" fmla="*/ 25 w 27"/>
                <a:gd name="T87" fmla="*/ 17 h 27"/>
                <a:gd name="T88" fmla="*/ 23 w 27"/>
                <a:gd name="T89" fmla="*/ 16 h 27"/>
                <a:gd name="T90" fmla="*/ 24 w 27"/>
                <a:gd name="T91" fmla="*/ 14 h 27"/>
                <a:gd name="T92" fmla="*/ 26 w 27"/>
                <a:gd name="T93" fmla="*/ 14 h 27"/>
                <a:gd name="T94" fmla="*/ 27 w 27"/>
                <a:gd name="T95" fmla="*/ 11 h 27"/>
                <a:gd name="T96" fmla="*/ 26 w 27"/>
                <a:gd name="T97" fmla="*/ 9 h 27"/>
                <a:gd name="T98" fmla="*/ 15 w 27"/>
                <a:gd name="T99" fmla="*/ 19 h 27"/>
                <a:gd name="T100" fmla="*/ 8 w 27"/>
                <a:gd name="T101" fmla="*/ 15 h 27"/>
                <a:gd name="T102" fmla="*/ 12 w 27"/>
                <a:gd name="T103" fmla="*/ 9 h 27"/>
                <a:gd name="T104" fmla="*/ 18 w 27"/>
                <a:gd name="T105" fmla="*/ 12 h 27"/>
                <a:gd name="T106" fmla="*/ 15 w 27"/>
                <a:gd name="T107"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7">
                  <a:moveTo>
                    <a:pt x="26" y="9"/>
                  </a:moveTo>
                  <a:cubicBezTo>
                    <a:pt x="26" y="8"/>
                    <a:pt x="25" y="8"/>
                    <a:pt x="24" y="8"/>
                  </a:cubicBezTo>
                  <a:cubicBezTo>
                    <a:pt x="22" y="8"/>
                    <a:pt x="22" y="8"/>
                    <a:pt x="22" y="8"/>
                  </a:cubicBezTo>
                  <a:cubicBezTo>
                    <a:pt x="22" y="8"/>
                    <a:pt x="21" y="7"/>
                    <a:pt x="21" y="7"/>
                  </a:cubicBezTo>
                  <a:cubicBezTo>
                    <a:pt x="22" y="5"/>
                    <a:pt x="22" y="5"/>
                    <a:pt x="22" y="5"/>
                  </a:cubicBezTo>
                  <a:cubicBezTo>
                    <a:pt x="23" y="4"/>
                    <a:pt x="22" y="3"/>
                    <a:pt x="21" y="2"/>
                  </a:cubicBezTo>
                  <a:cubicBezTo>
                    <a:pt x="20" y="1"/>
                    <a:pt x="20" y="1"/>
                    <a:pt x="20" y="1"/>
                  </a:cubicBezTo>
                  <a:cubicBezTo>
                    <a:pt x="19" y="1"/>
                    <a:pt x="17" y="1"/>
                    <a:pt x="17" y="2"/>
                  </a:cubicBezTo>
                  <a:cubicBezTo>
                    <a:pt x="16" y="4"/>
                    <a:pt x="16" y="4"/>
                    <a:pt x="16" y="4"/>
                  </a:cubicBezTo>
                  <a:cubicBezTo>
                    <a:pt x="15" y="4"/>
                    <a:pt x="15" y="3"/>
                    <a:pt x="14" y="3"/>
                  </a:cubicBezTo>
                  <a:cubicBezTo>
                    <a:pt x="14" y="2"/>
                    <a:pt x="14" y="2"/>
                    <a:pt x="14" y="2"/>
                  </a:cubicBezTo>
                  <a:cubicBezTo>
                    <a:pt x="13" y="1"/>
                    <a:pt x="12" y="0"/>
                    <a:pt x="11" y="0"/>
                  </a:cubicBezTo>
                  <a:cubicBezTo>
                    <a:pt x="9" y="1"/>
                    <a:pt x="9" y="1"/>
                    <a:pt x="9" y="1"/>
                  </a:cubicBezTo>
                  <a:cubicBezTo>
                    <a:pt x="8" y="1"/>
                    <a:pt x="8" y="2"/>
                    <a:pt x="8" y="3"/>
                  </a:cubicBezTo>
                  <a:cubicBezTo>
                    <a:pt x="8" y="5"/>
                    <a:pt x="8" y="5"/>
                    <a:pt x="8" y="5"/>
                  </a:cubicBezTo>
                  <a:cubicBezTo>
                    <a:pt x="8" y="5"/>
                    <a:pt x="7" y="5"/>
                    <a:pt x="7" y="6"/>
                  </a:cubicBezTo>
                  <a:cubicBezTo>
                    <a:pt x="5" y="5"/>
                    <a:pt x="5" y="5"/>
                    <a:pt x="5" y="5"/>
                  </a:cubicBezTo>
                  <a:cubicBezTo>
                    <a:pt x="4" y="4"/>
                    <a:pt x="3" y="5"/>
                    <a:pt x="2" y="6"/>
                  </a:cubicBezTo>
                  <a:cubicBezTo>
                    <a:pt x="1" y="7"/>
                    <a:pt x="1" y="7"/>
                    <a:pt x="1" y="7"/>
                  </a:cubicBezTo>
                  <a:cubicBezTo>
                    <a:pt x="1" y="8"/>
                    <a:pt x="1" y="10"/>
                    <a:pt x="2" y="10"/>
                  </a:cubicBezTo>
                  <a:cubicBezTo>
                    <a:pt x="3" y="11"/>
                    <a:pt x="3" y="11"/>
                    <a:pt x="3" y="11"/>
                  </a:cubicBezTo>
                  <a:cubicBezTo>
                    <a:pt x="3" y="12"/>
                    <a:pt x="3" y="12"/>
                    <a:pt x="3" y="13"/>
                  </a:cubicBezTo>
                  <a:cubicBezTo>
                    <a:pt x="2" y="13"/>
                    <a:pt x="2" y="13"/>
                    <a:pt x="2" y="13"/>
                  </a:cubicBezTo>
                  <a:cubicBezTo>
                    <a:pt x="1" y="14"/>
                    <a:pt x="0" y="15"/>
                    <a:pt x="0" y="16"/>
                  </a:cubicBezTo>
                  <a:cubicBezTo>
                    <a:pt x="1" y="18"/>
                    <a:pt x="1" y="18"/>
                    <a:pt x="1" y="18"/>
                  </a:cubicBezTo>
                  <a:cubicBezTo>
                    <a:pt x="1" y="19"/>
                    <a:pt x="2" y="19"/>
                    <a:pt x="3" y="19"/>
                  </a:cubicBezTo>
                  <a:cubicBezTo>
                    <a:pt x="4" y="19"/>
                    <a:pt x="4" y="19"/>
                    <a:pt x="4" y="19"/>
                  </a:cubicBezTo>
                  <a:cubicBezTo>
                    <a:pt x="5" y="19"/>
                    <a:pt x="5" y="20"/>
                    <a:pt x="6" y="21"/>
                  </a:cubicBezTo>
                  <a:cubicBezTo>
                    <a:pt x="5" y="22"/>
                    <a:pt x="5" y="22"/>
                    <a:pt x="5" y="22"/>
                  </a:cubicBezTo>
                  <a:cubicBezTo>
                    <a:pt x="4" y="23"/>
                    <a:pt x="5" y="24"/>
                    <a:pt x="6" y="25"/>
                  </a:cubicBezTo>
                  <a:cubicBezTo>
                    <a:pt x="7" y="26"/>
                    <a:pt x="7" y="26"/>
                    <a:pt x="7" y="26"/>
                  </a:cubicBezTo>
                  <a:cubicBezTo>
                    <a:pt x="8" y="26"/>
                    <a:pt x="10" y="26"/>
                    <a:pt x="10" y="25"/>
                  </a:cubicBezTo>
                  <a:cubicBezTo>
                    <a:pt x="11" y="24"/>
                    <a:pt x="11" y="24"/>
                    <a:pt x="11" y="24"/>
                  </a:cubicBezTo>
                  <a:cubicBezTo>
                    <a:pt x="12" y="24"/>
                    <a:pt x="12" y="24"/>
                    <a:pt x="13" y="24"/>
                  </a:cubicBezTo>
                  <a:cubicBezTo>
                    <a:pt x="13" y="26"/>
                    <a:pt x="13" y="26"/>
                    <a:pt x="13" y="26"/>
                  </a:cubicBezTo>
                  <a:cubicBezTo>
                    <a:pt x="14" y="27"/>
                    <a:pt x="15" y="27"/>
                    <a:pt x="16" y="27"/>
                  </a:cubicBezTo>
                  <a:cubicBezTo>
                    <a:pt x="18" y="26"/>
                    <a:pt x="18" y="26"/>
                    <a:pt x="18" y="26"/>
                  </a:cubicBezTo>
                  <a:cubicBezTo>
                    <a:pt x="19" y="26"/>
                    <a:pt x="19" y="25"/>
                    <a:pt x="19" y="24"/>
                  </a:cubicBezTo>
                  <a:cubicBezTo>
                    <a:pt x="19" y="22"/>
                    <a:pt x="19" y="22"/>
                    <a:pt x="19" y="22"/>
                  </a:cubicBezTo>
                  <a:cubicBezTo>
                    <a:pt x="19" y="22"/>
                    <a:pt x="20" y="22"/>
                    <a:pt x="20" y="21"/>
                  </a:cubicBezTo>
                  <a:cubicBezTo>
                    <a:pt x="22" y="22"/>
                    <a:pt x="22" y="22"/>
                    <a:pt x="22" y="22"/>
                  </a:cubicBezTo>
                  <a:cubicBezTo>
                    <a:pt x="23" y="23"/>
                    <a:pt x="24" y="22"/>
                    <a:pt x="25" y="21"/>
                  </a:cubicBezTo>
                  <a:cubicBezTo>
                    <a:pt x="26" y="20"/>
                    <a:pt x="26" y="20"/>
                    <a:pt x="26" y="20"/>
                  </a:cubicBezTo>
                  <a:cubicBezTo>
                    <a:pt x="26" y="19"/>
                    <a:pt x="26" y="18"/>
                    <a:pt x="25" y="17"/>
                  </a:cubicBezTo>
                  <a:cubicBezTo>
                    <a:pt x="23" y="16"/>
                    <a:pt x="23" y="16"/>
                    <a:pt x="23" y="16"/>
                  </a:cubicBezTo>
                  <a:cubicBezTo>
                    <a:pt x="23" y="15"/>
                    <a:pt x="24" y="15"/>
                    <a:pt x="24" y="14"/>
                  </a:cubicBezTo>
                  <a:cubicBezTo>
                    <a:pt x="26" y="14"/>
                    <a:pt x="26" y="14"/>
                    <a:pt x="26" y="14"/>
                  </a:cubicBezTo>
                  <a:cubicBezTo>
                    <a:pt x="27" y="13"/>
                    <a:pt x="27" y="12"/>
                    <a:pt x="27" y="11"/>
                  </a:cubicBezTo>
                  <a:lnTo>
                    <a:pt x="26" y="9"/>
                  </a:lnTo>
                  <a:close/>
                  <a:moveTo>
                    <a:pt x="15" y="19"/>
                  </a:moveTo>
                  <a:cubicBezTo>
                    <a:pt x="12" y="19"/>
                    <a:pt x="9" y="18"/>
                    <a:pt x="8" y="15"/>
                  </a:cubicBezTo>
                  <a:cubicBezTo>
                    <a:pt x="8" y="12"/>
                    <a:pt x="9" y="9"/>
                    <a:pt x="12" y="9"/>
                  </a:cubicBezTo>
                  <a:cubicBezTo>
                    <a:pt x="15" y="8"/>
                    <a:pt x="18" y="10"/>
                    <a:pt x="18" y="12"/>
                  </a:cubicBezTo>
                  <a:cubicBezTo>
                    <a:pt x="19" y="15"/>
                    <a:pt x="17" y="18"/>
                    <a:pt x="15" y="19"/>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79" name="Freeform 226"/>
            <p:cNvSpPr>
              <a:spLocks noEditPoints="1"/>
            </p:cNvSpPr>
            <p:nvPr/>
          </p:nvSpPr>
          <p:spPr bwMode="auto">
            <a:xfrm>
              <a:off x="3243263" y="1613493"/>
              <a:ext cx="69056" cy="72629"/>
            </a:xfrm>
            <a:custGeom>
              <a:avLst/>
              <a:gdLst>
                <a:gd name="T0" fmla="*/ 26 w 27"/>
                <a:gd name="T1" fmla="*/ 10 h 28"/>
                <a:gd name="T2" fmla="*/ 24 w 27"/>
                <a:gd name="T3" fmla="*/ 8 h 28"/>
                <a:gd name="T4" fmla="*/ 22 w 27"/>
                <a:gd name="T5" fmla="*/ 9 h 28"/>
                <a:gd name="T6" fmla="*/ 21 w 27"/>
                <a:gd name="T7" fmla="*/ 7 h 28"/>
                <a:gd name="T8" fmla="*/ 22 w 27"/>
                <a:gd name="T9" fmla="*/ 6 h 28"/>
                <a:gd name="T10" fmla="*/ 21 w 27"/>
                <a:gd name="T11" fmla="*/ 3 h 28"/>
                <a:gd name="T12" fmla="*/ 19 w 27"/>
                <a:gd name="T13" fmla="*/ 2 h 28"/>
                <a:gd name="T14" fmla="*/ 17 w 27"/>
                <a:gd name="T15" fmla="*/ 3 h 28"/>
                <a:gd name="T16" fmla="*/ 16 w 27"/>
                <a:gd name="T17" fmla="*/ 4 h 28"/>
                <a:gd name="T18" fmla="*/ 14 w 27"/>
                <a:gd name="T19" fmla="*/ 4 h 28"/>
                <a:gd name="T20" fmla="*/ 13 w 27"/>
                <a:gd name="T21" fmla="*/ 2 h 28"/>
                <a:gd name="T22" fmla="*/ 11 w 27"/>
                <a:gd name="T23" fmla="*/ 1 h 28"/>
                <a:gd name="T24" fmla="*/ 9 w 27"/>
                <a:gd name="T25" fmla="*/ 1 h 28"/>
                <a:gd name="T26" fmla="*/ 8 w 27"/>
                <a:gd name="T27" fmla="*/ 3 h 28"/>
                <a:gd name="T28" fmla="*/ 8 w 27"/>
                <a:gd name="T29" fmla="*/ 5 h 28"/>
                <a:gd name="T30" fmla="*/ 6 w 27"/>
                <a:gd name="T31" fmla="*/ 6 h 28"/>
                <a:gd name="T32" fmla="*/ 5 w 27"/>
                <a:gd name="T33" fmla="*/ 5 h 28"/>
                <a:gd name="T34" fmla="*/ 2 w 27"/>
                <a:gd name="T35" fmla="*/ 6 h 28"/>
                <a:gd name="T36" fmla="*/ 1 w 27"/>
                <a:gd name="T37" fmla="*/ 8 h 28"/>
                <a:gd name="T38" fmla="*/ 2 w 27"/>
                <a:gd name="T39" fmla="*/ 11 h 28"/>
                <a:gd name="T40" fmla="*/ 3 w 27"/>
                <a:gd name="T41" fmla="*/ 11 h 28"/>
                <a:gd name="T42" fmla="*/ 3 w 27"/>
                <a:gd name="T43" fmla="*/ 14 h 28"/>
                <a:gd name="T44" fmla="*/ 1 w 27"/>
                <a:gd name="T45" fmla="*/ 14 h 28"/>
                <a:gd name="T46" fmla="*/ 0 w 27"/>
                <a:gd name="T47" fmla="*/ 16 h 28"/>
                <a:gd name="T48" fmla="*/ 0 w 27"/>
                <a:gd name="T49" fmla="*/ 18 h 28"/>
                <a:gd name="T50" fmla="*/ 3 w 27"/>
                <a:gd name="T51" fmla="*/ 20 h 28"/>
                <a:gd name="T52" fmla="*/ 4 w 27"/>
                <a:gd name="T53" fmla="*/ 19 h 28"/>
                <a:gd name="T54" fmla="*/ 6 w 27"/>
                <a:gd name="T55" fmla="*/ 21 h 28"/>
                <a:gd name="T56" fmla="*/ 5 w 27"/>
                <a:gd name="T57" fmla="*/ 22 h 28"/>
                <a:gd name="T58" fmla="*/ 5 w 27"/>
                <a:gd name="T59" fmla="*/ 25 h 28"/>
                <a:gd name="T60" fmla="*/ 7 w 27"/>
                <a:gd name="T61" fmla="*/ 26 h 28"/>
                <a:gd name="T62" fmla="*/ 10 w 27"/>
                <a:gd name="T63" fmla="*/ 25 h 28"/>
                <a:gd name="T64" fmla="*/ 11 w 27"/>
                <a:gd name="T65" fmla="*/ 24 h 28"/>
                <a:gd name="T66" fmla="*/ 13 w 27"/>
                <a:gd name="T67" fmla="*/ 24 h 28"/>
                <a:gd name="T68" fmla="*/ 13 w 27"/>
                <a:gd name="T69" fmla="*/ 26 h 28"/>
                <a:gd name="T70" fmla="*/ 15 w 27"/>
                <a:gd name="T71" fmla="*/ 27 h 28"/>
                <a:gd name="T72" fmla="*/ 18 w 27"/>
                <a:gd name="T73" fmla="*/ 27 h 28"/>
                <a:gd name="T74" fmla="*/ 19 w 27"/>
                <a:gd name="T75" fmla="*/ 25 h 28"/>
                <a:gd name="T76" fmla="*/ 18 w 27"/>
                <a:gd name="T77" fmla="*/ 23 h 28"/>
                <a:gd name="T78" fmla="*/ 20 w 27"/>
                <a:gd name="T79" fmla="*/ 22 h 28"/>
                <a:gd name="T80" fmla="*/ 22 w 27"/>
                <a:gd name="T81" fmla="*/ 23 h 28"/>
                <a:gd name="T82" fmla="*/ 24 w 27"/>
                <a:gd name="T83" fmla="*/ 22 h 28"/>
                <a:gd name="T84" fmla="*/ 25 w 27"/>
                <a:gd name="T85" fmla="*/ 20 h 28"/>
                <a:gd name="T86" fmla="*/ 25 w 27"/>
                <a:gd name="T87" fmla="*/ 17 h 28"/>
                <a:gd name="T88" fmla="*/ 23 w 27"/>
                <a:gd name="T89" fmla="*/ 16 h 28"/>
                <a:gd name="T90" fmla="*/ 23 w 27"/>
                <a:gd name="T91" fmla="*/ 15 h 28"/>
                <a:gd name="T92" fmla="*/ 25 w 27"/>
                <a:gd name="T93" fmla="*/ 14 h 28"/>
                <a:gd name="T94" fmla="*/ 27 w 27"/>
                <a:gd name="T95" fmla="*/ 12 h 28"/>
                <a:gd name="T96" fmla="*/ 26 w 27"/>
                <a:gd name="T97" fmla="*/ 10 h 28"/>
                <a:gd name="T98" fmla="*/ 14 w 27"/>
                <a:gd name="T99" fmla="*/ 19 h 28"/>
                <a:gd name="T100" fmla="*/ 8 w 27"/>
                <a:gd name="T101" fmla="*/ 15 h 28"/>
                <a:gd name="T102" fmla="*/ 12 w 27"/>
                <a:gd name="T103" fmla="*/ 9 h 28"/>
                <a:gd name="T104" fmla="*/ 18 w 27"/>
                <a:gd name="T105" fmla="*/ 13 h 28"/>
                <a:gd name="T106" fmla="*/ 14 w 27"/>
                <a:gd name="T107"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 h="28">
                  <a:moveTo>
                    <a:pt x="26" y="10"/>
                  </a:moveTo>
                  <a:cubicBezTo>
                    <a:pt x="26" y="9"/>
                    <a:pt x="25" y="8"/>
                    <a:pt x="24" y="8"/>
                  </a:cubicBezTo>
                  <a:cubicBezTo>
                    <a:pt x="22" y="9"/>
                    <a:pt x="22" y="9"/>
                    <a:pt x="22" y="9"/>
                  </a:cubicBezTo>
                  <a:cubicBezTo>
                    <a:pt x="21" y="8"/>
                    <a:pt x="21" y="8"/>
                    <a:pt x="21" y="7"/>
                  </a:cubicBezTo>
                  <a:cubicBezTo>
                    <a:pt x="22" y="6"/>
                    <a:pt x="22" y="6"/>
                    <a:pt x="22" y="6"/>
                  </a:cubicBezTo>
                  <a:cubicBezTo>
                    <a:pt x="22" y="5"/>
                    <a:pt x="22" y="4"/>
                    <a:pt x="21" y="3"/>
                  </a:cubicBezTo>
                  <a:cubicBezTo>
                    <a:pt x="19" y="2"/>
                    <a:pt x="19" y="2"/>
                    <a:pt x="19" y="2"/>
                  </a:cubicBezTo>
                  <a:cubicBezTo>
                    <a:pt x="18" y="1"/>
                    <a:pt x="17" y="2"/>
                    <a:pt x="17" y="3"/>
                  </a:cubicBezTo>
                  <a:cubicBezTo>
                    <a:pt x="16" y="4"/>
                    <a:pt x="16" y="4"/>
                    <a:pt x="16" y="4"/>
                  </a:cubicBezTo>
                  <a:cubicBezTo>
                    <a:pt x="15" y="4"/>
                    <a:pt x="14" y="4"/>
                    <a:pt x="14" y="4"/>
                  </a:cubicBezTo>
                  <a:cubicBezTo>
                    <a:pt x="13" y="2"/>
                    <a:pt x="13" y="2"/>
                    <a:pt x="13" y="2"/>
                  </a:cubicBezTo>
                  <a:cubicBezTo>
                    <a:pt x="13" y="1"/>
                    <a:pt x="12" y="0"/>
                    <a:pt x="11" y="1"/>
                  </a:cubicBezTo>
                  <a:cubicBezTo>
                    <a:pt x="9" y="1"/>
                    <a:pt x="9" y="1"/>
                    <a:pt x="9" y="1"/>
                  </a:cubicBezTo>
                  <a:cubicBezTo>
                    <a:pt x="8" y="1"/>
                    <a:pt x="7" y="2"/>
                    <a:pt x="8" y="3"/>
                  </a:cubicBezTo>
                  <a:cubicBezTo>
                    <a:pt x="8" y="5"/>
                    <a:pt x="8" y="5"/>
                    <a:pt x="8" y="5"/>
                  </a:cubicBezTo>
                  <a:cubicBezTo>
                    <a:pt x="7" y="5"/>
                    <a:pt x="7" y="6"/>
                    <a:pt x="6" y="6"/>
                  </a:cubicBezTo>
                  <a:cubicBezTo>
                    <a:pt x="5" y="5"/>
                    <a:pt x="5" y="5"/>
                    <a:pt x="5" y="5"/>
                  </a:cubicBezTo>
                  <a:cubicBezTo>
                    <a:pt x="4" y="5"/>
                    <a:pt x="3" y="5"/>
                    <a:pt x="2" y="6"/>
                  </a:cubicBezTo>
                  <a:cubicBezTo>
                    <a:pt x="1" y="8"/>
                    <a:pt x="1" y="8"/>
                    <a:pt x="1" y="8"/>
                  </a:cubicBezTo>
                  <a:cubicBezTo>
                    <a:pt x="1" y="9"/>
                    <a:pt x="1" y="10"/>
                    <a:pt x="2" y="11"/>
                  </a:cubicBezTo>
                  <a:cubicBezTo>
                    <a:pt x="3" y="11"/>
                    <a:pt x="3" y="11"/>
                    <a:pt x="3" y="11"/>
                  </a:cubicBezTo>
                  <a:cubicBezTo>
                    <a:pt x="3" y="12"/>
                    <a:pt x="3" y="13"/>
                    <a:pt x="3" y="14"/>
                  </a:cubicBezTo>
                  <a:cubicBezTo>
                    <a:pt x="1" y="14"/>
                    <a:pt x="1" y="14"/>
                    <a:pt x="1" y="14"/>
                  </a:cubicBezTo>
                  <a:cubicBezTo>
                    <a:pt x="0" y="14"/>
                    <a:pt x="0" y="15"/>
                    <a:pt x="0" y="16"/>
                  </a:cubicBezTo>
                  <a:cubicBezTo>
                    <a:pt x="0" y="18"/>
                    <a:pt x="0" y="18"/>
                    <a:pt x="0" y="18"/>
                  </a:cubicBezTo>
                  <a:cubicBezTo>
                    <a:pt x="1" y="19"/>
                    <a:pt x="2" y="20"/>
                    <a:pt x="3" y="20"/>
                  </a:cubicBezTo>
                  <a:cubicBezTo>
                    <a:pt x="4" y="19"/>
                    <a:pt x="4" y="19"/>
                    <a:pt x="4" y="19"/>
                  </a:cubicBezTo>
                  <a:cubicBezTo>
                    <a:pt x="5" y="20"/>
                    <a:pt x="5" y="21"/>
                    <a:pt x="6" y="21"/>
                  </a:cubicBezTo>
                  <a:cubicBezTo>
                    <a:pt x="5" y="22"/>
                    <a:pt x="5" y="22"/>
                    <a:pt x="5" y="22"/>
                  </a:cubicBezTo>
                  <a:cubicBezTo>
                    <a:pt x="4" y="23"/>
                    <a:pt x="4" y="25"/>
                    <a:pt x="5" y="25"/>
                  </a:cubicBezTo>
                  <a:cubicBezTo>
                    <a:pt x="7" y="26"/>
                    <a:pt x="7" y="26"/>
                    <a:pt x="7" y="26"/>
                  </a:cubicBezTo>
                  <a:cubicBezTo>
                    <a:pt x="8" y="27"/>
                    <a:pt x="9" y="26"/>
                    <a:pt x="10" y="25"/>
                  </a:cubicBezTo>
                  <a:cubicBezTo>
                    <a:pt x="11" y="24"/>
                    <a:pt x="11" y="24"/>
                    <a:pt x="11" y="24"/>
                  </a:cubicBezTo>
                  <a:cubicBezTo>
                    <a:pt x="11" y="24"/>
                    <a:pt x="12" y="24"/>
                    <a:pt x="13" y="24"/>
                  </a:cubicBezTo>
                  <a:cubicBezTo>
                    <a:pt x="13" y="26"/>
                    <a:pt x="13" y="26"/>
                    <a:pt x="13" y="26"/>
                  </a:cubicBezTo>
                  <a:cubicBezTo>
                    <a:pt x="13" y="27"/>
                    <a:pt x="14" y="28"/>
                    <a:pt x="15" y="27"/>
                  </a:cubicBezTo>
                  <a:cubicBezTo>
                    <a:pt x="18" y="27"/>
                    <a:pt x="18" y="27"/>
                    <a:pt x="18" y="27"/>
                  </a:cubicBezTo>
                  <a:cubicBezTo>
                    <a:pt x="19" y="27"/>
                    <a:pt x="19" y="26"/>
                    <a:pt x="19" y="25"/>
                  </a:cubicBezTo>
                  <a:cubicBezTo>
                    <a:pt x="18" y="23"/>
                    <a:pt x="18" y="23"/>
                    <a:pt x="18" y="23"/>
                  </a:cubicBezTo>
                  <a:cubicBezTo>
                    <a:pt x="19" y="22"/>
                    <a:pt x="20" y="22"/>
                    <a:pt x="20" y="22"/>
                  </a:cubicBezTo>
                  <a:cubicBezTo>
                    <a:pt x="22" y="23"/>
                    <a:pt x="22" y="23"/>
                    <a:pt x="22" y="23"/>
                  </a:cubicBezTo>
                  <a:cubicBezTo>
                    <a:pt x="23" y="23"/>
                    <a:pt x="24" y="23"/>
                    <a:pt x="24" y="22"/>
                  </a:cubicBezTo>
                  <a:cubicBezTo>
                    <a:pt x="25" y="20"/>
                    <a:pt x="25" y="20"/>
                    <a:pt x="25" y="20"/>
                  </a:cubicBezTo>
                  <a:cubicBezTo>
                    <a:pt x="26" y="19"/>
                    <a:pt x="26" y="18"/>
                    <a:pt x="25" y="17"/>
                  </a:cubicBezTo>
                  <a:cubicBezTo>
                    <a:pt x="23" y="16"/>
                    <a:pt x="23" y="16"/>
                    <a:pt x="23" y="16"/>
                  </a:cubicBezTo>
                  <a:cubicBezTo>
                    <a:pt x="23" y="16"/>
                    <a:pt x="23" y="15"/>
                    <a:pt x="23" y="15"/>
                  </a:cubicBezTo>
                  <a:cubicBezTo>
                    <a:pt x="25" y="14"/>
                    <a:pt x="25" y="14"/>
                    <a:pt x="25" y="14"/>
                  </a:cubicBezTo>
                  <a:cubicBezTo>
                    <a:pt x="26" y="14"/>
                    <a:pt x="27" y="13"/>
                    <a:pt x="27" y="12"/>
                  </a:cubicBezTo>
                  <a:lnTo>
                    <a:pt x="26" y="10"/>
                  </a:lnTo>
                  <a:close/>
                  <a:moveTo>
                    <a:pt x="14" y="19"/>
                  </a:moveTo>
                  <a:cubicBezTo>
                    <a:pt x="12" y="20"/>
                    <a:pt x="9" y="18"/>
                    <a:pt x="8" y="15"/>
                  </a:cubicBezTo>
                  <a:cubicBezTo>
                    <a:pt x="7" y="13"/>
                    <a:pt x="9" y="10"/>
                    <a:pt x="12" y="9"/>
                  </a:cubicBezTo>
                  <a:cubicBezTo>
                    <a:pt x="15" y="8"/>
                    <a:pt x="17" y="10"/>
                    <a:pt x="18" y="13"/>
                  </a:cubicBezTo>
                  <a:cubicBezTo>
                    <a:pt x="19" y="16"/>
                    <a:pt x="17" y="18"/>
                    <a:pt x="14" y="19"/>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80" name="Freeform 227"/>
            <p:cNvSpPr>
              <a:spLocks noEditPoints="1"/>
            </p:cNvSpPr>
            <p:nvPr/>
          </p:nvSpPr>
          <p:spPr bwMode="auto">
            <a:xfrm>
              <a:off x="3011090" y="2357634"/>
              <a:ext cx="100013" cy="100013"/>
            </a:xfrm>
            <a:custGeom>
              <a:avLst/>
              <a:gdLst>
                <a:gd name="T0" fmla="*/ 38 w 39"/>
                <a:gd name="T1" fmla="*/ 14 h 39"/>
                <a:gd name="T2" fmla="*/ 35 w 39"/>
                <a:gd name="T3" fmla="*/ 12 h 39"/>
                <a:gd name="T4" fmla="*/ 32 w 39"/>
                <a:gd name="T5" fmla="*/ 13 h 39"/>
                <a:gd name="T6" fmla="*/ 31 w 39"/>
                <a:gd name="T7" fmla="*/ 10 h 39"/>
                <a:gd name="T8" fmla="*/ 32 w 39"/>
                <a:gd name="T9" fmla="*/ 8 h 39"/>
                <a:gd name="T10" fmla="*/ 31 w 39"/>
                <a:gd name="T11" fmla="*/ 4 h 39"/>
                <a:gd name="T12" fmla="*/ 29 w 39"/>
                <a:gd name="T13" fmla="*/ 3 h 39"/>
                <a:gd name="T14" fmla="*/ 25 w 39"/>
                <a:gd name="T15" fmla="*/ 4 h 39"/>
                <a:gd name="T16" fmla="*/ 23 w 39"/>
                <a:gd name="T17" fmla="*/ 6 h 39"/>
                <a:gd name="T18" fmla="*/ 21 w 39"/>
                <a:gd name="T19" fmla="*/ 5 h 39"/>
                <a:gd name="T20" fmla="*/ 20 w 39"/>
                <a:gd name="T21" fmla="*/ 3 h 39"/>
                <a:gd name="T22" fmla="*/ 17 w 39"/>
                <a:gd name="T23" fmla="*/ 1 h 39"/>
                <a:gd name="T24" fmla="*/ 14 w 39"/>
                <a:gd name="T25" fmla="*/ 2 h 39"/>
                <a:gd name="T26" fmla="*/ 12 w 39"/>
                <a:gd name="T27" fmla="*/ 5 h 39"/>
                <a:gd name="T28" fmla="*/ 12 w 39"/>
                <a:gd name="T29" fmla="*/ 7 h 39"/>
                <a:gd name="T30" fmla="*/ 10 w 39"/>
                <a:gd name="T31" fmla="*/ 9 h 39"/>
                <a:gd name="T32" fmla="*/ 8 w 39"/>
                <a:gd name="T33" fmla="*/ 8 h 39"/>
                <a:gd name="T34" fmla="*/ 4 w 39"/>
                <a:gd name="T35" fmla="*/ 9 h 39"/>
                <a:gd name="T36" fmla="*/ 3 w 39"/>
                <a:gd name="T37" fmla="*/ 11 h 39"/>
                <a:gd name="T38" fmla="*/ 4 w 39"/>
                <a:gd name="T39" fmla="*/ 15 h 39"/>
                <a:gd name="T40" fmla="*/ 5 w 39"/>
                <a:gd name="T41" fmla="*/ 16 h 39"/>
                <a:gd name="T42" fmla="*/ 5 w 39"/>
                <a:gd name="T43" fmla="*/ 19 h 39"/>
                <a:gd name="T44" fmla="*/ 3 w 39"/>
                <a:gd name="T45" fmla="*/ 20 h 39"/>
                <a:gd name="T46" fmla="*/ 1 w 39"/>
                <a:gd name="T47" fmla="*/ 23 h 39"/>
                <a:gd name="T48" fmla="*/ 2 w 39"/>
                <a:gd name="T49" fmla="*/ 26 h 39"/>
                <a:gd name="T50" fmla="*/ 5 w 39"/>
                <a:gd name="T51" fmla="*/ 28 h 39"/>
                <a:gd name="T52" fmla="*/ 7 w 39"/>
                <a:gd name="T53" fmla="*/ 28 h 39"/>
                <a:gd name="T54" fmla="*/ 9 w 39"/>
                <a:gd name="T55" fmla="*/ 30 h 39"/>
                <a:gd name="T56" fmla="*/ 8 w 39"/>
                <a:gd name="T57" fmla="*/ 32 h 39"/>
                <a:gd name="T58" fmla="*/ 9 w 39"/>
                <a:gd name="T59" fmla="*/ 36 h 39"/>
                <a:gd name="T60" fmla="*/ 11 w 39"/>
                <a:gd name="T61" fmla="*/ 37 h 39"/>
                <a:gd name="T62" fmla="*/ 15 w 39"/>
                <a:gd name="T63" fmla="*/ 36 h 39"/>
                <a:gd name="T64" fmla="*/ 16 w 39"/>
                <a:gd name="T65" fmla="*/ 34 h 39"/>
                <a:gd name="T66" fmla="*/ 19 w 39"/>
                <a:gd name="T67" fmla="*/ 35 h 39"/>
                <a:gd name="T68" fmla="*/ 20 w 39"/>
                <a:gd name="T69" fmla="*/ 37 h 39"/>
                <a:gd name="T70" fmla="*/ 23 w 39"/>
                <a:gd name="T71" fmla="*/ 39 h 39"/>
                <a:gd name="T72" fmla="*/ 26 w 39"/>
                <a:gd name="T73" fmla="*/ 38 h 39"/>
                <a:gd name="T74" fmla="*/ 28 w 39"/>
                <a:gd name="T75" fmla="*/ 35 h 39"/>
                <a:gd name="T76" fmla="*/ 27 w 39"/>
                <a:gd name="T77" fmla="*/ 32 h 39"/>
                <a:gd name="T78" fmla="*/ 30 w 39"/>
                <a:gd name="T79" fmla="*/ 31 h 39"/>
                <a:gd name="T80" fmla="*/ 32 w 39"/>
                <a:gd name="T81" fmla="*/ 32 h 39"/>
                <a:gd name="T82" fmla="*/ 36 w 39"/>
                <a:gd name="T83" fmla="*/ 31 h 39"/>
                <a:gd name="T84" fmla="*/ 37 w 39"/>
                <a:gd name="T85" fmla="*/ 29 h 39"/>
                <a:gd name="T86" fmla="*/ 36 w 39"/>
                <a:gd name="T87" fmla="*/ 25 h 39"/>
                <a:gd name="T88" fmla="*/ 34 w 39"/>
                <a:gd name="T89" fmla="*/ 23 h 39"/>
                <a:gd name="T90" fmla="*/ 34 w 39"/>
                <a:gd name="T91" fmla="*/ 21 h 39"/>
                <a:gd name="T92" fmla="*/ 37 w 39"/>
                <a:gd name="T93" fmla="*/ 20 h 39"/>
                <a:gd name="T94" fmla="*/ 39 w 39"/>
                <a:gd name="T95" fmla="*/ 17 h 39"/>
                <a:gd name="T96" fmla="*/ 38 w 39"/>
                <a:gd name="T97" fmla="*/ 14 h 39"/>
                <a:gd name="T98" fmla="*/ 21 w 39"/>
                <a:gd name="T99" fmla="*/ 27 h 39"/>
                <a:gd name="T100" fmla="*/ 13 w 39"/>
                <a:gd name="T101" fmla="*/ 22 h 39"/>
                <a:gd name="T102" fmla="*/ 18 w 39"/>
                <a:gd name="T103" fmla="*/ 13 h 39"/>
                <a:gd name="T104" fmla="*/ 27 w 39"/>
                <a:gd name="T105" fmla="*/ 18 h 39"/>
                <a:gd name="T106" fmla="*/ 21 w 39"/>
                <a:gd name="T107" fmla="*/ 2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4"/>
                  </a:moveTo>
                  <a:cubicBezTo>
                    <a:pt x="38" y="12"/>
                    <a:pt x="36" y="11"/>
                    <a:pt x="35" y="12"/>
                  </a:cubicBezTo>
                  <a:cubicBezTo>
                    <a:pt x="32" y="13"/>
                    <a:pt x="32" y="13"/>
                    <a:pt x="32" y="13"/>
                  </a:cubicBezTo>
                  <a:cubicBezTo>
                    <a:pt x="32" y="12"/>
                    <a:pt x="31" y="11"/>
                    <a:pt x="31" y="10"/>
                  </a:cubicBezTo>
                  <a:cubicBezTo>
                    <a:pt x="32" y="8"/>
                    <a:pt x="32" y="8"/>
                    <a:pt x="32" y="8"/>
                  </a:cubicBezTo>
                  <a:cubicBezTo>
                    <a:pt x="33" y="7"/>
                    <a:pt x="32" y="5"/>
                    <a:pt x="31" y="4"/>
                  </a:cubicBezTo>
                  <a:cubicBezTo>
                    <a:pt x="29" y="3"/>
                    <a:pt x="29" y="3"/>
                    <a:pt x="29" y="3"/>
                  </a:cubicBezTo>
                  <a:cubicBezTo>
                    <a:pt x="27" y="2"/>
                    <a:pt x="26" y="2"/>
                    <a:pt x="25" y="4"/>
                  </a:cubicBezTo>
                  <a:cubicBezTo>
                    <a:pt x="23" y="6"/>
                    <a:pt x="23" y="6"/>
                    <a:pt x="23" y="6"/>
                  </a:cubicBezTo>
                  <a:cubicBezTo>
                    <a:pt x="23" y="6"/>
                    <a:pt x="22" y="5"/>
                    <a:pt x="21" y="5"/>
                  </a:cubicBezTo>
                  <a:cubicBezTo>
                    <a:pt x="20" y="3"/>
                    <a:pt x="20" y="3"/>
                    <a:pt x="20" y="3"/>
                  </a:cubicBezTo>
                  <a:cubicBezTo>
                    <a:pt x="20" y="1"/>
                    <a:pt x="18" y="0"/>
                    <a:pt x="17" y="1"/>
                  </a:cubicBezTo>
                  <a:cubicBezTo>
                    <a:pt x="14" y="2"/>
                    <a:pt x="14" y="2"/>
                    <a:pt x="14" y="2"/>
                  </a:cubicBezTo>
                  <a:cubicBezTo>
                    <a:pt x="12" y="2"/>
                    <a:pt x="11" y="3"/>
                    <a:pt x="12" y="5"/>
                  </a:cubicBezTo>
                  <a:cubicBezTo>
                    <a:pt x="12" y="7"/>
                    <a:pt x="12" y="7"/>
                    <a:pt x="12" y="7"/>
                  </a:cubicBezTo>
                  <a:cubicBezTo>
                    <a:pt x="12" y="8"/>
                    <a:pt x="11" y="8"/>
                    <a:pt x="10" y="9"/>
                  </a:cubicBezTo>
                  <a:cubicBezTo>
                    <a:pt x="8" y="8"/>
                    <a:pt x="8" y="8"/>
                    <a:pt x="8" y="8"/>
                  </a:cubicBezTo>
                  <a:cubicBezTo>
                    <a:pt x="7" y="7"/>
                    <a:pt x="5" y="7"/>
                    <a:pt x="4" y="9"/>
                  </a:cubicBezTo>
                  <a:cubicBezTo>
                    <a:pt x="3" y="11"/>
                    <a:pt x="3" y="11"/>
                    <a:pt x="3" y="11"/>
                  </a:cubicBezTo>
                  <a:cubicBezTo>
                    <a:pt x="2" y="13"/>
                    <a:pt x="2" y="14"/>
                    <a:pt x="4" y="15"/>
                  </a:cubicBezTo>
                  <a:cubicBezTo>
                    <a:pt x="5" y="16"/>
                    <a:pt x="5" y="16"/>
                    <a:pt x="5" y="16"/>
                  </a:cubicBezTo>
                  <a:cubicBezTo>
                    <a:pt x="5" y="17"/>
                    <a:pt x="5" y="18"/>
                    <a:pt x="5" y="19"/>
                  </a:cubicBezTo>
                  <a:cubicBezTo>
                    <a:pt x="3" y="20"/>
                    <a:pt x="3" y="20"/>
                    <a:pt x="3" y="20"/>
                  </a:cubicBezTo>
                  <a:cubicBezTo>
                    <a:pt x="1" y="20"/>
                    <a:pt x="0" y="22"/>
                    <a:pt x="1" y="23"/>
                  </a:cubicBezTo>
                  <a:cubicBezTo>
                    <a:pt x="2" y="26"/>
                    <a:pt x="2" y="26"/>
                    <a:pt x="2" y="26"/>
                  </a:cubicBezTo>
                  <a:cubicBezTo>
                    <a:pt x="2" y="28"/>
                    <a:pt x="3" y="28"/>
                    <a:pt x="5" y="28"/>
                  </a:cubicBezTo>
                  <a:cubicBezTo>
                    <a:pt x="7" y="28"/>
                    <a:pt x="7" y="28"/>
                    <a:pt x="7" y="28"/>
                  </a:cubicBezTo>
                  <a:cubicBezTo>
                    <a:pt x="8" y="28"/>
                    <a:pt x="8" y="29"/>
                    <a:pt x="9" y="30"/>
                  </a:cubicBezTo>
                  <a:cubicBezTo>
                    <a:pt x="8" y="32"/>
                    <a:pt x="8" y="32"/>
                    <a:pt x="8" y="32"/>
                  </a:cubicBezTo>
                  <a:cubicBezTo>
                    <a:pt x="7" y="33"/>
                    <a:pt x="7" y="35"/>
                    <a:pt x="9" y="36"/>
                  </a:cubicBezTo>
                  <a:cubicBezTo>
                    <a:pt x="11" y="37"/>
                    <a:pt x="11" y="37"/>
                    <a:pt x="11" y="37"/>
                  </a:cubicBezTo>
                  <a:cubicBezTo>
                    <a:pt x="13" y="38"/>
                    <a:pt x="14" y="38"/>
                    <a:pt x="15" y="36"/>
                  </a:cubicBezTo>
                  <a:cubicBezTo>
                    <a:pt x="16" y="34"/>
                    <a:pt x="16" y="34"/>
                    <a:pt x="16" y="34"/>
                  </a:cubicBezTo>
                  <a:cubicBezTo>
                    <a:pt x="17" y="35"/>
                    <a:pt x="18" y="35"/>
                    <a:pt x="19" y="35"/>
                  </a:cubicBezTo>
                  <a:cubicBezTo>
                    <a:pt x="20" y="37"/>
                    <a:pt x="20" y="37"/>
                    <a:pt x="20" y="37"/>
                  </a:cubicBezTo>
                  <a:cubicBezTo>
                    <a:pt x="20" y="39"/>
                    <a:pt x="22" y="39"/>
                    <a:pt x="23" y="39"/>
                  </a:cubicBezTo>
                  <a:cubicBezTo>
                    <a:pt x="26" y="38"/>
                    <a:pt x="26" y="38"/>
                    <a:pt x="26" y="38"/>
                  </a:cubicBezTo>
                  <a:cubicBezTo>
                    <a:pt x="28" y="38"/>
                    <a:pt x="28" y="37"/>
                    <a:pt x="28" y="35"/>
                  </a:cubicBezTo>
                  <a:cubicBezTo>
                    <a:pt x="27" y="32"/>
                    <a:pt x="27" y="32"/>
                    <a:pt x="27" y="32"/>
                  </a:cubicBezTo>
                  <a:cubicBezTo>
                    <a:pt x="28" y="32"/>
                    <a:pt x="29" y="31"/>
                    <a:pt x="30" y="31"/>
                  </a:cubicBezTo>
                  <a:cubicBezTo>
                    <a:pt x="32" y="32"/>
                    <a:pt x="32" y="32"/>
                    <a:pt x="32" y="32"/>
                  </a:cubicBezTo>
                  <a:cubicBezTo>
                    <a:pt x="33" y="33"/>
                    <a:pt x="35" y="32"/>
                    <a:pt x="36" y="31"/>
                  </a:cubicBezTo>
                  <a:cubicBezTo>
                    <a:pt x="37" y="29"/>
                    <a:pt x="37" y="29"/>
                    <a:pt x="37" y="29"/>
                  </a:cubicBezTo>
                  <a:cubicBezTo>
                    <a:pt x="38" y="27"/>
                    <a:pt x="38" y="26"/>
                    <a:pt x="36" y="25"/>
                  </a:cubicBezTo>
                  <a:cubicBezTo>
                    <a:pt x="34" y="23"/>
                    <a:pt x="34" y="23"/>
                    <a:pt x="34" y="23"/>
                  </a:cubicBezTo>
                  <a:cubicBezTo>
                    <a:pt x="34" y="23"/>
                    <a:pt x="34" y="22"/>
                    <a:pt x="34" y="21"/>
                  </a:cubicBezTo>
                  <a:cubicBezTo>
                    <a:pt x="37" y="20"/>
                    <a:pt x="37" y="20"/>
                    <a:pt x="37" y="20"/>
                  </a:cubicBezTo>
                  <a:cubicBezTo>
                    <a:pt x="39" y="20"/>
                    <a:pt x="39" y="18"/>
                    <a:pt x="39" y="17"/>
                  </a:cubicBezTo>
                  <a:lnTo>
                    <a:pt x="38" y="14"/>
                  </a:lnTo>
                  <a:close/>
                  <a:moveTo>
                    <a:pt x="21" y="27"/>
                  </a:moveTo>
                  <a:cubicBezTo>
                    <a:pt x="17" y="28"/>
                    <a:pt x="14" y="26"/>
                    <a:pt x="13" y="22"/>
                  </a:cubicBezTo>
                  <a:cubicBezTo>
                    <a:pt x="12" y="18"/>
                    <a:pt x="14" y="14"/>
                    <a:pt x="18" y="13"/>
                  </a:cubicBezTo>
                  <a:cubicBezTo>
                    <a:pt x="22" y="12"/>
                    <a:pt x="26" y="14"/>
                    <a:pt x="27" y="18"/>
                  </a:cubicBezTo>
                  <a:cubicBezTo>
                    <a:pt x="28" y="22"/>
                    <a:pt x="25" y="26"/>
                    <a:pt x="21" y="2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81" name="Freeform 228"/>
            <p:cNvSpPr>
              <a:spLocks noEditPoints="1"/>
            </p:cNvSpPr>
            <p:nvPr/>
          </p:nvSpPr>
          <p:spPr bwMode="auto">
            <a:xfrm>
              <a:off x="2650331" y="1746843"/>
              <a:ext cx="141684" cy="141685"/>
            </a:xfrm>
            <a:custGeom>
              <a:avLst/>
              <a:gdLst>
                <a:gd name="T0" fmla="*/ 54 w 55"/>
                <a:gd name="T1" fmla="*/ 18 h 55"/>
                <a:gd name="T2" fmla="*/ 49 w 55"/>
                <a:gd name="T3" fmla="*/ 16 h 55"/>
                <a:gd name="T4" fmla="*/ 45 w 55"/>
                <a:gd name="T5" fmla="*/ 17 h 55"/>
                <a:gd name="T6" fmla="*/ 43 w 55"/>
                <a:gd name="T7" fmla="*/ 14 h 55"/>
                <a:gd name="T8" fmla="*/ 45 w 55"/>
                <a:gd name="T9" fmla="*/ 10 h 55"/>
                <a:gd name="T10" fmla="*/ 44 w 55"/>
                <a:gd name="T11" fmla="*/ 5 h 55"/>
                <a:gd name="T12" fmla="*/ 40 w 55"/>
                <a:gd name="T13" fmla="*/ 3 h 55"/>
                <a:gd name="T14" fmla="*/ 35 w 55"/>
                <a:gd name="T15" fmla="*/ 4 h 55"/>
                <a:gd name="T16" fmla="*/ 33 w 55"/>
                <a:gd name="T17" fmla="*/ 7 h 55"/>
                <a:gd name="T18" fmla="*/ 29 w 55"/>
                <a:gd name="T19" fmla="*/ 7 h 55"/>
                <a:gd name="T20" fmla="*/ 28 w 55"/>
                <a:gd name="T21" fmla="*/ 3 h 55"/>
                <a:gd name="T22" fmla="*/ 23 w 55"/>
                <a:gd name="T23" fmla="*/ 0 h 55"/>
                <a:gd name="T24" fmla="*/ 19 w 55"/>
                <a:gd name="T25" fmla="*/ 1 h 55"/>
                <a:gd name="T26" fmla="*/ 16 w 55"/>
                <a:gd name="T27" fmla="*/ 6 h 55"/>
                <a:gd name="T28" fmla="*/ 17 w 55"/>
                <a:gd name="T29" fmla="*/ 9 h 55"/>
                <a:gd name="T30" fmla="*/ 14 w 55"/>
                <a:gd name="T31" fmla="*/ 12 h 55"/>
                <a:gd name="T32" fmla="*/ 11 w 55"/>
                <a:gd name="T33" fmla="*/ 10 h 55"/>
                <a:gd name="T34" fmla="*/ 5 w 55"/>
                <a:gd name="T35" fmla="*/ 11 h 55"/>
                <a:gd name="T36" fmla="*/ 3 w 55"/>
                <a:gd name="T37" fmla="*/ 15 h 55"/>
                <a:gd name="T38" fmla="*/ 5 w 55"/>
                <a:gd name="T39" fmla="*/ 20 h 55"/>
                <a:gd name="T40" fmla="*/ 7 w 55"/>
                <a:gd name="T41" fmla="*/ 22 h 55"/>
                <a:gd name="T42" fmla="*/ 7 w 55"/>
                <a:gd name="T43" fmla="*/ 26 h 55"/>
                <a:gd name="T44" fmla="*/ 4 w 55"/>
                <a:gd name="T45" fmla="*/ 27 h 55"/>
                <a:gd name="T46" fmla="*/ 1 w 55"/>
                <a:gd name="T47" fmla="*/ 32 h 55"/>
                <a:gd name="T48" fmla="*/ 2 w 55"/>
                <a:gd name="T49" fmla="*/ 36 h 55"/>
                <a:gd name="T50" fmla="*/ 6 w 55"/>
                <a:gd name="T51" fmla="*/ 39 h 55"/>
                <a:gd name="T52" fmla="*/ 9 w 55"/>
                <a:gd name="T53" fmla="*/ 38 h 55"/>
                <a:gd name="T54" fmla="*/ 12 w 55"/>
                <a:gd name="T55" fmla="*/ 41 h 55"/>
                <a:gd name="T56" fmla="*/ 10 w 55"/>
                <a:gd name="T57" fmla="*/ 44 h 55"/>
                <a:gd name="T58" fmla="*/ 12 w 55"/>
                <a:gd name="T59" fmla="*/ 49 h 55"/>
                <a:gd name="T60" fmla="*/ 16 w 55"/>
                <a:gd name="T61" fmla="*/ 52 h 55"/>
                <a:gd name="T62" fmla="*/ 21 w 55"/>
                <a:gd name="T63" fmla="*/ 50 h 55"/>
                <a:gd name="T64" fmla="*/ 23 w 55"/>
                <a:gd name="T65" fmla="*/ 47 h 55"/>
                <a:gd name="T66" fmla="*/ 27 w 55"/>
                <a:gd name="T67" fmla="*/ 48 h 55"/>
                <a:gd name="T68" fmla="*/ 28 w 55"/>
                <a:gd name="T69" fmla="*/ 51 h 55"/>
                <a:gd name="T70" fmla="*/ 32 w 55"/>
                <a:gd name="T71" fmla="*/ 54 h 55"/>
                <a:gd name="T72" fmla="*/ 36 w 55"/>
                <a:gd name="T73" fmla="*/ 53 h 55"/>
                <a:gd name="T74" fmla="*/ 39 w 55"/>
                <a:gd name="T75" fmla="*/ 49 h 55"/>
                <a:gd name="T76" fmla="*/ 38 w 55"/>
                <a:gd name="T77" fmla="*/ 45 h 55"/>
                <a:gd name="T78" fmla="*/ 41 w 55"/>
                <a:gd name="T79" fmla="*/ 42 h 55"/>
                <a:gd name="T80" fmla="*/ 45 w 55"/>
                <a:gd name="T81" fmla="*/ 44 h 55"/>
                <a:gd name="T82" fmla="*/ 50 w 55"/>
                <a:gd name="T83" fmla="*/ 43 h 55"/>
                <a:gd name="T84" fmla="*/ 52 w 55"/>
                <a:gd name="T85" fmla="*/ 39 h 55"/>
                <a:gd name="T86" fmla="*/ 51 w 55"/>
                <a:gd name="T87" fmla="*/ 34 h 55"/>
                <a:gd name="T88" fmla="*/ 47 w 55"/>
                <a:gd name="T89" fmla="*/ 32 h 55"/>
                <a:gd name="T90" fmla="*/ 48 w 55"/>
                <a:gd name="T91" fmla="*/ 28 h 55"/>
                <a:gd name="T92" fmla="*/ 52 w 55"/>
                <a:gd name="T93" fmla="*/ 27 h 55"/>
                <a:gd name="T94" fmla="*/ 55 w 55"/>
                <a:gd name="T95" fmla="*/ 23 h 55"/>
                <a:gd name="T96" fmla="*/ 54 w 55"/>
                <a:gd name="T97" fmla="*/ 18 h 55"/>
                <a:gd name="T98" fmla="*/ 30 w 55"/>
                <a:gd name="T99" fmla="*/ 37 h 55"/>
                <a:gd name="T100" fmla="*/ 17 w 55"/>
                <a:gd name="T101" fmla="*/ 30 h 55"/>
                <a:gd name="T102" fmla="*/ 25 w 55"/>
                <a:gd name="T103" fmla="*/ 17 h 55"/>
                <a:gd name="T104" fmla="*/ 37 w 55"/>
                <a:gd name="T105" fmla="*/ 25 h 55"/>
                <a:gd name="T106" fmla="*/ 30 w 55"/>
                <a:gd name="T10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 h="55">
                  <a:moveTo>
                    <a:pt x="54" y="18"/>
                  </a:moveTo>
                  <a:cubicBezTo>
                    <a:pt x="53" y="16"/>
                    <a:pt x="51" y="15"/>
                    <a:pt x="49" y="16"/>
                  </a:cubicBezTo>
                  <a:cubicBezTo>
                    <a:pt x="45" y="17"/>
                    <a:pt x="45" y="17"/>
                    <a:pt x="45" y="17"/>
                  </a:cubicBezTo>
                  <a:cubicBezTo>
                    <a:pt x="44" y="16"/>
                    <a:pt x="44" y="15"/>
                    <a:pt x="43" y="14"/>
                  </a:cubicBezTo>
                  <a:cubicBezTo>
                    <a:pt x="45" y="10"/>
                    <a:pt x="45" y="10"/>
                    <a:pt x="45" y="10"/>
                  </a:cubicBezTo>
                  <a:cubicBezTo>
                    <a:pt x="46" y="8"/>
                    <a:pt x="45" y="6"/>
                    <a:pt x="44" y="5"/>
                  </a:cubicBezTo>
                  <a:cubicBezTo>
                    <a:pt x="40" y="3"/>
                    <a:pt x="40" y="3"/>
                    <a:pt x="40" y="3"/>
                  </a:cubicBezTo>
                  <a:cubicBezTo>
                    <a:pt x="38" y="2"/>
                    <a:pt x="36" y="2"/>
                    <a:pt x="35" y="4"/>
                  </a:cubicBezTo>
                  <a:cubicBezTo>
                    <a:pt x="33" y="7"/>
                    <a:pt x="33" y="7"/>
                    <a:pt x="33" y="7"/>
                  </a:cubicBezTo>
                  <a:cubicBezTo>
                    <a:pt x="31" y="7"/>
                    <a:pt x="30" y="7"/>
                    <a:pt x="29" y="7"/>
                  </a:cubicBezTo>
                  <a:cubicBezTo>
                    <a:pt x="28" y="3"/>
                    <a:pt x="28" y="3"/>
                    <a:pt x="28" y="3"/>
                  </a:cubicBezTo>
                  <a:cubicBezTo>
                    <a:pt x="27" y="1"/>
                    <a:pt x="25" y="0"/>
                    <a:pt x="23" y="0"/>
                  </a:cubicBezTo>
                  <a:cubicBezTo>
                    <a:pt x="19" y="1"/>
                    <a:pt x="19" y="1"/>
                    <a:pt x="19" y="1"/>
                  </a:cubicBezTo>
                  <a:cubicBezTo>
                    <a:pt x="17" y="2"/>
                    <a:pt x="16" y="4"/>
                    <a:pt x="16" y="6"/>
                  </a:cubicBezTo>
                  <a:cubicBezTo>
                    <a:pt x="17" y="9"/>
                    <a:pt x="17" y="9"/>
                    <a:pt x="17" y="9"/>
                  </a:cubicBezTo>
                  <a:cubicBezTo>
                    <a:pt x="16" y="10"/>
                    <a:pt x="15" y="11"/>
                    <a:pt x="14" y="12"/>
                  </a:cubicBezTo>
                  <a:cubicBezTo>
                    <a:pt x="11" y="10"/>
                    <a:pt x="11" y="10"/>
                    <a:pt x="11" y="10"/>
                  </a:cubicBezTo>
                  <a:cubicBezTo>
                    <a:pt x="9" y="9"/>
                    <a:pt x="7" y="9"/>
                    <a:pt x="5" y="11"/>
                  </a:cubicBezTo>
                  <a:cubicBezTo>
                    <a:pt x="3" y="15"/>
                    <a:pt x="3" y="15"/>
                    <a:pt x="3" y="15"/>
                  </a:cubicBezTo>
                  <a:cubicBezTo>
                    <a:pt x="2" y="17"/>
                    <a:pt x="3" y="19"/>
                    <a:pt x="5" y="20"/>
                  </a:cubicBezTo>
                  <a:cubicBezTo>
                    <a:pt x="7" y="22"/>
                    <a:pt x="7" y="22"/>
                    <a:pt x="7" y="22"/>
                  </a:cubicBezTo>
                  <a:cubicBezTo>
                    <a:pt x="7" y="23"/>
                    <a:pt x="7" y="25"/>
                    <a:pt x="7" y="26"/>
                  </a:cubicBezTo>
                  <a:cubicBezTo>
                    <a:pt x="4" y="27"/>
                    <a:pt x="4" y="27"/>
                    <a:pt x="4" y="27"/>
                  </a:cubicBezTo>
                  <a:cubicBezTo>
                    <a:pt x="1" y="28"/>
                    <a:pt x="0" y="30"/>
                    <a:pt x="1" y="32"/>
                  </a:cubicBezTo>
                  <a:cubicBezTo>
                    <a:pt x="2" y="36"/>
                    <a:pt x="2" y="36"/>
                    <a:pt x="2" y="36"/>
                  </a:cubicBezTo>
                  <a:cubicBezTo>
                    <a:pt x="2" y="38"/>
                    <a:pt x="4" y="39"/>
                    <a:pt x="6" y="39"/>
                  </a:cubicBezTo>
                  <a:cubicBezTo>
                    <a:pt x="9" y="38"/>
                    <a:pt x="9" y="38"/>
                    <a:pt x="9" y="38"/>
                  </a:cubicBezTo>
                  <a:cubicBezTo>
                    <a:pt x="10" y="39"/>
                    <a:pt x="11" y="40"/>
                    <a:pt x="12" y="41"/>
                  </a:cubicBezTo>
                  <a:cubicBezTo>
                    <a:pt x="10" y="44"/>
                    <a:pt x="10" y="44"/>
                    <a:pt x="10" y="44"/>
                  </a:cubicBezTo>
                  <a:cubicBezTo>
                    <a:pt x="9" y="46"/>
                    <a:pt x="10" y="48"/>
                    <a:pt x="12" y="49"/>
                  </a:cubicBezTo>
                  <a:cubicBezTo>
                    <a:pt x="16" y="52"/>
                    <a:pt x="16" y="52"/>
                    <a:pt x="16" y="52"/>
                  </a:cubicBezTo>
                  <a:cubicBezTo>
                    <a:pt x="17" y="53"/>
                    <a:pt x="20" y="52"/>
                    <a:pt x="21" y="50"/>
                  </a:cubicBezTo>
                  <a:cubicBezTo>
                    <a:pt x="23" y="47"/>
                    <a:pt x="23" y="47"/>
                    <a:pt x="23" y="47"/>
                  </a:cubicBezTo>
                  <a:cubicBezTo>
                    <a:pt x="24" y="48"/>
                    <a:pt x="25" y="48"/>
                    <a:pt x="27" y="48"/>
                  </a:cubicBezTo>
                  <a:cubicBezTo>
                    <a:pt x="28" y="51"/>
                    <a:pt x="28" y="51"/>
                    <a:pt x="28" y="51"/>
                  </a:cubicBezTo>
                  <a:cubicBezTo>
                    <a:pt x="28" y="53"/>
                    <a:pt x="30" y="55"/>
                    <a:pt x="32" y="54"/>
                  </a:cubicBezTo>
                  <a:cubicBezTo>
                    <a:pt x="36" y="53"/>
                    <a:pt x="36" y="53"/>
                    <a:pt x="36" y="53"/>
                  </a:cubicBezTo>
                  <a:cubicBezTo>
                    <a:pt x="38" y="53"/>
                    <a:pt x="40" y="51"/>
                    <a:pt x="39" y="49"/>
                  </a:cubicBezTo>
                  <a:cubicBezTo>
                    <a:pt x="38" y="45"/>
                    <a:pt x="38" y="45"/>
                    <a:pt x="38" y="45"/>
                  </a:cubicBezTo>
                  <a:cubicBezTo>
                    <a:pt x="39" y="44"/>
                    <a:pt x="41" y="43"/>
                    <a:pt x="41" y="42"/>
                  </a:cubicBezTo>
                  <a:cubicBezTo>
                    <a:pt x="45" y="44"/>
                    <a:pt x="45" y="44"/>
                    <a:pt x="45" y="44"/>
                  </a:cubicBezTo>
                  <a:cubicBezTo>
                    <a:pt x="47" y="45"/>
                    <a:pt x="49" y="45"/>
                    <a:pt x="50" y="43"/>
                  </a:cubicBezTo>
                  <a:cubicBezTo>
                    <a:pt x="52" y="39"/>
                    <a:pt x="52" y="39"/>
                    <a:pt x="52" y="39"/>
                  </a:cubicBezTo>
                  <a:cubicBezTo>
                    <a:pt x="53" y="38"/>
                    <a:pt x="53" y="35"/>
                    <a:pt x="51" y="34"/>
                  </a:cubicBezTo>
                  <a:cubicBezTo>
                    <a:pt x="47" y="32"/>
                    <a:pt x="47" y="32"/>
                    <a:pt x="47" y="32"/>
                  </a:cubicBezTo>
                  <a:cubicBezTo>
                    <a:pt x="48" y="31"/>
                    <a:pt x="48" y="30"/>
                    <a:pt x="48" y="28"/>
                  </a:cubicBezTo>
                  <a:cubicBezTo>
                    <a:pt x="52" y="27"/>
                    <a:pt x="52" y="27"/>
                    <a:pt x="52" y="27"/>
                  </a:cubicBezTo>
                  <a:cubicBezTo>
                    <a:pt x="54" y="27"/>
                    <a:pt x="55" y="25"/>
                    <a:pt x="55" y="23"/>
                  </a:cubicBezTo>
                  <a:lnTo>
                    <a:pt x="54" y="18"/>
                  </a:lnTo>
                  <a:close/>
                  <a:moveTo>
                    <a:pt x="30" y="37"/>
                  </a:moveTo>
                  <a:cubicBezTo>
                    <a:pt x="24" y="39"/>
                    <a:pt x="19" y="35"/>
                    <a:pt x="17" y="30"/>
                  </a:cubicBezTo>
                  <a:cubicBezTo>
                    <a:pt x="16" y="24"/>
                    <a:pt x="19" y="19"/>
                    <a:pt x="25" y="17"/>
                  </a:cubicBezTo>
                  <a:cubicBezTo>
                    <a:pt x="30" y="16"/>
                    <a:pt x="36" y="19"/>
                    <a:pt x="37" y="25"/>
                  </a:cubicBezTo>
                  <a:cubicBezTo>
                    <a:pt x="39" y="30"/>
                    <a:pt x="35" y="36"/>
                    <a:pt x="30" y="3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82" name="Freeform 229"/>
            <p:cNvSpPr>
              <a:spLocks noEditPoints="1"/>
            </p:cNvSpPr>
            <p:nvPr/>
          </p:nvSpPr>
          <p:spPr bwMode="auto">
            <a:xfrm>
              <a:off x="2995612" y="1338459"/>
              <a:ext cx="100013" cy="100013"/>
            </a:xfrm>
            <a:custGeom>
              <a:avLst/>
              <a:gdLst>
                <a:gd name="T0" fmla="*/ 38 w 39"/>
                <a:gd name="T1" fmla="*/ 13 h 39"/>
                <a:gd name="T2" fmla="*/ 34 w 39"/>
                <a:gd name="T3" fmla="*/ 11 h 39"/>
                <a:gd name="T4" fmla="*/ 31 w 39"/>
                <a:gd name="T5" fmla="*/ 12 h 39"/>
                <a:gd name="T6" fmla="*/ 30 w 39"/>
                <a:gd name="T7" fmla="*/ 10 h 39"/>
                <a:gd name="T8" fmla="*/ 31 w 39"/>
                <a:gd name="T9" fmla="*/ 7 h 39"/>
                <a:gd name="T10" fmla="*/ 30 w 39"/>
                <a:gd name="T11" fmla="*/ 3 h 39"/>
                <a:gd name="T12" fmla="*/ 28 w 39"/>
                <a:gd name="T13" fmla="*/ 2 h 39"/>
                <a:gd name="T14" fmla="*/ 24 w 39"/>
                <a:gd name="T15" fmla="*/ 3 h 39"/>
                <a:gd name="T16" fmla="*/ 23 w 39"/>
                <a:gd name="T17" fmla="*/ 5 h 39"/>
                <a:gd name="T18" fmla="*/ 20 w 39"/>
                <a:gd name="T19" fmla="*/ 5 h 39"/>
                <a:gd name="T20" fmla="*/ 19 w 39"/>
                <a:gd name="T21" fmla="*/ 2 h 39"/>
                <a:gd name="T22" fmla="*/ 16 w 39"/>
                <a:gd name="T23" fmla="*/ 0 h 39"/>
                <a:gd name="T24" fmla="*/ 13 w 39"/>
                <a:gd name="T25" fmla="*/ 1 h 39"/>
                <a:gd name="T26" fmla="*/ 11 w 39"/>
                <a:gd name="T27" fmla="*/ 4 h 39"/>
                <a:gd name="T28" fmla="*/ 12 w 39"/>
                <a:gd name="T29" fmla="*/ 7 h 39"/>
                <a:gd name="T30" fmla="*/ 9 w 39"/>
                <a:gd name="T31" fmla="*/ 8 h 39"/>
                <a:gd name="T32" fmla="*/ 7 w 39"/>
                <a:gd name="T33" fmla="*/ 7 h 39"/>
                <a:gd name="T34" fmla="*/ 3 w 39"/>
                <a:gd name="T35" fmla="*/ 8 h 39"/>
                <a:gd name="T36" fmla="*/ 2 w 39"/>
                <a:gd name="T37" fmla="*/ 11 h 39"/>
                <a:gd name="T38" fmla="*/ 3 w 39"/>
                <a:gd name="T39" fmla="*/ 14 h 39"/>
                <a:gd name="T40" fmla="*/ 5 w 39"/>
                <a:gd name="T41" fmla="*/ 16 h 39"/>
                <a:gd name="T42" fmla="*/ 4 w 39"/>
                <a:gd name="T43" fmla="*/ 19 h 39"/>
                <a:gd name="T44" fmla="*/ 2 w 39"/>
                <a:gd name="T45" fmla="*/ 19 h 39"/>
                <a:gd name="T46" fmla="*/ 0 w 39"/>
                <a:gd name="T47" fmla="*/ 22 h 39"/>
                <a:gd name="T48" fmla="*/ 1 w 39"/>
                <a:gd name="T49" fmla="*/ 25 h 39"/>
                <a:gd name="T50" fmla="*/ 4 w 39"/>
                <a:gd name="T51" fmla="*/ 27 h 39"/>
                <a:gd name="T52" fmla="*/ 6 w 39"/>
                <a:gd name="T53" fmla="*/ 27 h 39"/>
                <a:gd name="T54" fmla="*/ 8 w 39"/>
                <a:gd name="T55" fmla="*/ 29 h 39"/>
                <a:gd name="T56" fmla="*/ 7 w 39"/>
                <a:gd name="T57" fmla="*/ 31 h 39"/>
                <a:gd name="T58" fmla="*/ 8 w 39"/>
                <a:gd name="T59" fmla="*/ 35 h 39"/>
                <a:gd name="T60" fmla="*/ 10 w 39"/>
                <a:gd name="T61" fmla="*/ 37 h 39"/>
                <a:gd name="T62" fmla="*/ 14 w 39"/>
                <a:gd name="T63" fmla="*/ 36 h 39"/>
                <a:gd name="T64" fmla="*/ 15 w 39"/>
                <a:gd name="T65" fmla="*/ 34 h 39"/>
                <a:gd name="T66" fmla="*/ 18 w 39"/>
                <a:gd name="T67" fmla="*/ 34 h 39"/>
                <a:gd name="T68" fmla="*/ 19 w 39"/>
                <a:gd name="T69" fmla="*/ 36 h 39"/>
                <a:gd name="T70" fmla="*/ 22 w 39"/>
                <a:gd name="T71" fmla="*/ 38 h 39"/>
                <a:gd name="T72" fmla="*/ 25 w 39"/>
                <a:gd name="T73" fmla="*/ 38 h 39"/>
                <a:gd name="T74" fmla="*/ 27 w 39"/>
                <a:gd name="T75" fmla="*/ 34 h 39"/>
                <a:gd name="T76" fmla="*/ 27 w 39"/>
                <a:gd name="T77" fmla="*/ 32 h 39"/>
                <a:gd name="T78" fmla="*/ 29 w 39"/>
                <a:gd name="T79" fmla="*/ 30 h 39"/>
                <a:gd name="T80" fmla="*/ 31 w 39"/>
                <a:gd name="T81" fmla="*/ 31 h 39"/>
                <a:gd name="T82" fmla="*/ 35 w 39"/>
                <a:gd name="T83" fmla="*/ 31 h 39"/>
                <a:gd name="T84" fmla="*/ 36 w 39"/>
                <a:gd name="T85" fmla="*/ 28 h 39"/>
                <a:gd name="T86" fmla="*/ 36 w 39"/>
                <a:gd name="T87" fmla="*/ 24 h 39"/>
                <a:gd name="T88" fmla="*/ 33 w 39"/>
                <a:gd name="T89" fmla="*/ 23 h 39"/>
                <a:gd name="T90" fmla="*/ 33 w 39"/>
                <a:gd name="T91" fmla="*/ 20 h 39"/>
                <a:gd name="T92" fmla="*/ 36 w 39"/>
                <a:gd name="T93" fmla="*/ 19 h 39"/>
                <a:gd name="T94" fmla="*/ 38 w 39"/>
                <a:gd name="T95" fmla="*/ 16 h 39"/>
                <a:gd name="T96" fmla="*/ 38 w 39"/>
                <a:gd name="T97" fmla="*/ 13 h 39"/>
                <a:gd name="T98" fmla="*/ 21 w 39"/>
                <a:gd name="T99" fmla="*/ 26 h 39"/>
                <a:gd name="T100" fmla="*/ 12 w 39"/>
                <a:gd name="T101" fmla="*/ 21 h 39"/>
                <a:gd name="T102" fmla="*/ 17 w 39"/>
                <a:gd name="T103" fmla="*/ 12 h 39"/>
                <a:gd name="T104" fmla="*/ 26 w 39"/>
                <a:gd name="T105" fmla="*/ 18 h 39"/>
                <a:gd name="T106" fmla="*/ 21 w 39"/>
                <a:gd name="T10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 h="39">
                  <a:moveTo>
                    <a:pt x="38" y="13"/>
                  </a:moveTo>
                  <a:cubicBezTo>
                    <a:pt x="37" y="12"/>
                    <a:pt x="36" y="11"/>
                    <a:pt x="34" y="11"/>
                  </a:cubicBezTo>
                  <a:cubicBezTo>
                    <a:pt x="31" y="12"/>
                    <a:pt x="31" y="12"/>
                    <a:pt x="31" y="12"/>
                  </a:cubicBezTo>
                  <a:cubicBezTo>
                    <a:pt x="31" y="11"/>
                    <a:pt x="30" y="10"/>
                    <a:pt x="30" y="10"/>
                  </a:cubicBezTo>
                  <a:cubicBezTo>
                    <a:pt x="31" y="7"/>
                    <a:pt x="31" y="7"/>
                    <a:pt x="31" y="7"/>
                  </a:cubicBezTo>
                  <a:cubicBezTo>
                    <a:pt x="32" y="6"/>
                    <a:pt x="32" y="4"/>
                    <a:pt x="30" y="3"/>
                  </a:cubicBezTo>
                  <a:cubicBezTo>
                    <a:pt x="28" y="2"/>
                    <a:pt x="28" y="2"/>
                    <a:pt x="28" y="2"/>
                  </a:cubicBezTo>
                  <a:cubicBezTo>
                    <a:pt x="26" y="1"/>
                    <a:pt x="25" y="2"/>
                    <a:pt x="24" y="3"/>
                  </a:cubicBezTo>
                  <a:cubicBezTo>
                    <a:pt x="23" y="5"/>
                    <a:pt x="23" y="5"/>
                    <a:pt x="23" y="5"/>
                  </a:cubicBezTo>
                  <a:cubicBezTo>
                    <a:pt x="22" y="5"/>
                    <a:pt x="21" y="5"/>
                    <a:pt x="20" y="5"/>
                  </a:cubicBezTo>
                  <a:cubicBezTo>
                    <a:pt x="19" y="2"/>
                    <a:pt x="19" y="2"/>
                    <a:pt x="19" y="2"/>
                  </a:cubicBezTo>
                  <a:cubicBezTo>
                    <a:pt x="19" y="1"/>
                    <a:pt x="17" y="0"/>
                    <a:pt x="16" y="0"/>
                  </a:cubicBezTo>
                  <a:cubicBezTo>
                    <a:pt x="13" y="1"/>
                    <a:pt x="13" y="1"/>
                    <a:pt x="13" y="1"/>
                  </a:cubicBezTo>
                  <a:cubicBezTo>
                    <a:pt x="11" y="1"/>
                    <a:pt x="11" y="3"/>
                    <a:pt x="11" y="4"/>
                  </a:cubicBezTo>
                  <a:cubicBezTo>
                    <a:pt x="12" y="7"/>
                    <a:pt x="12" y="7"/>
                    <a:pt x="12" y="7"/>
                  </a:cubicBezTo>
                  <a:cubicBezTo>
                    <a:pt x="11" y="7"/>
                    <a:pt x="10" y="8"/>
                    <a:pt x="9" y="8"/>
                  </a:cubicBezTo>
                  <a:cubicBezTo>
                    <a:pt x="7" y="7"/>
                    <a:pt x="7" y="7"/>
                    <a:pt x="7" y="7"/>
                  </a:cubicBezTo>
                  <a:cubicBezTo>
                    <a:pt x="6" y="6"/>
                    <a:pt x="4" y="7"/>
                    <a:pt x="3" y="8"/>
                  </a:cubicBezTo>
                  <a:cubicBezTo>
                    <a:pt x="2" y="11"/>
                    <a:pt x="2" y="11"/>
                    <a:pt x="2" y="11"/>
                  </a:cubicBezTo>
                  <a:cubicBezTo>
                    <a:pt x="1" y="12"/>
                    <a:pt x="1" y="14"/>
                    <a:pt x="3" y="14"/>
                  </a:cubicBezTo>
                  <a:cubicBezTo>
                    <a:pt x="5" y="16"/>
                    <a:pt x="5" y="16"/>
                    <a:pt x="5" y="16"/>
                  </a:cubicBezTo>
                  <a:cubicBezTo>
                    <a:pt x="4" y="17"/>
                    <a:pt x="4" y="18"/>
                    <a:pt x="4" y="19"/>
                  </a:cubicBezTo>
                  <a:cubicBezTo>
                    <a:pt x="2" y="19"/>
                    <a:pt x="2" y="19"/>
                    <a:pt x="2" y="19"/>
                  </a:cubicBezTo>
                  <a:cubicBezTo>
                    <a:pt x="1" y="20"/>
                    <a:pt x="0" y="21"/>
                    <a:pt x="0" y="22"/>
                  </a:cubicBezTo>
                  <a:cubicBezTo>
                    <a:pt x="1" y="25"/>
                    <a:pt x="1" y="25"/>
                    <a:pt x="1" y="25"/>
                  </a:cubicBezTo>
                  <a:cubicBezTo>
                    <a:pt x="1" y="27"/>
                    <a:pt x="3" y="28"/>
                    <a:pt x="4" y="27"/>
                  </a:cubicBezTo>
                  <a:cubicBezTo>
                    <a:pt x="6" y="27"/>
                    <a:pt x="6" y="27"/>
                    <a:pt x="6" y="27"/>
                  </a:cubicBezTo>
                  <a:cubicBezTo>
                    <a:pt x="7" y="28"/>
                    <a:pt x="7" y="29"/>
                    <a:pt x="8" y="29"/>
                  </a:cubicBezTo>
                  <a:cubicBezTo>
                    <a:pt x="7" y="31"/>
                    <a:pt x="7" y="31"/>
                    <a:pt x="7" y="31"/>
                  </a:cubicBezTo>
                  <a:cubicBezTo>
                    <a:pt x="6" y="33"/>
                    <a:pt x="7" y="34"/>
                    <a:pt x="8" y="35"/>
                  </a:cubicBezTo>
                  <a:cubicBezTo>
                    <a:pt x="10" y="37"/>
                    <a:pt x="10" y="37"/>
                    <a:pt x="10" y="37"/>
                  </a:cubicBezTo>
                  <a:cubicBezTo>
                    <a:pt x="12" y="37"/>
                    <a:pt x="13" y="37"/>
                    <a:pt x="14" y="36"/>
                  </a:cubicBezTo>
                  <a:cubicBezTo>
                    <a:pt x="15" y="34"/>
                    <a:pt x="15" y="34"/>
                    <a:pt x="15" y="34"/>
                  </a:cubicBezTo>
                  <a:cubicBezTo>
                    <a:pt x="16" y="34"/>
                    <a:pt x="17" y="34"/>
                    <a:pt x="18" y="34"/>
                  </a:cubicBezTo>
                  <a:cubicBezTo>
                    <a:pt x="19" y="36"/>
                    <a:pt x="19" y="36"/>
                    <a:pt x="19" y="36"/>
                  </a:cubicBezTo>
                  <a:cubicBezTo>
                    <a:pt x="19" y="38"/>
                    <a:pt x="21" y="39"/>
                    <a:pt x="22" y="38"/>
                  </a:cubicBezTo>
                  <a:cubicBezTo>
                    <a:pt x="25" y="38"/>
                    <a:pt x="25" y="38"/>
                    <a:pt x="25" y="38"/>
                  </a:cubicBezTo>
                  <a:cubicBezTo>
                    <a:pt x="27" y="37"/>
                    <a:pt x="28" y="36"/>
                    <a:pt x="27" y="34"/>
                  </a:cubicBezTo>
                  <a:cubicBezTo>
                    <a:pt x="27" y="32"/>
                    <a:pt x="27" y="32"/>
                    <a:pt x="27" y="32"/>
                  </a:cubicBezTo>
                  <a:cubicBezTo>
                    <a:pt x="27" y="31"/>
                    <a:pt x="28" y="31"/>
                    <a:pt x="29" y="30"/>
                  </a:cubicBezTo>
                  <a:cubicBezTo>
                    <a:pt x="31" y="31"/>
                    <a:pt x="31" y="31"/>
                    <a:pt x="31" y="31"/>
                  </a:cubicBezTo>
                  <a:cubicBezTo>
                    <a:pt x="32" y="32"/>
                    <a:pt x="34" y="32"/>
                    <a:pt x="35" y="31"/>
                  </a:cubicBezTo>
                  <a:cubicBezTo>
                    <a:pt x="36" y="28"/>
                    <a:pt x="36" y="28"/>
                    <a:pt x="36" y="28"/>
                  </a:cubicBezTo>
                  <a:cubicBezTo>
                    <a:pt x="37" y="27"/>
                    <a:pt x="37" y="25"/>
                    <a:pt x="36" y="24"/>
                  </a:cubicBezTo>
                  <a:cubicBezTo>
                    <a:pt x="33" y="23"/>
                    <a:pt x="33" y="23"/>
                    <a:pt x="33" y="23"/>
                  </a:cubicBezTo>
                  <a:cubicBezTo>
                    <a:pt x="33" y="22"/>
                    <a:pt x="33" y="21"/>
                    <a:pt x="33" y="20"/>
                  </a:cubicBezTo>
                  <a:cubicBezTo>
                    <a:pt x="36" y="19"/>
                    <a:pt x="36" y="19"/>
                    <a:pt x="36" y="19"/>
                  </a:cubicBezTo>
                  <a:cubicBezTo>
                    <a:pt x="38" y="19"/>
                    <a:pt x="39" y="18"/>
                    <a:pt x="38" y="16"/>
                  </a:cubicBezTo>
                  <a:lnTo>
                    <a:pt x="38" y="13"/>
                  </a:lnTo>
                  <a:close/>
                  <a:moveTo>
                    <a:pt x="21" y="26"/>
                  </a:moveTo>
                  <a:cubicBezTo>
                    <a:pt x="17" y="27"/>
                    <a:pt x="13" y="25"/>
                    <a:pt x="12" y="21"/>
                  </a:cubicBezTo>
                  <a:cubicBezTo>
                    <a:pt x="11" y="17"/>
                    <a:pt x="13" y="13"/>
                    <a:pt x="17" y="12"/>
                  </a:cubicBezTo>
                  <a:cubicBezTo>
                    <a:pt x="21" y="11"/>
                    <a:pt x="25" y="14"/>
                    <a:pt x="26" y="18"/>
                  </a:cubicBezTo>
                  <a:cubicBezTo>
                    <a:pt x="27" y="21"/>
                    <a:pt x="25" y="25"/>
                    <a:pt x="21" y="2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83" name="Freeform 230"/>
            <p:cNvSpPr>
              <a:spLocks noEditPoints="1"/>
            </p:cNvSpPr>
            <p:nvPr/>
          </p:nvSpPr>
          <p:spPr bwMode="auto">
            <a:xfrm>
              <a:off x="586978" y="2002828"/>
              <a:ext cx="53578" cy="51197"/>
            </a:xfrm>
            <a:custGeom>
              <a:avLst/>
              <a:gdLst>
                <a:gd name="T0" fmla="*/ 20 w 21"/>
                <a:gd name="T1" fmla="*/ 7 h 20"/>
                <a:gd name="T2" fmla="*/ 18 w 21"/>
                <a:gd name="T3" fmla="*/ 6 h 20"/>
                <a:gd name="T4" fmla="*/ 17 w 21"/>
                <a:gd name="T5" fmla="*/ 6 h 20"/>
                <a:gd name="T6" fmla="*/ 16 w 21"/>
                <a:gd name="T7" fmla="*/ 5 h 20"/>
                <a:gd name="T8" fmla="*/ 17 w 21"/>
                <a:gd name="T9" fmla="*/ 4 h 20"/>
                <a:gd name="T10" fmla="*/ 16 w 21"/>
                <a:gd name="T11" fmla="*/ 2 h 20"/>
                <a:gd name="T12" fmla="*/ 15 w 21"/>
                <a:gd name="T13" fmla="*/ 1 h 20"/>
                <a:gd name="T14" fmla="*/ 13 w 21"/>
                <a:gd name="T15" fmla="*/ 1 h 20"/>
                <a:gd name="T16" fmla="*/ 12 w 21"/>
                <a:gd name="T17" fmla="*/ 3 h 20"/>
                <a:gd name="T18" fmla="*/ 10 w 21"/>
                <a:gd name="T19" fmla="*/ 2 h 20"/>
                <a:gd name="T20" fmla="*/ 10 w 21"/>
                <a:gd name="T21" fmla="*/ 1 h 20"/>
                <a:gd name="T22" fmla="*/ 8 w 21"/>
                <a:gd name="T23" fmla="*/ 0 h 20"/>
                <a:gd name="T24" fmla="*/ 7 w 21"/>
                <a:gd name="T25" fmla="*/ 0 h 20"/>
                <a:gd name="T26" fmla="*/ 6 w 21"/>
                <a:gd name="T27" fmla="*/ 2 h 20"/>
                <a:gd name="T28" fmla="*/ 6 w 21"/>
                <a:gd name="T29" fmla="*/ 3 h 20"/>
                <a:gd name="T30" fmla="*/ 5 w 21"/>
                <a:gd name="T31" fmla="*/ 4 h 20"/>
                <a:gd name="T32" fmla="*/ 4 w 21"/>
                <a:gd name="T33" fmla="*/ 4 h 20"/>
                <a:gd name="T34" fmla="*/ 2 w 21"/>
                <a:gd name="T35" fmla="*/ 4 h 20"/>
                <a:gd name="T36" fmla="*/ 1 w 21"/>
                <a:gd name="T37" fmla="*/ 5 h 20"/>
                <a:gd name="T38" fmla="*/ 1 w 21"/>
                <a:gd name="T39" fmla="*/ 7 h 20"/>
                <a:gd name="T40" fmla="*/ 2 w 21"/>
                <a:gd name="T41" fmla="*/ 8 h 20"/>
                <a:gd name="T42" fmla="*/ 2 w 21"/>
                <a:gd name="T43" fmla="*/ 10 h 20"/>
                <a:gd name="T44" fmla="*/ 1 w 21"/>
                <a:gd name="T45" fmla="*/ 10 h 20"/>
                <a:gd name="T46" fmla="*/ 0 w 21"/>
                <a:gd name="T47" fmla="*/ 12 h 20"/>
                <a:gd name="T48" fmla="*/ 0 w 21"/>
                <a:gd name="T49" fmla="*/ 13 h 20"/>
                <a:gd name="T50" fmla="*/ 2 w 21"/>
                <a:gd name="T51" fmla="*/ 14 h 20"/>
                <a:gd name="T52" fmla="*/ 3 w 21"/>
                <a:gd name="T53" fmla="*/ 14 h 20"/>
                <a:gd name="T54" fmla="*/ 4 w 21"/>
                <a:gd name="T55" fmla="*/ 15 h 20"/>
                <a:gd name="T56" fmla="*/ 4 w 21"/>
                <a:gd name="T57" fmla="*/ 17 h 20"/>
                <a:gd name="T58" fmla="*/ 4 w 21"/>
                <a:gd name="T59" fmla="*/ 19 h 20"/>
                <a:gd name="T60" fmla="*/ 5 w 21"/>
                <a:gd name="T61" fmla="*/ 19 h 20"/>
                <a:gd name="T62" fmla="*/ 7 w 21"/>
                <a:gd name="T63" fmla="*/ 19 h 20"/>
                <a:gd name="T64" fmla="*/ 8 w 21"/>
                <a:gd name="T65" fmla="*/ 18 h 20"/>
                <a:gd name="T66" fmla="*/ 10 w 21"/>
                <a:gd name="T67" fmla="*/ 18 h 20"/>
                <a:gd name="T68" fmla="*/ 10 w 21"/>
                <a:gd name="T69" fmla="*/ 19 h 20"/>
                <a:gd name="T70" fmla="*/ 12 w 21"/>
                <a:gd name="T71" fmla="*/ 20 h 20"/>
                <a:gd name="T72" fmla="*/ 13 w 21"/>
                <a:gd name="T73" fmla="*/ 20 h 20"/>
                <a:gd name="T74" fmla="*/ 14 w 21"/>
                <a:gd name="T75" fmla="*/ 18 h 20"/>
                <a:gd name="T76" fmla="*/ 14 w 21"/>
                <a:gd name="T77" fmla="*/ 17 h 20"/>
                <a:gd name="T78" fmla="*/ 15 w 21"/>
                <a:gd name="T79" fmla="*/ 16 h 20"/>
                <a:gd name="T80" fmla="*/ 17 w 21"/>
                <a:gd name="T81" fmla="*/ 17 h 20"/>
                <a:gd name="T82" fmla="*/ 19 w 21"/>
                <a:gd name="T83" fmla="*/ 16 h 20"/>
                <a:gd name="T84" fmla="*/ 19 w 21"/>
                <a:gd name="T85" fmla="*/ 15 h 20"/>
                <a:gd name="T86" fmla="*/ 19 w 21"/>
                <a:gd name="T87" fmla="*/ 13 h 20"/>
                <a:gd name="T88" fmla="*/ 18 w 21"/>
                <a:gd name="T89" fmla="*/ 12 h 20"/>
                <a:gd name="T90" fmla="*/ 18 w 21"/>
                <a:gd name="T91" fmla="*/ 10 h 20"/>
                <a:gd name="T92" fmla="*/ 19 w 21"/>
                <a:gd name="T93" fmla="*/ 10 h 20"/>
                <a:gd name="T94" fmla="*/ 20 w 21"/>
                <a:gd name="T95" fmla="*/ 8 h 20"/>
                <a:gd name="T96" fmla="*/ 20 w 21"/>
                <a:gd name="T97" fmla="*/ 7 h 20"/>
                <a:gd name="T98" fmla="*/ 11 w 21"/>
                <a:gd name="T99" fmla="*/ 14 h 20"/>
                <a:gd name="T100" fmla="*/ 6 w 21"/>
                <a:gd name="T101" fmla="*/ 11 h 20"/>
                <a:gd name="T102" fmla="*/ 9 w 21"/>
                <a:gd name="T103" fmla="*/ 6 h 20"/>
                <a:gd name="T104" fmla="*/ 14 w 21"/>
                <a:gd name="T105" fmla="*/ 9 h 20"/>
                <a:gd name="T106" fmla="*/ 11 w 21"/>
                <a:gd name="T107" fmla="*/ 1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 h="20">
                  <a:moveTo>
                    <a:pt x="20" y="7"/>
                  </a:moveTo>
                  <a:cubicBezTo>
                    <a:pt x="20" y="6"/>
                    <a:pt x="19" y="6"/>
                    <a:pt x="18" y="6"/>
                  </a:cubicBezTo>
                  <a:cubicBezTo>
                    <a:pt x="17" y="6"/>
                    <a:pt x="17" y="6"/>
                    <a:pt x="17" y="6"/>
                  </a:cubicBezTo>
                  <a:cubicBezTo>
                    <a:pt x="16" y="6"/>
                    <a:pt x="16" y="5"/>
                    <a:pt x="16" y="5"/>
                  </a:cubicBezTo>
                  <a:cubicBezTo>
                    <a:pt x="17" y="4"/>
                    <a:pt x="17" y="4"/>
                    <a:pt x="17" y="4"/>
                  </a:cubicBezTo>
                  <a:cubicBezTo>
                    <a:pt x="17" y="3"/>
                    <a:pt x="17" y="2"/>
                    <a:pt x="16" y="2"/>
                  </a:cubicBezTo>
                  <a:cubicBezTo>
                    <a:pt x="15" y="1"/>
                    <a:pt x="15" y="1"/>
                    <a:pt x="15" y="1"/>
                  </a:cubicBezTo>
                  <a:cubicBezTo>
                    <a:pt x="14" y="0"/>
                    <a:pt x="13" y="1"/>
                    <a:pt x="13" y="1"/>
                  </a:cubicBezTo>
                  <a:cubicBezTo>
                    <a:pt x="12" y="3"/>
                    <a:pt x="12" y="3"/>
                    <a:pt x="12" y="3"/>
                  </a:cubicBezTo>
                  <a:cubicBezTo>
                    <a:pt x="11" y="2"/>
                    <a:pt x="11" y="2"/>
                    <a:pt x="10" y="2"/>
                  </a:cubicBezTo>
                  <a:cubicBezTo>
                    <a:pt x="10" y="1"/>
                    <a:pt x="10" y="1"/>
                    <a:pt x="10" y="1"/>
                  </a:cubicBezTo>
                  <a:cubicBezTo>
                    <a:pt x="10" y="0"/>
                    <a:pt x="9" y="0"/>
                    <a:pt x="8" y="0"/>
                  </a:cubicBezTo>
                  <a:cubicBezTo>
                    <a:pt x="7" y="0"/>
                    <a:pt x="7" y="0"/>
                    <a:pt x="7" y="0"/>
                  </a:cubicBezTo>
                  <a:cubicBezTo>
                    <a:pt x="6" y="0"/>
                    <a:pt x="6" y="1"/>
                    <a:pt x="6" y="2"/>
                  </a:cubicBezTo>
                  <a:cubicBezTo>
                    <a:pt x="6" y="3"/>
                    <a:pt x="6" y="3"/>
                    <a:pt x="6" y="3"/>
                  </a:cubicBezTo>
                  <a:cubicBezTo>
                    <a:pt x="6" y="4"/>
                    <a:pt x="5" y="4"/>
                    <a:pt x="5" y="4"/>
                  </a:cubicBezTo>
                  <a:cubicBezTo>
                    <a:pt x="4" y="4"/>
                    <a:pt x="4" y="4"/>
                    <a:pt x="4" y="4"/>
                  </a:cubicBezTo>
                  <a:cubicBezTo>
                    <a:pt x="3" y="3"/>
                    <a:pt x="2" y="3"/>
                    <a:pt x="2" y="4"/>
                  </a:cubicBezTo>
                  <a:cubicBezTo>
                    <a:pt x="1" y="5"/>
                    <a:pt x="1" y="5"/>
                    <a:pt x="1" y="5"/>
                  </a:cubicBezTo>
                  <a:cubicBezTo>
                    <a:pt x="0" y="6"/>
                    <a:pt x="1" y="7"/>
                    <a:pt x="1" y="7"/>
                  </a:cubicBezTo>
                  <a:cubicBezTo>
                    <a:pt x="2" y="8"/>
                    <a:pt x="2" y="8"/>
                    <a:pt x="2" y="8"/>
                  </a:cubicBezTo>
                  <a:cubicBezTo>
                    <a:pt x="2" y="9"/>
                    <a:pt x="2" y="9"/>
                    <a:pt x="2" y="10"/>
                  </a:cubicBezTo>
                  <a:cubicBezTo>
                    <a:pt x="1" y="10"/>
                    <a:pt x="1" y="10"/>
                    <a:pt x="1" y="10"/>
                  </a:cubicBezTo>
                  <a:cubicBezTo>
                    <a:pt x="0" y="10"/>
                    <a:pt x="0" y="11"/>
                    <a:pt x="0" y="12"/>
                  </a:cubicBezTo>
                  <a:cubicBezTo>
                    <a:pt x="0" y="13"/>
                    <a:pt x="0" y="13"/>
                    <a:pt x="0" y="13"/>
                  </a:cubicBezTo>
                  <a:cubicBezTo>
                    <a:pt x="0" y="14"/>
                    <a:pt x="1" y="15"/>
                    <a:pt x="2" y="14"/>
                  </a:cubicBezTo>
                  <a:cubicBezTo>
                    <a:pt x="3" y="14"/>
                    <a:pt x="3" y="14"/>
                    <a:pt x="3" y="14"/>
                  </a:cubicBezTo>
                  <a:cubicBezTo>
                    <a:pt x="3" y="15"/>
                    <a:pt x="4" y="15"/>
                    <a:pt x="4" y="15"/>
                  </a:cubicBezTo>
                  <a:cubicBezTo>
                    <a:pt x="4" y="17"/>
                    <a:pt x="4" y="17"/>
                    <a:pt x="4" y="17"/>
                  </a:cubicBezTo>
                  <a:cubicBezTo>
                    <a:pt x="3" y="17"/>
                    <a:pt x="3" y="18"/>
                    <a:pt x="4" y="19"/>
                  </a:cubicBezTo>
                  <a:cubicBezTo>
                    <a:pt x="5" y="19"/>
                    <a:pt x="5" y="19"/>
                    <a:pt x="5" y="19"/>
                  </a:cubicBezTo>
                  <a:cubicBezTo>
                    <a:pt x="6" y="20"/>
                    <a:pt x="7" y="20"/>
                    <a:pt x="7" y="19"/>
                  </a:cubicBezTo>
                  <a:cubicBezTo>
                    <a:pt x="8" y="18"/>
                    <a:pt x="8" y="18"/>
                    <a:pt x="8" y="18"/>
                  </a:cubicBezTo>
                  <a:cubicBezTo>
                    <a:pt x="9" y="18"/>
                    <a:pt x="9" y="18"/>
                    <a:pt x="10" y="18"/>
                  </a:cubicBezTo>
                  <a:cubicBezTo>
                    <a:pt x="10" y="19"/>
                    <a:pt x="10" y="19"/>
                    <a:pt x="10" y="19"/>
                  </a:cubicBezTo>
                  <a:cubicBezTo>
                    <a:pt x="10" y="20"/>
                    <a:pt x="11" y="20"/>
                    <a:pt x="12" y="20"/>
                  </a:cubicBezTo>
                  <a:cubicBezTo>
                    <a:pt x="13" y="20"/>
                    <a:pt x="13" y="20"/>
                    <a:pt x="13" y="20"/>
                  </a:cubicBezTo>
                  <a:cubicBezTo>
                    <a:pt x="14" y="20"/>
                    <a:pt x="15" y="19"/>
                    <a:pt x="14" y="18"/>
                  </a:cubicBezTo>
                  <a:cubicBezTo>
                    <a:pt x="14" y="17"/>
                    <a:pt x="14" y="17"/>
                    <a:pt x="14" y="17"/>
                  </a:cubicBezTo>
                  <a:cubicBezTo>
                    <a:pt x="15" y="16"/>
                    <a:pt x="15" y="16"/>
                    <a:pt x="15" y="16"/>
                  </a:cubicBezTo>
                  <a:cubicBezTo>
                    <a:pt x="17" y="17"/>
                    <a:pt x="17" y="17"/>
                    <a:pt x="17" y="17"/>
                  </a:cubicBezTo>
                  <a:cubicBezTo>
                    <a:pt x="17" y="17"/>
                    <a:pt x="18" y="17"/>
                    <a:pt x="19" y="16"/>
                  </a:cubicBezTo>
                  <a:cubicBezTo>
                    <a:pt x="19" y="15"/>
                    <a:pt x="19" y="15"/>
                    <a:pt x="19" y="15"/>
                  </a:cubicBezTo>
                  <a:cubicBezTo>
                    <a:pt x="20" y="14"/>
                    <a:pt x="20" y="13"/>
                    <a:pt x="19" y="13"/>
                  </a:cubicBezTo>
                  <a:cubicBezTo>
                    <a:pt x="18" y="12"/>
                    <a:pt x="18" y="12"/>
                    <a:pt x="18" y="12"/>
                  </a:cubicBezTo>
                  <a:cubicBezTo>
                    <a:pt x="18" y="11"/>
                    <a:pt x="18" y="11"/>
                    <a:pt x="18" y="10"/>
                  </a:cubicBezTo>
                  <a:cubicBezTo>
                    <a:pt x="19" y="10"/>
                    <a:pt x="19" y="10"/>
                    <a:pt x="19" y="10"/>
                  </a:cubicBezTo>
                  <a:cubicBezTo>
                    <a:pt x="20" y="10"/>
                    <a:pt x="21" y="9"/>
                    <a:pt x="20" y="8"/>
                  </a:cubicBezTo>
                  <a:lnTo>
                    <a:pt x="20" y="7"/>
                  </a:lnTo>
                  <a:close/>
                  <a:moveTo>
                    <a:pt x="11" y="14"/>
                  </a:moveTo>
                  <a:cubicBezTo>
                    <a:pt x="9" y="14"/>
                    <a:pt x="7" y="13"/>
                    <a:pt x="6" y="11"/>
                  </a:cubicBezTo>
                  <a:cubicBezTo>
                    <a:pt x="6" y="9"/>
                    <a:pt x="7" y="7"/>
                    <a:pt x="9" y="6"/>
                  </a:cubicBezTo>
                  <a:cubicBezTo>
                    <a:pt x="11" y="6"/>
                    <a:pt x="13" y="7"/>
                    <a:pt x="14" y="9"/>
                  </a:cubicBezTo>
                  <a:cubicBezTo>
                    <a:pt x="14" y="11"/>
                    <a:pt x="13" y="13"/>
                    <a:pt x="11" y="14"/>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84" name="Freeform 231"/>
            <p:cNvSpPr/>
            <p:nvPr/>
          </p:nvSpPr>
          <p:spPr bwMode="auto">
            <a:xfrm>
              <a:off x="1160860" y="2329060"/>
              <a:ext cx="86915" cy="88106"/>
            </a:xfrm>
            <a:custGeom>
              <a:avLst/>
              <a:gdLst>
                <a:gd name="T0" fmla="*/ 0 w 73"/>
                <a:gd name="T1" fmla="*/ 28 h 74"/>
                <a:gd name="T2" fmla="*/ 2 w 73"/>
                <a:gd name="T3" fmla="*/ 56 h 74"/>
                <a:gd name="T4" fmla="*/ 26 w 73"/>
                <a:gd name="T5" fmla="*/ 74 h 74"/>
                <a:gd name="T6" fmla="*/ 54 w 73"/>
                <a:gd name="T7" fmla="*/ 72 h 74"/>
                <a:gd name="T8" fmla="*/ 73 w 73"/>
                <a:gd name="T9" fmla="*/ 48 h 74"/>
                <a:gd name="T10" fmla="*/ 69 w 73"/>
                <a:gd name="T11" fmla="*/ 20 h 74"/>
                <a:gd name="T12" fmla="*/ 45 w 73"/>
                <a:gd name="T13" fmla="*/ 0 h 74"/>
                <a:gd name="T14" fmla="*/ 17 w 73"/>
                <a:gd name="T15" fmla="*/ 5 h 74"/>
                <a:gd name="T16" fmla="*/ 0 w 73"/>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4">
                  <a:moveTo>
                    <a:pt x="0" y="28"/>
                  </a:moveTo>
                  <a:lnTo>
                    <a:pt x="2" y="56"/>
                  </a:lnTo>
                  <a:lnTo>
                    <a:pt x="26" y="74"/>
                  </a:lnTo>
                  <a:lnTo>
                    <a:pt x="54" y="72"/>
                  </a:lnTo>
                  <a:lnTo>
                    <a:pt x="73" y="48"/>
                  </a:lnTo>
                  <a:lnTo>
                    <a:pt x="69" y="20"/>
                  </a:lnTo>
                  <a:lnTo>
                    <a:pt x="45" y="0"/>
                  </a:lnTo>
                  <a:lnTo>
                    <a:pt x="17" y="5"/>
                  </a:lnTo>
                  <a:lnTo>
                    <a:pt x="0" y="2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85" name="Freeform 232"/>
            <p:cNvSpPr/>
            <p:nvPr/>
          </p:nvSpPr>
          <p:spPr bwMode="auto">
            <a:xfrm>
              <a:off x="1008459" y="2213568"/>
              <a:ext cx="254794" cy="228600"/>
            </a:xfrm>
            <a:custGeom>
              <a:avLst/>
              <a:gdLst>
                <a:gd name="T0" fmla="*/ 46 w 99"/>
                <a:gd name="T1" fmla="*/ 84 h 89"/>
                <a:gd name="T2" fmla="*/ 69 w 99"/>
                <a:gd name="T3" fmla="*/ 89 h 89"/>
                <a:gd name="T4" fmla="*/ 70 w 99"/>
                <a:gd name="T5" fmla="*/ 87 h 89"/>
                <a:gd name="T6" fmla="*/ 54 w 99"/>
                <a:gd name="T7" fmla="*/ 75 h 89"/>
                <a:gd name="T8" fmla="*/ 52 w 99"/>
                <a:gd name="T9" fmla="*/ 56 h 89"/>
                <a:gd name="T10" fmla="*/ 56 w 99"/>
                <a:gd name="T11" fmla="*/ 50 h 89"/>
                <a:gd name="T12" fmla="*/ 59 w 99"/>
                <a:gd name="T13" fmla="*/ 46 h 89"/>
                <a:gd name="T14" fmla="*/ 63 w 99"/>
                <a:gd name="T15" fmla="*/ 41 h 89"/>
                <a:gd name="T16" fmla="*/ 82 w 99"/>
                <a:gd name="T17" fmla="*/ 39 h 89"/>
                <a:gd name="T18" fmla="*/ 98 w 99"/>
                <a:gd name="T19" fmla="*/ 51 h 89"/>
                <a:gd name="T20" fmla="*/ 99 w 99"/>
                <a:gd name="T21" fmla="*/ 49 h 89"/>
                <a:gd name="T22" fmla="*/ 89 w 99"/>
                <a:gd name="T23" fmla="*/ 29 h 89"/>
                <a:gd name="T24" fmla="*/ 44 w 99"/>
                <a:gd name="T25" fmla="*/ 20 h 89"/>
                <a:gd name="T26" fmla="*/ 20 w 99"/>
                <a:gd name="T27" fmla="*/ 2 h 89"/>
                <a:gd name="T28" fmla="*/ 12 w 99"/>
                <a:gd name="T29" fmla="*/ 4 h 89"/>
                <a:gd name="T30" fmla="*/ 2 w 99"/>
                <a:gd name="T31" fmla="*/ 16 h 89"/>
                <a:gd name="T32" fmla="*/ 3 w 99"/>
                <a:gd name="T33" fmla="*/ 24 h 89"/>
                <a:gd name="T34" fmla="*/ 27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9" y="89"/>
                    <a:pt x="69" y="89"/>
                    <a:pt x="69" y="89"/>
                  </a:cubicBezTo>
                  <a:cubicBezTo>
                    <a:pt x="70" y="87"/>
                    <a:pt x="70" y="87"/>
                    <a:pt x="70" y="87"/>
                  </a:cubicBezTo>
                  <a:cubicBezTo>
                    <a:pt x="54" y="75"/>
                    <a:pt x="54" y="75"/>
                    <a:pt x="54" y="75"/>
                  </a:cubicBezTo>
                  <a:cubicBezTo>
                    <a:pt x="52" y="56"/>
                    <a:pt x="52" y="56"/>
                    <a:pt x="52" y="56"/>
                  </a:cubicBezTo>
                  <a:cubicBezTo>
                    <a:pt x="56" y="50"/>
                    <a:pt x="56" y="50"/>
                    <a:pt x="56" y="50"/>
                  </a:cubicBezTo>
                  <a:cubicBezTo>
                    <a:pt x="59" y="46"/>
                    <a:pt x="59" y="46"/>
                    <a:pt x="59" y="46"/>
                  </a:cubicBezTo>
                  <a:cubicBezTo>
                    <a:pt x="63" y="41"/>
                    <a:pt x="63" y="41"/>
                    <a:pt x="63" y="41"/>
                  </a:cubicBezTo>
                  <a:cubicBezTo>
                    <a:pt x="82" y="39"/>
                    <a:pt x="82" y="39"/>
                    <a:pt x="82" y="39"/>
                  </a:cubicBezTo>
                  <a:cubicBezTo>
                    <a:pt x="98" y="51"/>
                    <a:pt x="98" y="51"/>
                    <a:pt x="98" y="51"/>
                  </a:cubicBezTo>
                  <a:cubicBezTo>
                    <a:pt x="99" y="49"/>
                    <a:pt x="99" y="49"/>
                    <a:pt x="99" y="49"/>
                  </a:cubicBezTo>
                  <a:cubicBezTo>
                    <a:pt x="89" y="29"/>
                    <a:pt x="89" y="29"/>
                    <a:pt x="89" y="29"/>
                  </a:cubicBezTo>
                  <a:cubicBezTo>
                    <a:pt x="89" y="29"/>
                    <a:pt x="73" y="3"/>
                    <a:pt x="44" y="20"/>
                  </a:cubicBezTo>
                  <a:cubicBezTo>
                    <a:pt x="20" y="2"/>
                    <a:pt x="20" y="2"/>
                    <a:pt x="20" y="2"/>
                  </a:cubicBezTo>
                  <a:cubicBezTo>
                    <a:pt x="18" y="0"/>
                    <a:pt x="14" y="1"/>
                    <a:pt x="12" y="4"/>
                  </a:cubicBezTo>
                  <a:cubicBezTo>
                    <a:pt x="2" y="16"/>
                    <a:pt x="2" y="16"/>
                    <a:pt x="2" y="16"/>
                  </a:cubicBezTo>
                  <a:cubicBezTo>
                    <a:pt x="0" y="18"/>
                    <a:pt x="1" y="22"/>
                    <a:pt x="3" y="24"/>
                  </a:cubicBezTo>
                  <a:cubicBezTo>
                    <a:pt x="27" y="42"/>
                    <a:pt x="27" y="42"/>
                    <a:pt x="27" y="42"/>
                  </a:cubicBezTo>
                  <a:cubicBezTo>
                    <a:pt x="18" y="75"/>
                    <a:pt x="46" y="84"/>
                    <a:pt x="46" y="84"/>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86" name="Freeform 233"/>
            <p:cNvSpPr/>
            <p:nvPr/>
          </p:nvSpPr>
          <p:spPr bwMode="auto">
            <a:xfrm>
              <a:off x="3013472" y="1536103"/>
              <a:ext cx="88106" cy="88106"/>
            </a:xfrm>
            <a:custGeom>
              <a:avLst/>
              <a:gdLst>
                <a:gd name="T0" fmla="*/ 0 w 74"/>
                <a:gd name="T1" fmla="*/ 28 h 74"/>
                <a:gd name="T2" fmla="*/ 5 w 74"/>
                <a:gd name="T3" fmla="*/ 56 h 74"/>
                <a:gd name="T4" fmla="*/ 26 w 74"/>
                <a:gd name="T5" fmla="*/ 74 h 74"/>
                <a:gd name="T6" fmla="*/ 56 w 74"/>
                <a:gd name="T7" fmla="*/ 71 h 74"/>
                <a:gd name="T8" fmla="*/ 74 w 74"/>
                <a:gd name="T9" fmla="*/ 48 h 74"/>
                <a:gd name="T10" fmla="*/ 69 w 74"/>
                <a:gd name="T11" fmla="*/ 20 h 74"/>
                <a:gd name="T12" fmla="*/ 46 w 74"/>
                <a:gd name="T13" fmla="*/ 0 h 74"/>
                <a:gd name="T14" fmla="*/ 17 w 74"/>
                <a:gd name="T15" fmla="*/ 4 h 74"/>
                <a:gd name="T16" fmla="*/ 0 w 74"/>
                <a:gd name="T17" fmla="*/ 2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74">
                  <a:moveTo>
                    <a:pt x="0" y="28"/>
                  </a:moveTo>
                  <a:lnTo>
                    <a:pt x="5" y="56"/>
                  </a:lnTo>
                  <a:lnTo>
                    <a:pt x="26" y="74"/>
                  </a:lnTo>
                  <a:lnTo>
                    <a:pt x="56" y="71"/>
                  </a:lnTo>
                  <a:lnTo>
                    <a:pt x="74" y="48"/>
                  </a:lnTo>
                  <a:lnTo>
                    <a:pt x="69" y="20"/>
                  </a:lnTo>
                  <a:lnTo>
                    <a:pt x="46" y="0"/>
                  </a:lnTo>
                  <a:lnTo>
                    <a:pt x="17" y="4"/>
                  </a:lnTo>
                  <a:lnTo>
                    <a:pt x="0" y="2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87" name="Freeform 234"/>
            <p:cNvSpPr/>
            <p:nvPr/>
          </p:nvSpPr>
          <p:spPr bwMode="auto">
            <a:xfrm>
              <a:off x="2864644" y="1420612"/>
              <a:ext cx="254794" cy="228600"/>
            </a:xfrm>
            <a:custGeom>
              <a:avLst/>
              <a:gdLst>
                <a:gd name="T0" fmla="*/ 46 w 99"/>
                <a:gd name="T1" fmla="*/ 84 h 89"/>
                <a:gd name="T2" fmla="*/ 68 w 99"/>
                <a:gd name="T3" fmla="*/ 89 h 89"/>
                <a:gd name="T4" fmla="*/ 69 w 99"/>
                <a:gd name="T5" fmla="*/ 87 h 89"/>
                <a:gd name="T6" fmla="*/ 53 w 99"/>
                <a:gd name="T7" fmla="*/ 75 h 89"/>
                <a:gd name="T8" fmla="*/ 51 w 99"/>
                <a:gd name="T9" fmla="*/ 56 h 89"/>
                <a:gd name="T10" fmla="*/ 55 w 99"/>
                <a:gd name="T11" fmla="*/ 50 h 89"/>
                <a:gd name="T12" fmla="*/ 58 w 99"/>
                <a:gd name="T13" fmla="*/ 46 h 89"/>
                <a:gd name="T14" fmla="*/ 62 w 99"/>
                <a:gd name="T15" fmla="*/ 41 h 89"/>
                <a:gd name="T16" fmla="*/ 81 w 99"/>
                <a:gd name="T17" fmla="*/ 39 h 89"/>
                <a:gd name="T18" fmla="*/ 97 w 99"/>
                <a:gd name="T19" fmla="*/ 51 h 89"/>
                <a:gd name="T20" fmla="*/ 99 w 99"/>
                <a:gd name="T21" fmla="*/ 49 h 89"/>
                <a:gd name="T22" fmla="*/ 88 w 99"/>
                <a:gd name="T23" fmla="*/ 29 h 89"/>
                <a:gd name="T24" fmla="*/ 43 w 99"/>
                <a:gd name="T25" fmla="*/ 20 h 89"/>
                <a:gd name="T26" fmla="*/ 19 w 99"/>
                <a:gd name="T27" fmla="*/ 2 h 89"/>
                <a:gd name="T28" fmla="*/ 11 w 99"/>
                <a:gd name="T29" fmla="*/ 3 h 89"/>
                <a:gd name="T30" fmla="*/ 2 w 99"/>
                <a:gd name="T31" fmla="*/ 16 h 89"/>
                <a:gd name="T32" fmla="*/ 3 w 99"/>
                <a:gd name="T33" fmla="*/ 24 h 89"/>
                <a:gd name="T34" fmla="*/ 26 w 99"/>
                <a:gd name="T35" fmla="*/ 42 h 89"/>
                <a:gd name="T36" fmla="*/ 46 w 99"/>
                <a:gd name="T3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9">
                  <a:moveTo>
                    <a:pt x="46" y="84"/>
                  </a:moveTo>
                  <a:cubicBezTo>
                    <a:pt x="68" y="89"/>
                    <a:pt x="68" y="89"/>
                    <a:pt x="68" y="89"/>
                  </a:cubicBezTo>
                  <a:cubicBezTo>
                    <a:pt x="69" y="87"/>
                    <a:pt x="69" y="87"/>
                    <a:pt x="69" y="87"/>
                  </a:cubicBezTo>
                  <a:cubicBezTo>
                    <a:pt x="53" y="75"/>
                    <a:pt x="53" y="75"/>
                    <a:pt x="53" y="75"/>
                  </a:cubicBezTo>
                  <a:cubicBezTo>
                    <a:pt x="51" y="56"/>
                    <a:pt x="51" y="56"/>
                    <a:pt x="51" y="56"/>
                  </a:cubicBezTo>
                  <a:cubicBezTo>
                    <a:pt x="55" y="50"/>
                    <a:pt x="55" y="50"/>
                    <a:pt x="55" y="50"/>
                  </a:cubicBezTo>
                  <a:cubicBezTo>
                    <a:pt x="58" y="46"/>
                    <a:pt x="58" y="46"/>
                    <a:pt x="58" y="46"/>
                  </a:cubicBezTo>
                  <a:cubicBezTo>
                    <a:pt x="62" y="41"/>
                    <a:pt x="62" y="41"/>
                    <a:pt x="62" y="41"/>
                  </a:cubicBezTo>
                  <a:cubicBezTo>
                    <a:pt x="81" y="39"/>
                    <a:pt x="81" y="39"/>
                    <a:pt x="81" y="39"/>
                  </a:cubicBezTo>
                  <a:cubicBezTo>
                    <a:pt x="97" y="51"/>
                    <a:pt x="97" y="51"/>
                    <a:pt x="97" y="51"/>
                  </a:cubicBezTo>
                  <a:cubicBezTo>
                    <a:pt x="99" y="49"/>
                    <a:pt x="99" y="49"/>
                    <a:pt x="99" y="49"/>
                  </a:cubicBezTo>
                  <a:cubicBezTo>
                    <a:pt x="88" y="29"/>
                    <a:pt x="88" y="29"/>
                    <a:pt x="88" y="29"/>
                  </a:cubicBezTo>
                  <a:cubicBezTo>
                    <a:pt x="88" y="29"/>
                    <a:pt x="73" y="3"/>
                    <a:pt x="43" y="20"/>
                  </a:cubicBezTo>
                  <a:cubicBezTo>
                    <a:pt x="19" y="2"/>
                    <a:pt x="19" y="2"/>
                    <a:pt x="19" y="2"/>
                  </a:cubicBezTo>
                  <a:cubicBezTo>
                    <a:pt x="17" y="0"/>
                    <a:pt x="13" y="1"/>
                    <a:pt x="11" y="3"/>
                  </a:cubicBezTo>
                  <a:cubicBezTo>
                    <a:pt x="2" y="16"/>
                    <a:pt x="2" y="16"/>
                    <a:pt x="2" y="16"/>
                  </a:cubicBezTo>
                  <a:cubicBezTo>
                    <a:pt x="0" y="18"/>
                    <a:pt x="0" y="22"/>
                    <a:pt x="3" y="24"/>
                  </a:cubicBezTo>
                  <a:cubicBezTo>
                    <a:pt x="26" y="42"/>
                    <a:pt x="26" y="42"/>
                    <a:pt x="26" y="42"/>
                  </a:cubicBezTo>
                  <a:cubicBezTo>
                    <a:pt x="17" y="75"/>
                    <a:pt x="46" y="84"/>
                    <a:pt x="46" y="84"/>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88" name="Freeform 235"/>
            <p:cNvSpPr>
              <a:spLocks noEditPoints="1"/>
            </p:cNvSpPr>
            <p:nvPr/>
          </p:nvSpPr>
          <p:spPr bwMode="auto">
            <a:xfrm>
              <a:off x="2647950" y="2632668"/>
              <a:ext cx="177403" cy="178594"/>
            </a:xfrm>
            <a:custGeom>
              <a:avLst/>
              <a:gdLst>
                <a:gd name="T0" fmla="*/ 2 w 69"/>
                <a:gd name="T1" fmla="*/ 30 h 69"/>
                <a:gd name="T2" fmla="*/ 67 w 69"/>
                <a:gd name="T3" fmla="*/ 39 h 69"/>
                <a:gd name="T4" fmla="*/ 53 w 69"/>
                <a:gd name="T5" fmla="*/ 55 h 69"/>
                <a:gd name="T6" fmla="*/ 47 w 69"/>
                <a:gd name="T7" fmla="*/ 52 h 69"/>
                <a:gd name="T8" fmla="*/ 49 w 69"/>
                <a:gd name="T9" fmla="*/ 58 h 69"/>
                <a:gd name="T10" fmla="*/ 42 w 69"/>
                <a:gd name="T11" fmla="*/ 58 h 69"/>
                <a:gd name="T12" fmla="*/ 39 w 69"/>
                <a:gd name="T13" fmla="*/ 58 h 69"/>
                <a:gd name="T14" fmla="*/ 33 w 69"/>
                <a:gd name="T15" fmla="*/ 62 h 69"/>
                <a:gd name="T16" fmla="*/ 31 w 69"/>
                <a:gd name="T17" fmla="*/ 56 h 69"/>
                <a:gd name="T18" fmla="*/ 28 w 69"/>
                <a:gd name="T19" fmla="*/ 61 h 69"/>
                <a:gd name="T20" fmla="*/ 23 w 69"/>
                <a:gd name="T21" fmla="*/ 56 h 69"/>
                <a:gd name="T22" fmla="*/ 21 w 69"/>
                <a:gd name="T23" fmla="*/ 55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8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8 h 69"/>
                <a:gd name="T78" fmla="*/ 61 w 69"/>
                <a:gd name="T79" fmla="*/ 41 h 69"/>
                <a:gd name="T80" fmla="*/ 56 w 69"/>
                <a:gd name="T81" fmla="*/ 46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8"/>
                    <a:pt x="12" y="64"/>
                    <a:pt x="30" y="67"/>
                  </a:cubicBezTo>
                  <a:cubicBezTo>
                    <a:pt x="47" y="69"/>
                    <a:pt x="64" y="57"/>
                    <a:pt x="67" y="39"/>
                  </a:cubicBezTo>
                  <a:cubicBezTo>
                    <a:pt x="69" y="22"/>
                    <a:pt x="57" y="5"/>
                    <a:pt x="39" y="2"/>
                  </a:cubicBezTo>
                  <a:close/>
                  <a:moveTo>
                    <a:pt x="53" y="55"/>
                  </a:moveTo>
                  <a:cubicBezTo>
                    <a:pt x="50" y="52"/>
                    <a:pt x="50" y="52"/>
                    <a:pt x="50" y="52"/>
                  </a:cubicBezTo>
                  <a:cubicBezTo>
                    <a:pt x="50" y="51"/>
                    <a:pt x="48" y="51"/>
                    <a:pt x="47" y="52"/>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7"/>
                  </a:cubicBezTo>
                  <a:cubicBezTo>
                    <a:pt x="39" y="57"/>
                    <a:pt x="39" y="58"/>
                    <a:pt x="39" y="58"/>
                  </a:cubicBezTo>
                  <a:cubicBezTo>
                    <a:pt x="40" y="62"/>
                    <a:pt x="40" y="62"/>
                    <a:pt x="40" y="62"/>
                  </a:cubicBezTo>
                  <a:cubicBezTo>
                    <a:pt x="37" y="62"/>
                    <a:pt x="35" y="62"/>
                    <a:pt x="33" y="62"/>
                  </a:cubicBezTo>
                  <a:cubicBezTo>
                    <a:pt x="33" y="58"/>
                    <a:pt x="33" y="58"/>
                    <a:pt x="33" y="58"/>
                  </a:cubicBezTo>
                  <a:cubicBezTo>
                    <a:pt x="33" y="57"/>
                    <a:pt x="33" y="56"/>
                    <a:pt x="31" y="56"/>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5"/>
                    <a:pt x="23" y="54"/>
                  </a:cubicBezTo>
                  <a:cubicBezTo>
                    <a:pt x="22" y="54"/>
                    <a:pt x="21" y="54"/>
                    <a:pt x="21" y="55"/>
                  </a:cubicBezTo>
                  <a:cubicBezTo>
                    <a:pt x="19" y="58"/>
                    <a:pt x="19" y="58"/>
                    <a:pt x="19" y="58"/>
                  </a:cubicBezTo>
                  <a:cubicBezTo>
                    <a:pt x="17" y="56"/>
                    <a:pt x="15" y="55"/>
                    <a:pt x="14" y="53"/>
                  </a:cubicBezTo>
                  <a:cubicBezTo>
                    <a:pt x="17" y="50"/>
                    <a:pt x="17" y="50"/>
                    <a:pt x="17" y="50"/>
                  </a:cubicBezTo>
                  <a:cubicBezTo>
                    <a:pt x="18" y="50"/>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8"/>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3"/>
                    <a:pt x="15" y="22"/>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3"/>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2"/>
                  </a:cubicBezTo>
                  <a:cubicBezTo>
                    <a:pt x="41" y="8"/>
                    <a:pt x="41" y="8"/>
                    <a:pt x="41" y="8"/>
                  </a:cubicBezTo>
                  <a:cubicBezTo>
                    <a:pt x="43" y="8"/>
                    <a:pt x="45" y="9"/>
                    <a:pt x="47" y="10"/>
                  </a:cubicBezTo>
                  <a:cubicBezTo>
                    <a:pt x="46" y="13"/>
                    <a:pt x="46" y="13"/>
                    <a:pt x="46" y="13"/>
                  </a:cubicBezTo>
                  <a:cubicBezTo>
                    <a:pt x="45" y="14"/>
                    <a:pt x="45" y="15"/>
                    <a:pt x="46" y="15"/>
                  </a:cubicBezTo>
                  <a:cubicBezTo>
                    <a:pt x="47" y="16"/>
                    <a:pt x="48" y="15"/>
                    <a:pt x="48" y="15"/>
                  </a:cubicBezTo>
                  <a:cubicBezTo>
                    <a:pt x="50" y="12"/>
                    <a:pt x="50" y="12"/>
                    <a:pt x="50" y="12"/>
                  </a:cubicBezTo>
                  <a:cubicBezTo>
                    <a:pt x="52" y="13"/>
                    <a:pt x="54" y="15"/>
                    <a:pt x="55" y="16"/>
                  </a:cubicBezTo>
                  <a:cubicBezTo>
                    <a:pt x="52" y="19"/>
                    <a:pt x="52" y="19"/>
                    <a:pt x="52" y="19"/>
                  </a:cubicBezTo>
                  <a:cubicBezTo>
                    <a:pt x="51" y="20"/>
                    <a:pt x="51" y="21"/>
                    <a:pt x="52" y="22"/>
                  </a:cubicBezTo>
                  <a:cubicBezTo>
                    <a:pt x="52" y="23"/>
                    <a:pt x="54" y="23"/>
                    <a:pt x="55" y="22"/>
                  </a:cubicBezTo>
                  <a:cubicBezTo>
                    <a:pt x="58" y="20"/>
                    <a:pt x="58" y="20"/>
                    <a:pt x="58" y="20"/>
                  </a:cubicBezTo>
                  <a:cubicBezTo>
                    <a:pt x="59" y="22"/>
                    <a:pt x="60" y="24"/>
                    <a:pt x="61" y="27"/>
                  </a:cubicBezTo>
                  <a:cubicBezTo>
                    <a:pt x="58" y="27"/>
                    <a:pt x="58" y="27"/>
                    <a:pt x="58" y="27"/>
                  </a:cubicBezTo>
                  <a:cubicBezTo>
                    <a:pt x="57" y="28"/>
                    <a:pt x="56" y="29"/>
                    <a:pt x="56" y="29"/>
                  </a:cubicBezTo>
                  <a:cubicBezTo>
                    <a:pt x="57" y="30"/>
                    <a:pt x="57" y="31"/>
                    <a:pt x="58" y="30"/>
                  </a:cubicBezTo>
                  <a:cubicBezTo>
                    <a:pt x="62" y="30"/>
                    <a:pt x="62" y="30"/>
                    <a:pt x="62" y="30"/>
                  </a:cubicBezTo>
                  <a:cubicBezTo>
                    <a:pt x="62" y="32"/>
                    <a:pt x="62" y="34"/>
                    <a:pt x="62" y="36"/>
                  </a:cubicBezTo>
                  <a:cubicBezTo>
                    <a:pt x="58" y="36"/>
                    <a:pt x="58" y="36"/>
                    <a:pt x="58" y="36"/>
                  </a:cubicBezTo>
                  <a:cubicBezTo>
                    <a:pt x="57" y="36"/>
                    <a:pt x="56" y="36"/>
                    <a:pt x="56" y="38"/>
                  </a:cubicBezTo>
                  <a:cubicBezTo>
                    <a:pt x="55" y="39"/>
                    <a:pt x="56" y="40"/>
                    <a:pt x="57" y="40"/>
                  </a:cubicBezTo>
                  <a:cubicBezTo>
                    <a:pt x="61" y="41"/>
                    <a:pt x="61" y="41"/>
                    <a:pt x="61" y="41"/>
                  </a:cubicBezTo>
                  <a:cubicBezTo>
                    <a:pt x="61" y="43"/>
                    <a:pt x="60" y="45"/>
                    <a:pt x="59" y="47"/>
                  </a:cubicBezTo>
                  <a:cubicBezTo>
                    <a:pt x="56" y="46"/>
                    <a:pt x="56" y="46"/>
                    <a:pt x="56" y="46"/>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89" name="Freeform 236"/>
            <p:cNvSpPr/>
            <p:nvPr/>
          </p:nvSpPr>
          <p:spPr bwMode="auto">
            <a:xfrm>
              <a:off x="2722959" y="2671959"/>
              <a:ext cx="26194" cy="61913"/>
            </a:xfrm>
            <a:custGeom>
              <a:avLst/>
              <a:gdLst>
                <a:gd name="T0" fmla="*/ 8 w 10"/>
                <a:gd name="T1" fmla="*/ 15 h 24"/>
                <a:gd name="T2" fmla="*/ 10 w 10"/>
                <a:gd name="T3" fmla="*/ 2 h 24"/>
                <a:gd name="T4" fmla="*/ 8 w 10"/>
                <a:gd name="T5" fmla="*/ 0 h 24"/>
                <a:gd name="T6" fmla="*/ 6 w 10"/>
                <a:gd name="T7" fmla="*/ 2 h 24"/>
                <a:gd name="T8" fmla="*/ 5 w 10"/>
                <a:gd name="T9" fmla="*/ 15 h 24"/>
                <a:gd name="T10" fmla="*/ 1 w 10"/>
                <a:gd name="T11" fmla="*/ 19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1"/>
                    <a:pt x="8" y="0"/>
                  </a:cubicBezTo>
                  <a:cubicBezTo>
                    <a:pt x="7" y="0"/>
                    <a:pt x="7" y="1"/>
                    <a:pt x="6" y="2"/>
                  </a:cubicBezTo>
                  <a:cubicBezTo>
                    <a:pt x="5" y="15"/>
                    <a:pt x="5" y="15"/>
                    <a:pt x="5" y="15"/>
                  </a:cubicBezTo>
                  <a:cubicBezTo>
                    <a:pt x="3" y="15"/>
                    <a:pt x="1" y="17"/>
                    <a:pt x="1" y="19"/>
                  </a:cubicBezTo>
                  <a:cubicBezTo>
                    <a:pt x="0" y="21"/>
                    <a:pt x="2" y="24"/>
                    <a:pt x="5" y="24"/>
                  </a:cubicBezTo>
                  <a:cubicBezTo>
                    <a:pt x="7" y="24"/>
                    <a:pt x="10" y="23"/>
                    <a:pt x="10" y="20"/>
                  </a:cubicBezTo>
                  <a:cubicBezTo>
                    <a:pt x="10" y="18"/>
                    <a:pt x="9" y="16"/>
                    <a:pt x="8" y="1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90" name="Freeform 237"/>
            <p:cNvSpPr/>
            <p:nvPr/>
          </p:nvSpPr>
          <p:spPr bwMode="auto">
            <a:xfrm>
              <a:off x="2722959" y="2736253"/>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2"/>
                    <a:pt x="6" y="10"/>
                  </a:cubicBezTo>
                  <a:cubicBezTo>
                    <a:pt x="7" y="1"/>
                    <a:pt x="7" y="1"/>
                    <a:pt x="7" y="1"/>
                  </a:cubicBezTo>
                  <a:cubicBezTo>
                    <a:pt x="6" y="1"/>
                    <a:pt x="5" y="1"/>
                    <a:pt x="5" y="1"/>
                  </a:cubicBezTo>
                  <a:cubicBezTo>
                    <a:pt x="4" y="1"/>
                    <a:pt x="3" y="0"/>
                    <a:pt x="2"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91" name="Freeform 238"/>
            <p:cNvSpPr/>
            <p:nvPr/>
          </p:nvSpPr>
          <p:spPr bwMode="auto">
            <a:xfrm>
              <a:off x="2740819" y="2612428"/>
              <a:ext cx="17859" cy="33338"/>
            </a:xfrm>
            <a:custGeom>
              <a:avLst/>
              <a:gdLst>
                <a:gd name="T0" fmla="*/ 5 w 7"/>
                <a:gd name="T1" fmla="*/ 13 h 13"/>
                <a:gd name="T2" fmla="*/ 7 w 7"/>
                <a:gd name="T3" fmla="*/ 3 h 13"/>
                <a:gd name="T4" fmla="*/ 5 w 7"/>
                <a:gd name="T5" fmla="*/ 1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1"/>
                  </a:cubicBezTo>
                  <a:cubicBezTo>
                    <a:pt x="3" y="0"/>
                    <a:pt x="2" y="1"/>
                    <a:pt x="2" y="3"/>
                  </a:cubicBezTo>
                  <a:cubicBezTo>
                    <a:pt x="0" y="12"/>
                    <a:pt x="0" y="12"/>
                    <a:pt x="0" y="12"/>
                  </a:cubicBezTo>
                  <a:cubicBezTo>
                    <a:pt x="1" y="12"/>
                    <a:pt x="2" y="12"/>
                    <a:pt x="3" y="12"/>
                  </a:cubicBezTo>
                  <a:cubicBezTo>
                    <a:pt x="4" y="12"/>
                    <a:pt x="5" y="12"/>
                    <a:pt x="5" y="1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92" name="Freeform 239"/>
            <p:cNvSpPr>
              <a:spLocks noEditPoints="1"/>
            </p:cNvSpPr>
            <p:nvPr/>
          </p:nvSpPr>
          <p:spPr bwMode="auto">
            <a:xfrm>
              <a:off x="2722959" y="2583853"/>
              <a:ext cx="61913" cy="5476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10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8"/>
                    <a:pt x="23" y="12"/>
                  </a:cubicBezTo>
                  <a:cubicBezTo>
                    <a:pt x="24" y="7"/>
                    <a:pt x="20" y="2"/>
                    <a:pt x="13" y="1"/>
                  </a:cubicBezTo>
                  <a:close/>
                  <a:moveTo>
                    <a:pt x="11" y="17"/>
                  </a:moveTo>
                  <a:cubicBezTo>
                    <a:pt x="7" y="16"/>
                    <a:pt x="4" y="13"/>
                    <a:pt x="4" y="10"/>
                  </a:cubicBezTo>
                  <a:cubicBezTo>
                    <a:pt x="5" y="6"/>
                    <a:pt x="9" y="4"/>
                    <a:pt x="13" y="5"/>
                  </a:cubicBezTo>
                  <a:cubicBezTo>
                    <a:pt x="17" y="5"/>
                    <a:pt x="20" y="8"/>
                    <a:pt x="19" y="12"/>
                  </a:cubicBezTo>
                  <a:cubicBezTo>
                    <a:pt x="19" y="15"/>
                    <a:pt x="15" y="17"/>
                    <a:pt x="11" y="1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93" name="Freeform 240"/>
            <p:cNvSpPr>
              <a:spLocks noEditPoints="1"/>
            </p:cNvSpPr>
            <p:nvPr/>
          </p:nvSpPr>
          <p:spPr bwMode="auto">
            <a:xfrm>
              <a:off x="3323034" y="2592187"/>
              <a:ext cx="177403" cy="177404"/>
            </a:xfrm>
            <a:custGeom>
              <a:avLst/>
              <a:gdLst>
                <a:gd name="T0" fmla="*/ 2 w 69"/>
                <a:gd name="T1" fmla="*/ 30 h 69"/>
                <a:gd name="T2" fmla="*/ 67 w 69"/>
                <a:gd name="T3" fmla="*/ 39 h 69"/>
                <a:gd name="T4" fmla="*/ 53 w 69"/>
                <a:gd name="T5" fmla="*/ 55 h 69"/>
                <a:gd name="T6" fmla="*/ 47 w 69"/>
                <a:gd name="T7" fmla="*/ 51 h 69"/>
                <a:gd name="T8" fmla="*/ 49 w 69"/>
                <a:gd name="T9" fmla="*/ 58 h 69"/>
                <a:gd name="T10" fmla="*/ 42 w 69"/>
                <a:gd name="T11" fmla="*/ 58 h 69"/>
                <a:gd name="T12" fmla="*/ 39 w 69"/>
                <a:gd name="T13" fmla="*/ 58 h 69"/>
                <a:gd name="T14" fmla="*/ 33 w 69"/>
                <a:gd name="T15" fmla="*/ 62 h 69"/>
                <a:gd name="T16" fmla="*/ 31 w 69"/>
                <a:gd name="T17" fmla="*/ 55 h 69"/>
                <a:gd name="T18" fmla="*/ 28 w 69"/>
                <a:gd name="T19" fmla="*/ 61 h 69"/>
                <a:gd name="T20" fmla="*/ 23 w 69"/>
                <a:gd name="T21" fmla="*/ 56 h 69"/>
                <a:gd name="T22" fmla="*/ 21 w 69"/>
                <a:gd name="T23" fmla="*/ 54 h 69"/>
                <a:gd name="T24" fmla="*/ 14 w 69"/>
                <a:gd name="T25" fmla="*/ 53 h 69"/>
                <a:gd name="T26" fmla="*/ 17 w 69"/>
                <a:gd name="T27" fmla="*/ 47 h 69"/>
                <a:gd name="T28" fmla="*/ 11 w 69"/>
                <a:gd name="T29" fmla="*/ 49 h 69"/>
                <a:gd name="T30" fmla="*/ 11 w 69"/>
                <a:gd name="T31" fmla="*/ 42 h 69"/>
                <a:gd name="T32" fmla="*/ 11 w 69"/>
                <a:gd name="T33" fmla="*/ 39 h 69"/>
                <a:gd name="T34" fmla="*/ 7 w 69"/>
                <a:gd name="T35" fmla="*/ 33 h 69"/>
                <a:gd name="T36" fmla="*/ 13 w 69"/>
                <a:gd name="T37" fmla="*/ 31 h 69"/>
                <a:gd name="T38" fmla="*/ 8 w 69"/>
                <a:gd name="T39" fmla="*/ 28 h 69"/>
                <a:gd name="T40" fmla="*/ 13 w 69"/>
                <a:gd name="T41" fmla="*/ 24 h 69"/>
                <a:gd name="T42" fmla="*/ 14 w 69"/>
                <a:gd name="T43" fmla="*/ 21 h 69"/>
                <a:gd name="T44" fmla="*/ 16 w 69"/>
                <a:gd name="T45" fmla="*/ 14 h 69"/>
                <a:gd name="T46" fmla="*/ 22 w 69"/>
                <a:gd name="T47" fmla="*/ 17 h 69"/>
                <a:gd name="T48" fmla="*/ 20 w 69"/>
                <a:gd name="T49" fmla="*/ 11 h 69"/>
                <a:gd name="T50" fmla="*/ 27 w 69"/>
                <a:gd name="T51" fmla="*/ 12 h 69"/>
                <a:gd name="T52" fmla="*/ 30 w 69"/>
                <a:gd name="T53" fmla="*/ 11 h 69"/>
                <a:gd name="T54" fmla="*/ 36 w 69"/>
                <a:gd name="T55" fmla="*/ 7 h 69"/>
                <a:gd name="T56" fmla="*/ 38 w 69"/>
                <a:gd name="T57" fmla="*/ 13 h 69"/>
                <a:gd name="T58" fmla="*/ 41 w 69"/>
                <a:gd name="T59" fmla="*/ 7 h 69"/>
                <a:gd name="T60" fmla="*/ 46 w 69"/>
                <a:gd name="T61" fmla="*/ 13 h 69"/>
                <a:gd name="T62" fmla="*/ 48 w 69"/>
                <a:gd name="T63" fmla="*/ 15 h 69"/>
                <a:gd name="T64" fmla="*/ 55 w 69"/>
                <a:gd name="T65" fmla="*/ 16 h 69"/>
                <a:gd name="T66" fmla="*/ 52 w 69"/>
                <a:gd name="T67" fmla="*/ 22 h 69"/>
                <a:gd name="T68" fmla="*/ 58 w 69"/>
                <a:gd name="T69" fmla="*/ 20 h 69"/>
                <a:gd name="T70" fmla="*/ 58 w 69"/>
                <a:gd name="T71" fmla="*/ 27 h 69"/>
                <a:gd name="T72" fmla="*/ 58 w 69"/>
                <a:gd name="T73" fmla="*/ 30 h 69"/>
                <a:gd name="T74" fmla="*/ 62 w 69"/>
                <a:gd name="T75" fmla="*/ 36 h 69"/>
                <a:gd name="T76" fmla="*/ 56 w 69"/>
                <a:gd name="T77" fmla="*/ 37 h 69"/>
                <a:gd name="T78" fmla="*/ 61 w 69"/>
                <a:gd name="T79" fmla="*/ 41 h 69"/>
                <a:gd name="T80" fmla="*/ 56 w 69"/>
                <a:gd name="T81" fmla="*/ 45 h 69"/>
                <a:gd name="T82" fmla="*/ 54 w 69"/>
                <a:gd name="T83" fmla="*/ 48 h 69"/>
                <a:gd name="T84" fmla="*/ 53 w 69"/>
                <a:gd name="T85" fmla="*/ 5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 h="69">
                  <a:moveTo>
                    <a:pt x="39" y="2"/>
                  </a:moveTo>
                  <a:cubicBezTo>
                    <a:pt x="21" y="0"/>
                    <a:pt x="5" y="12"/>
                    <a:pt x="2" y="30"/>
                  </a:cubicBezTo>
                  <a:cubicBezTo>
                    <a:pt x="0" y="47"/>
                    <a:pt x="12" y="64"/>
                    <a:pt x="30" y="67"/>
                  </a:cubicBezTo>
                  <a:cubicBezTo>
                    <a:pt x="47" y="69"/>
                    <a:pt x="64" y="57"/>
                    <a:pt x="67" y="39"/>
                  </a:cubicBezTo>
                  <a:cubicBezTo>
                    <a:pt x="69" y="21"/>
                    <a:pt x="57" y="5"/>
                    <a:pt x="39" y="2"/>
                  </a:cubicBezTo>
                  <a:close/>
                  <a:moveTo>
                    <a:pt x="53" y="55"/>
                  </a:moveTo>
                  <a:cubicBezTo>
                    <a:pt x="50" y="52"/>
                    <a:pt x="50" y="52"/>
                    <a:pt x="50" y="52"/>
                  </a:cubicBezTo>
                  <a:cubicBezTo>
                    <a:pt x="50" y="51"/>
                    <a:pt x="48" y="51"/>
                    <a:pt x="47" y="51"/>
                  </a:cubicBezTo>
                  <a:cubicBezTo>
                    <a:pt x="46" y="52"/>
                    <a:pt x="46" y="54"/>
                    <a:pt x="47" y="55"/>
                  </a:cubicBezTo>
                  <a:cubicBezTo>
                    <a:pt x="49" y="58"/>
                    <a:pt x="49" y="58"/>
                    <a:pt x="49" y="58"/>
                  </a:cubicBezTo>
                  <a:cubicBezTo>
                    <a:pt x="47" y="59"/>
                    <a:pt x="45" y="60"/>
                    <a:pt x="43" y="61"/>
                  </a:cubicBezTo>
                  <a:cubicBezTo>
                    <a:pt x="42" y="58"/>
                    <a:pt x="42" y="58"/>
                    <a:pt x="42" y="58"/>
                  </a:cubicBezTo>
                  <a:cubicBezTo>
                    <a:pt x="42" y="57"/>
                    <a:pt x="41" y="56"/>
                    <a:pt x="40" y="56"/>
                  </a:cubicBezTo>
                  <a:cubicBezTo>
                    <a:pt x="39" y="57"/>
                    <a:pt x="39" y="57"/>
                    <a:pt x="39" y="58"/>
                  </a:cubicBezTo>
                  <a:cubicBezTo>
                    <a:pt x="40" y="62"/>
                    <a:pt x="40" y="62"/>
                    <a:pt x="40" y="62"/>
                  </a:cubicBezTo>
                  <a:cubicBezTo>
                    <a:pt x="37" y="62"/>
                    <a:pt x="35" y="62"/>
                    <a:pt x="33" y="62"/>
                  </a:cubicBezTo>
                  <a:cubicBezTo>
                    <a:pt x="33" y="58"/>
                    <a:pt x="33" y="58"/>
                    <a:pt x="33" y="58"/>
                  </a:cubicBezTo>
                  <a:cubicBezTo>
                    <a:pt x="33" y="57"/>
                    <a:pt x="33" y="56"/>
                    <a:pt x="31" y="55"/>
                  </a:cubicBezTo>
                  <a:cubicBezTo>
                    <a:pt x="30" y="55"/>
                    <a:pt x="29" y="56"/>
                    <a:pt x="29" y="57"/>
                  </a:cubicBezTo>
                  <a:cubicBezTo>
                    <a:pt x="28" y="61"/>
                    <a:pt x="28" y="61"/>
                    <a:pt x="28" y="61"/>
                  </a:cubicBezTo>
                  <a:cubicBezTo>
                    <a:pt x="26" y="61"/>
                    <a:pt x="24" y="60"/>
                    <a:pt x="22" y="59"/>
                  </a:cubicBezTo>
                  <a:cubicBezTo>
                    <a:pt x="23" y="56"/>
                    <a:pt x="23" y="56"/>
                    <a:pt x="23" y="56"/>
                  </a:cubicBezTo>
                  <a:cubicBezTo>
                    <a:pt x="24" y="55"/>
                    <a:pt x="24" y="54"/>
                    <a:pt x="23" y="54"/>
                  </a:cubicBezTo>
                  <a:cubicBezTo>
                    <a:pt x="22" y="54"/>
                    <a:pt x="21" y="54"/>
                    <a:pt x="21" y="54"/>
                  </a:cubicBezTo>
                  <a:cubicBezTo>
                    <a:pt x="19" y="57"/>
                    <a:pt x="19" y="57"/>
                    <a:pt x="19" y="57"/>
                  </a:cubicBezTo>
                  <a:cubicBezTo>
                    <a:pt x="17" y="56"/>
                    <a:pt x="15" y="54"/>
                    <a:pt x="14" y="53"/>
                  </a:cubicBezTo>
                  <a:cubicBezTo>
                    <a:pt x="17" y="50"/>
                    <a:pt x="17" y="50"/>
                    <a:pt x="17" y="50"/>
                  </a:cubicBezTo>
                  <a:cubicBezTo>
                    <a:pt x="18" y="49"/>
                    <a:pt x="18" y="48"/>
                    <a:pt x="17" y="47"/>
                  </a:cubicBezTo>
                  <a:cubicBezTo>
                    <a:pt x="17" y="46"/>
                    <a:pt x="15" y="46"/>
                    <a:pt x="14" y="47"/>
                  </a:cubicBezTo>
                  <a:cubicBezTo>
                    <a:pt x="11" y="49"/>
                    <a:pt x="11" y="49"/>
                    <a:pt x="11" y="49"/>
                  </a:cubicBezTo>
                  <a:cubicBezTo>
                    <a:pt x="10" y="47"/>
                    <a:pt x="9" y="45"/>
                    <a:pt x="8" y="43"/>
                  </a:cubicBezTo>
                  <a:cubicBezTo>
                    <a:pt x="11" y="42"/>
                    <a:pt x="11" y="42"/>
                    <a:pt x="11" y="42"/>
                  </a:cubicBezTo>
                  <a:cubicBezTo>
                    <a:pt x="12" y="42"/>
                    <a:pt x="13" y="41"/>
                    <a:pt x="12" y="40"/>
                  </a:cubicBezTo>
                  <a:cubicBezTo>
                    <a:pt x="12" y="39"/>
                    <a:pt x="11" y="39"/>
                    <a:pt x="11" y="39"/>
                  </a:cubicBezTo>
                  <a:cubicBezTo>
                    <a:pt x="7" y="40"/>
                    <a:pt x="7" y="40"/>
                    <a:pt x="7" y="40"/>
                  </a:cubicBezTo>
                  <a:cubicBezTo>
                    <a:pt x="7" y="37"/>
                    <a:pt x="7" y="35"/>
                    <a:pt x="7" y="33"/>
                  </a:cubicBezTo>
                  <a:cubicBezTo>
                    <a:pt x="11" y="33"/>
                    <a:pt x="11" y="33"/>
                    <a:pt x="11" y="33"/>
                  </a:cubicBezTo>
                  <a:cubicBezTo>
                    <a:pt x="12" y="33"/>
                    <a:pt x="13" y="33"/>
                    <a:pt x="13" y="31"/>
                  </a:cubicBezTo>
                  <a:cubicBezTo>
                    <a:pt x="14" y="30"/>
                    <a:pt x="13" y="29"/>
                    <a:pt x="12" y="29"/>
                  </a:cubicBezTo>
                  <a:cubicBezTo>
                    <a:pt x="8" y="28"/>
                    <a:pt x="8" y="28"/>
                    <a:pt x="8" y="28"/>
                  </a:cubicBezTo>
                  <a:cubicBezTo>
                    <a:pt x="8" y="26"/>
                    <a:pt x="9" y="24"/>
                    <a:pt x="10" y="22"/>
                  </a:cubicBezTo>
                  <a:cubicBezTo>
                    <a:pt x="13" y="24"/>
                    <a:pt x="13" y="24"/>
                    <a:pt x="13" y="24"/>
                  </a:cubicBezTo>
                  <a:cubicBezTo>
                    <a:pt x="14" y="24"/>
                    <a:pt x="15" y="24"/>
                    <a:pt x="15" y="23"/>
                  </a:cubicBezTo>
                  <a:cubicBezTo>
                    <a:pt x="15" y="22"/>
                    <a:pt x="15" y="21"/>
                    <a:pt x="14" y="21"/>
                  </a:cubicBezTo>
                  <a:cubicBezTo>
                    <a:pt x="11" y="19"/>
                    <a:pt x="11" y="19"/>
                    <a:pt x="11" y="19"/>
                  </a:cubicBezTo>
                  <a:cubicBezTo>
                    <a:pt x="13" y="17"/>
                    <a:pt x="14" y="15"/>
                    <a:pt x="16" y="14"/>
                  </a:cubicBezTo>
                  <a:cubicBezTo>
                    <a:pt x="19" y="17"/>
                    <a:pt x="19" y="17"/>
                    <a:pt x="19" y="17"/>
                  </a:cubicBezTo>
                  <a:cubicBezTo>
                    <a:pt x="19" y="18"/>
                    <a:pt x="21" y="18"/>
                    <a:pt x="22" y="17"/>
                  </a:cubicBezTo>
                  <a:cubicBezTo>
                    <a:pt x="23" y="17"/>
                    <a:pt x="23" y="15"/>
                    <a:pt x="22" y="14"/>
                  </a:cubicBezTo>
                  <a:cubicBezTo>
                    <a:pt x="20" y="11"/>
                    <a:pt x="20" y="11"/>
                    <a:pt x="20" y="11"/>
                  </a:cubicBezTo>
                  <a:cubicBezTo>
                    <a:pt x="22" y="10"/>
                    <a:pt x="24" y="9"/>
                    <a:pt x="26" y="8"/>
                  </a:cubicBezTo>
                  <a:cubicBezTo>
                    <a:pt x="27" y="12"/>
                    <a:pt x="27" y="12"/>
                    <a:pt x="27" y="12"/>
                  </a:cubicBezTo>
                  <a:cubicBezTo>
                    <a:pt x="27" y="12"/>
                    <a:pt x="28" y="13"/>
                    <a:pt x="29" y="13"/>
                  </a:cubicBezTo>
                  <a:cubicBezTo>
                    <a:pt x="30" y="12"/>
                    <a:pt x="30" y="12"/>
                    <a:pt x="30" y="11"/>
                  </a:cubicBezTo>
                  <a:cubicBezTo>
                    <a:pt x="29" y="7"/>
                    <a:pt x="29" y="7"/>
                    <a:pt x="29" y="7"/>
                  </a:cubicBezTo>
                  <a:cubicBezTo>
                    <a:pt x="31" y="7"/>
                    <a:pt x="34" y="7"/>
                    <a:pt x="36" y="7"/>
                  </a:cubicBezTo>
                  <a:cubicBezTo>
                    <a:pt x="36" y="11"/>
                    <a:pt x="36" y="11"/>
                    <a:pt x="36" y="11"/>
                  </a:cubicBezTo>
                  <a:cubicBezTo>
                    <a:pt x="36" y="12"/>
                    <a:pt x="36" y="13"/>
                    <a:pt x="38" y="13"/>
                  </a:cubicBezTo>
                  <a:cubicBezTo>
                    <a:pt x="39" y="14"/>
                    <a:pt x="40" y="13"/>
                    <a:pt x="40" y="11"/>
                  </a:cubicBezTo>
                  <a:cubicBezTo>
                    <a:pt x="41" y="7"/>
                    <a:pt x="41" y="7"/>
                    <a:pt x="41" y="7"/>
                  </a:cubicBezTo>
                  <a:cubicBezTo>
                    <a:pt x="43" y="8"/>
                    <a:pt x="45" y="9"/>
                    <a:pt x="47" y="10"/>
                  </a:cubicBezTo>
                  <a:cubicBezTo>
                    <a:pt x="46" y="13"/>
                    <a:pt x="46" y="13"/>
                    <a:pt x="46" y="13"/>
                  </a:cubicBezTo>
                  <a:cubicBezTo>
                    <a:pt x="45" y="14"/>
                    <a:pt x="45" y="15"/>
                    <a:pt x="46" y="15"/>
                  </a:cubicBezTo>
                  <a:cubicBezTo>
                    <a:pt x="47" y="16"/>
                    <a:pt x="48" y="15"/>
                    <a:pt x="48" y="15"/>
                  </a:cubicBezTo>
                  <a:cubicBezTo>
                    <a:pt x="50" y="11"/>
                    <a:pt x="50" y="11"/>
                    <a:pt x="50" y="11"/>
                  </a:cubicBezTo>
                  <a:cubicBezTo>
                    <a:pt x="52" y="13"/>
                    <a:pt x="54" y="14"/>
                    <a:pt x="55" y="16"/>
                  </a:cubicBezTo>
                  <a:cubicBezTo>
                    <a:pt x="52" y="19"/>
                    <a:pt x="52" y="19"/>
                    <a:pt x="52" y="19"/>
                  </a:cubicBezTo>
                  <a:cubicBezTo>
                    <a:pt x="51" y="19"/>
                    <a:pt x="51" y="21"/>
                    <a:pt x="52" y="22"/>
                  </a:cubicBezTo>
                  <a:cubicBezTo>
                    <a:pt x="52" y="23"/>
                    <a:pt x="54" y="23"/>
                    <a:pt x="55" y="22"/>
                  </a:cubicBezTo>
                  <a:cubicBezTo>
                    <a:pt x="58" y="20"/>
                    <a:pt x="58" y="20"/>
                    <a:pt x="58" y="20"/>
                  </a:cubicBezTo>
                  <a:cubicBezTo>
                    <a:pt x="59" y="22"/>
                    <a:pt x="60" y="24"/>
                    <a:pt x="61" y="26"/>
                  </a:cubicBezTo>
                  <a:cubicBezTo>
                    <a:pt x="58" y="27"/>
                    <a:pt x="58" y="27"/>
                    <a:pt x="58" y="27"/>
                  </a:cubicBezTo>
                  <a:cubicBezTo>
                    <a:pt x="57" y="28"/>
                    <a:pt x="56" y="28"/>
                    <a:pt x="56" y="29"/>
                  </a:cubicBezTo>
                  <a:cubicBezTo>
                    <a:pt x="57" y="30"/>
                    <a:pt x="57" y="30"/>
                    <a:pt x="58" y="30"/>
                  </a:cubicBezTo>
                  <a:cubicBezTo>
                    <a:pt x="62" y="29"/>
                    <a:pt x="62" y="29"/>
                    <a:pt x="62" y="29"/>
                  </a:cubicBezTo>
                  <a:cubicBezTo>
                    <a:pt x="62" y="32"/>
                    <a:pt x="62" y="34"/>
                    <a:pt x="62" y="36"/>
                  </a:cubicBezTo>
                  <a:cubicBezTo>
                    <a:pt x="58" y="36"/>
                    <a:pt x="58" y="36"/>
                    <a:pt x="58" y="36"/>
                  </a:cubicBezTo>
                  <a:cubicBezTo>
                    <a:pt x="57" y="35"/>
                    <a:pt x="56" y="36"/>
                    <a:pt x="56" y="37"/>
                  </a:cubicBezTo>
                  <a:cubicBezTo>
                    <a:pt x="55" y="39"/>
                    <a:pt x="56" y="40"/>
                    <a:pt x="57" y="40"/>
                  </a:cubicBezTo>
                  <a:cubicBezTo>
                    <a:pt x="61" y="41"/>
                    <a:pt x="61" y="41"/>
                    <a:pt x="61" y="41"/>
                  </a:cubicBezTo>
                  <a:cubicBezTo>
                    <a:pt x="61" y="43"/>
                    <a:pt x="60" y="45"/>
                    <a:pt x="59" y="47"/>
                  </a:cubicBezTo>
                  <a:cubicBezTo>
                    <a:pt x="56" y="45"/>
                    <a:pt x="56" y="45"/>
                    <a:pt x="56" y="45"/>
                  </a:cubicBezTo>
                  <a:cubicBezTo>
                    <a:pt x="55" y="45"/>
                    <a:pt x="54" y="45"/>
                    <a:pt x="54" y="46"/>
                  </a:cubicBezTo>
                  <a:cubicBezTo>
                    <a:pt x="54" y="47"/>
                    <a:pt x="54" y="48"/>
                    <a:pt x="54" y="48"/>
                  </a:cubicBezTo>
                  <a:cubicBezTo>
                    <a:pt x="57" y="50"/>
                    <a:pt x="57" y="50"/>
                    <a:pt x="57" y="50"/>
                  </a:cubicBezTo>
                  <a:cubicBezTo>
                    <a:pt x="56" y="52"/>
                    <a:pt x="54" y="54"/>
                    <a:pt x="53" y="5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94" name="Freeform 241"/>
            <p:cNvSpPr/>
            <p:nvPr/>
          </p:nvSpPr>
          <p:spPr bwMode="auto">
            <a:xfrm>
              <a:off x="3396853" y="2630287"/>
              <a:ext cx="26194" cy="61913"/>
            </a:xfrm>
            <a:custGeom>
              <a:avLst/>
              <a:gdLst>
                <a:gd name="T0" fmla="*/ 8 w 10"/>
                <a:gd name="T1" fmla="*/ 15 h 24"/>
                <a:gd name="T2" fmla="*/ 10 w 10"/>
                <a:gd name="T3" fmla="*/ 2 h 24"/>
                <a:gd name="T4" fmla="*/ 8 w 10"/>
                <a:gd name="T5" fmla="*/ 0 h 24"/>
                <a:gd name="T6" fmla="*/ 6 w 10"/>
                <a:gd name="T7" fmla="*/ 2 h 24"/>
                <a:gd name="T8" fmla="*/ 5 w 10"/>
                <a:gd name="T9" fmla="*/ 14 h 24"/>
                <a:gd name="T10" fmla="*/ 1 w 10"/>
                <a:gd name="T11" fmla="*/ 18 h 24"/>
                <a:gd name="T12" fmla="*/ 5 w 10"/>
                <a:gd name="T13" fmla="*/ 24 h 24"/>
                <a:gd name="T14" fmla="*/ 10 w 10"/>
                <a:gd name="T15" fmla="*/ 20 h 24"/>
                <a:gd name="T16" fmla="*/ 8 w 10"/>
                <a:gd name="T17"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4">
                  <a:moveTo>
                    <a:pt x="8" y="15"/>
                  </a:moveTo>
                  <a:cubicBezTo>
                    <a:pt x="10" y="2"/>
                    <a:pt x="10" y="2"/>
                    <a:pt x="10" y="2"/>
                  </a:cubicBezTo>
                  <a:cubicBezTo>
                    <a:pt x="10" y="1"/>
                    <a:pt x="9" y="0"/>
                    <a:pt x="8" y="0"/>
                  </a:cubicBezTo>
                  <a:cubicBezTo>
                    <a:pt x="7" y="0"/>
                    <a:pt x="7" y="1"/>
                    <a:pt x="6" y="2"/>
                  </a:cubicBezTo>
                  <a:cubicBezTo>
                    <a:pt x="5" y="14"/>
                    <a:pt x="5" y="14"/>
                    <a:pt x="5" y="14"/>
                  </a:cubicBezTo>
                  <a:cubicBezTo>
                    <a:pt x="3" y="15"/>
                    <a:pt x="1" y="16"/>
                    <a:pt x="1" y="18"/>
                  </a:cubicBezTo>
                  <a:cubicBezTo>
                    <a:pt x="0" y="21"/>
                    <a:pt x="2" y="23"/>
                    <a:pt x="5" y="24"/>
                  </a:cubicBezTo>
                  <a:cubicBezTo>
                    <a:pt x="7" y="24"/>
                    <a:pt x="10" y="22"/>
                    <a:pt x="10" y="20"/>
                  </a:cubicBezTo>
                  <a:cubicBezTo>
                    <a:pt x="10" y="18"/>
                    <a:pt x="9" y="16"/>
                    <a:pt x="8" y="1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95" name="Freeform 242"/>
            <p:cNvSpPr/>
            <p:nvPr/>
          </p:nvSpPr>
          <p:spPr bwMode="auto">
            <a:xfrm>
              <a:off x="3396853" y="2694581"/>
              <a:ext cx="17859" cy="30956"/>
            </a:xfrm>
            <a:custGeom>
              <a:avLst/>
              <a:gdLst>
                <a:gd name="T0" fmla="*/ 2 w 7"/>
                <a:gd name="T1" fmla="*/ 0 h 12"/>
                <a:gd name="T2" fmla="*/ 1 w 7"/>
                <a:gd name="T3" fmla="*/ 9 h 12"/>
                <a:gd name="T4" fmla="*/ 3 w 7"/>
                <a:gd name="T5" fmla="*/ 12 h 12"/>
                <a:gd name="T6" fmla="*/ 6 w 7"/>
                <a:gd name="T7" fmla="*/ 10 h 12"/>
                <a:gd name="T8" fmla="*/ 7 w 7"/>
                <a:gd name="T9" fmla="*/ 1 h 12"/>
                <a:gd name="T10" fmla="*/ 5 w 7"/>
                <a:gd name="T11" fmla="*/ 1 h 12"/>
                <a:gd name="T12" fmla="*/ 2 w 7"/>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7" h="12">
                  <a:moveTo>
                    <a:pt x="2" y="0"/>
                  </a:moveTo>
                  <a:cubicBezTo>
                    <a:pt x="1" y="9"/>
                    <a:pt x="1" y="9"/>
                    <a:pt x="1" y="9"/>
                  </a:cubicBezTo>
                  <a:cubicBezTo>
                    <a:pt x="0" y="11"/>
                    <a:pt x="1" y="12"/>
                    <a:pt x="3" y="12"/>
                  </a:cubicBezTo>
                  <a:cubicBezTo>
                    <a:pt x="4" y="12"/>
                    <a:pt x="6" y="11"/>
                    <a:pt x="6" y="10"/>
                  </a:cubicBezTo>
                  <a:cubicBezTo>
                    <a:pt x="7" y="1"/>
                    <a:pt x="7" y="1"/>
                    <a:pt x="7" y="1"/>
                  </a:cubicBezTo>
                  <a:cubicBezTo>
                    <a:pt x="6" y="1"/>
                    <a:pt x="5" y="1"/>
                    <a:pt x="5" y="1"/>
                  </a:cubicBezTo>
                  <a:cubicBezTo>
                    <a:pt x="4" y="1"/>
                    <a:pt x="3" y="0"/>
                    <a:pt x="2"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96" name="Freeform 243"/>
            <p:cNvSpPr/>
            <p:nvPr/>
          </p:nvSpPr>
          <p:spPr bwMode="auto">
            <a:xfrm>
              <a:off x="3414712" y="2571946"/>
              <a:ext cx="19050" cy="33338"/>
            </a:xfrm>
            <a:custGeom>
              <a:avLst/>
              <a:gdLst>
                <a:gd name="T0" fmla="*/ 5 w 7"/>
                <a:gd name="T1" fmla="*/ 13 h 13"/>
                <a:gd name="T2" fmla="*/ 7 w 7"/>
                <a:gd name="T3" fmla="*/ 3 h 13"/>
                <a:gd name="T4" fmla="*/ 5 w 7"/>
                <a:gd name="T5" fmla="*/ 0 h 13"/>
                <a:gd name="T6" fmla="*/ 2 w 7"/>
                <a:gd name="T7" fmla="*/ 3 h 13"/>
                <a:gd name="T8" fmla="*/ 0 w 7"/>
                <a:gd name="T9" fmla="*/ 12 h 13"/>
                <a:gd name="T10" fmla="*/ 3 w 7"/>
                <a:gd name="T11" fmla="*/ 12 h 13"/>
                <a:gd name="T12" fmla="*/ 5 w 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 h="13">
                  <a:moveTo>
                    <a:pt x="5" y="13"/>
                  </a:moveTo>
                  <a:cubicBezTo>
                    <a:pt x="7" y="3"/>
                    <a:pt x="7" y="3"/>
                    <a:pt x="7" y="3"/>
                  </a:cubicBezTo>
                  <a:cubicBezTo>
                    <a:pt x="7" y="2"/>
                    <a:pt x="6" y="1"/>
                    <a:pt x="5" y="0"/>
                  </a:cubicBezTo>
                  <a:cubicBezTo>
                    <a:pt x="3" y="0"/>
                    <a:pt x="2" y="1"/>
                    <a:pt x="2" y="3"/>
                  </a:cubicBezTo>
                  <a:cubicBezTo>
                    <a:pt x="0" y="12"/>
                    <a:pt x="0" y="12"/>
                    <a:pt x="0" y="12"/>
                  </a:cubicBezTo>
                  <a:cubicBezTo>
                    <a:pt x="1" y="12"/>
                    <a:pt x="2" y="12"/>
                    <a:pt x="3" y="12"/>
                  </a:cubicBezTo>
                  <a:cubicBezTo>
                    <a:pt x="4" y="12"/>
                    <a:pt x="5" y="12"/>
                    <a:pt x="5" y="13"/>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97" name="Freeform 244"/>
            <p:cNvSpPr>
              <a:spLocks noEditPoints="1"/>
            </p:cNvSpPr>
            <p:nvPr/>
          </p:nvSpPr>
          <p:spPr bwMode="auto">
            <a:xfrm>
              <a:off x="3396853" y="2543371"/>
              <a:ext cx="61913" cy="53579"/>
            </a:xfrm>
            <a:custGeom>
              <a:avLst/>
              <a:gdLst>
                <a:gd name="T0" fmla="*/ 13 w 24"/>
                <a:gd name="T1" fmla="*/ 1 h 21"/>
                <a:gd name="T2" fmla="*/ 0 w 24"/>
                <a:gd name="T3" fmla="*/ 9 h 21"/>
                <a:gd name="T4" fmla="*/ 10 w 24"/>
                <a:gd name="T5" fmla="*/ 20 h 21"/>
                <a:gd name="T6" fmla="*/ 23 w 24"/>
                <a:gd name="T7" fmla="*/ 12 h 21"/>
                <a:gd name="T8" fmla="*/ 13 w 24"/>
                <a:gd name="T9" fmla="*/ 1 h 21"/>
                <a:gd name="T10" fmla="*/ 11 w 24"/>
                <a:gd name="T11" fmla="*/ 17 h 21"/>
                <a:gd name="T12" fmla="*/ 4 w 24"/>
                <a:gd name="T13" fmla="*/ 9 h 21"/>
                <a:gd name="T14" fmla="*/ 13 w 24"/>
                <a:gd name="T15" fmla="*/ 5 h 21"/>
                <a:gd name="T16" fmla="*/ 19 w 24"/>
                <a:gd name="T17" fmla="*/ 12 h 21"/>
                <a:gd name="T18" fmla="*/ 11 w 24"/>
                <a:gd name="T19"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1">
                  <a:moveTo>
                    <a:pt x="13" y="1"/>
                  </a:moveTo>
                  <a:cubicBezTo>
                    <a:pt x="7" y="0"/>
                    <a:pt x="1" y="4"/>
                    <a:pt x="0" y="9"/>
                  </a:cubicBezTo>
                  <a:cubicBezTo>
                    <a:pt x="0" y="14"/>
                    <a:pt x="4" y="19"/>
                    <a:pt x="10" y="20"/>
                  </a:cubicBezTo>
                  <a:cubicBezTo>
                    <a:pt x="17" y="21"/>
                    <a:pt x="23" y="17"/>
                    <a:pt x="23" y="12"/>
                  </a:cubicBezTo>
                  <a:cubicBezTo>
                    <a:pt x="24" y="7"/>
                    <a:pt x="20" y="2"/>
                    <a:pt x="13" y="1"/>
                  </a:cubicBezTo>
                  <a:close/>
                  <a:moveTo>
                    <a:pt x="11" y="17"/>
                  </a:moveTo>
                  <a:cubicBezTo>
                    <a:pt x="7" y="16"/>
                    <a:pt x="4" y="13"/>
                    <a:pt x="4" y="9"/>
                  </a:cubicBezTo>
                  <a:cubicBezTo>
                    <a:pt x="5" y="6"/>
                    <a:pt x="9" y="4"/>
                    <a:pt x="13" y="5"/>
                  </a:cubicBezTo>
                  <a:cubicBezTo>
                    <a:pt x="17" y="5"/>
                    <a:pt x="20" y="8"/>
                    <a:pt x="19" y="12"/>
                  </a:cubicBezTo>
                  <a:cubicBezTo>
                    <a:pt x="19" y="15"/>
                    <a:pt x="15" y="17"/>
                    <a:pt x="11" y="17"/>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98" name="Freeform 245"/>
            <p:cNvSpPr>
              <a:spLocks noEditPoints="1"/>
            </p:cNvSpPr>
            <p:nvPr/>
          </p:nvSpPr>
          <p:spPr bwMode="auto">
            <a:xfrm>
              <a:off x="2259807" y="1686122"/>
              <a:ext cx="197644" cy="202406"/>
            </a:xfrm>
            <a:custGeom>
              <a:avLst/>
              <a:gdLst>
                <a:gd name="T0" fmla="*/ 74 w 77"/>
                <a:gd name="T1" fmla="*/ 36 h 79"/>
                <a:gd name="T2" fmla="*/ 72 w 77"/>
                <a:gd name="T3" fmla="*/ 33 h 79"/>
                <a:gd name="T4" fmla="*/ 76 w 77"/>
                <a:gd name="T5" fmla="*/ 10 h 79"/>
                <a:gd name="T6" fmla="*/ 72 w 77"/>
                <a:gd name="T7" fmla="*/ 5 h 79"/>
                <a:gd name="T8" fmla="*/ 60 w 77"/>
                <a:gd name="T9" fmla="*/ 3 h 79"/>
                <a:gd name="T10" fmla="*/ 56 w 77"/>
                <a:gd name="T11" fmla="*/ 7 h 79"/>
                <a:gd name="T12" fmla="*/ 55 w 77"/>
                <a:gd name="T13" fmla="*/ 12 h 79"/>
                <a:gd name="T14" fmla="*/ 50 w 77"/>
                <a:gd name="T15" fmla="*/ 5 h 79"/>
                <a:gd name="T16" fmla="*/ 36 w 77"/>
                <a:gd name="T17" fmla="*/ 3 h 79"/>
                <a:gd name="T18" fmla="*/ 4 w 77"/>
                <a:gd name="T19" fmla="*/ 25 h 79"/>
                <a:gd name="T20" fmla="*/ 5 w 77"/>
                <a:gd name="T21" fmla="*/ 32 h 79"/>
                <a:gd name="T22" fmla="*/ 0 w 77"/>
                <a:gd name="T23" fmla="*/ 66 h 79"/>
                <a:gd name="T24" fmla="*/ 3 w 77"/>
                <a:gd name="T25" fmla="*/ 70 h 79"/>
                <a:gd name="T26" fmla="*/ 62 w 77"/>
                <a:gd name="T27" fmla="*/ 78 h 79"/>
                <a:gd name="T28" fmla="*/ 66 w 77"/>
                <a:gd name="T29" fmla="*/ 76 h 79"/>
                <a:gd name="T30" fmla="*/ 71 w 77"/>
                <a:gd name="T31" fmla="*/ 42 h 79"/>
                <a:gd name="T32" fmla="*/ 74 w 77"/>
                <a:gd name="T33" fmla="*/ 36 h 79"/>
                <a:gd name="T34" fmla="*/ 28 w 77"/>
                <a:gd name="T35" fmla="*/ 68 h 79"/>
                <a:gd name="T36" fmla="*/ 9 w 77"/>
                <a:gd name="T37" fmla="*/ 65 h 79"/>
                <a:gd name="T38" fmla="*/ 12 w 77"/>
                <a:gd name="T39" fmla="*/ 43 h 79"/>
                <a:gd name="T40" fmla="*/ 16 w 77"/>
                <a:gd name="T41" fmla="*/ 40 h 79"/>
                <a:gd name="T42" fmla="*/ 28 w 77"/>
                <a:gd name="T43" fmla="*/ 41 h 79"/>
                <a:gd name="T44" fmla="*/ 31 w 77"/>
                <a:gd name="T45" fmla="*/ 46 h 79"/>
                <a:gd name="T46" fmla="*/ 28 w 77"/>
                <a:gd name="T47" fmla="*/ 68 h 79"/>
                <a:gd name="T48" fmla="*/ 47 w 77"/>
                <a:gd name="T49" fmla="*/ 63 h 79"/>
                <a:gd name="T50" fmla="*/ 43 w 77"/>
                <a:gd name="T51" fmla="*/ 62 h 79"/>
                <a:gd name="T52" fmla="*/ 40 w 77"/>
                <a:gd name="T53" fmla="*/ 58 h 79"/>
                <a:gd name="T54" fmla="*/ 41 w 77"/>
                <a:gd name="T55" fmla="*/ 54 h 79"/>
                <a:gd name="T56" fmla="*/ 49 w 77"/>
                <a:gd name="T57" fmla="*/ 56 h 79"/>
                <a:gd name="T58" fmla="*/ 47 w 77"/>
                <a:gd name="T59" fmla="*/ 63 h 79"/>
                <a:gd name="T60" fmla="*/ 49 w 77"/>
                <a:gd name="T61" fmla="*/ 52 h 79"/>
                <a:gd name="T62" fmla="*/ 41 w 77"/>
                <a:gd name="T63" fmla="*/ 51 h 79"/>
                <a:gd name="T64" fmla="*/ 42 w 77"/>
                <a:gd name="T65" fmla="*/ 47 h 79"/>
                <a:gd name="T66" fmla="*/ 46 w 77"/>
                <a:gd name="T67" fmla="*/ 44 h 79"/>
                <a:gd name="T68" fmla="*/ 50 w 77"/>
                <a:gd name="T69" fmla="*/ 44 h 79"/>
                <a:gd name="T70" fmla="*/ 49 w 77"/>
                <a:gd name="T71" fmla="*/ 52 h 79"/>
                <a:gd name="T72" fmla="*/ 60 w 77"/>
                <a:gd name="T73" fmla="*/ 61 h 79"/>
                <a:gd name="T74" fmla="*/ 55 w 77"/>
                <a:gd name="T75" fmla="*/ 64 h 79"/>
                <a:gd name="T76" fmla="*/ 51 w 77"/>
                <a:gd name="T77" fmla="*/ 63 h 79"/>
                <a:gd name="T78" fmla="*/ 52 w 77"/>
                <a:gd name="T79" fmla="*/ 56 h 79"/>
                <a:gd name="T80" fmla="*/ 60 w 77"/>
                <a:gd name="T81" fmla="*/ 57 h 79"/>
                <a:gd name="T82" fmla="*/ 60 w 77"/>
                <a:gd name="T83" fmla="*/ 61 h 79"/>
                <a:gd name="T84" fmla="*/ 61 w 77"/>
                <a:gd name="T85" fmla="*/ 54 h 79"/>
                <a:gd name="T86" fmla="*/ 53 w 77"/>
                <a:gd name="T87" fmla="*/ 52 h 79"/>
                <a:gd name="T88" fmla="*/ 54 w 77"/>
                <a:gd name="T89" fmla="*/ 45 h 79"/>
                <a:gd name="T90" fmla="*/ 58 w 77"/>
                <a:gd name="T91" fmla="*/ 46 h 79"/>
                <a:gd name="T92" fmla="*/ 61 w 77"/>
                <a:gd name="T93" fmla="*/ 50 h 79"/>
                <a:gd name="T94" fmla="*/ 61 w 77"/>
                <a:gd name="T9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 h="79">
                  <a:moveTo>
                    <a:pt x="74" y="36"/>
                  </a:moveTo>
                  <a:cubicBezTo>
                    <a:pt x="72" y="33"/>
                    <a:pt x="72" y="33"/>
                    <a:pt x="72" y="33"/>
                  </a:cubicBezTo>
                  <a:cubicBezTo>
                    <a:pt x="76" y="10"/>
                    <a:pt x="76" y="10"/>
                    <a:pt x="76" y="10"/>
                  </a:cubicBezTo>
                  <a:cubicBezTo>
                    <a:pt x="76" y="7"/>
                    <a:pt x="75" y="5"/>
                    <a:pt x="72" y="5"/>
                  </a:cubicBezTo>
                  <a:cubicBezTo>
                    <a:pt x="60" y="3"/>
                    <a:pt x="60" y="3"/>
                    <a:pt x="60" y="3"/>
                  </a:cubicBezTo>
                  <a:cubicBezTo>
                    <a:pt x="58" y="3"/>
                    <a:pt x="56" y="5"/>
                    <a:pt x="56" y="7"/>
                  </a:cubicBezTo>
                  <a:cubicBezTo>
                    <a:pt x="55" y="12"/>
                    <a:pt x="55" y="12"/>
                    <a:pt x="55" y="12"/>
                  </a:cubicBezTo>
                  <a:cubicBezTo>
                    <a:pt x="50" y="5"/>
                    <a:pt x="50" y="5"/>
                    <a:pt x="50" y="5"/>
                  </a:cubicBezTo>
                  <a:cubicBezTo>
                    <a:pt x="47" y="1"/>
                    <a:pt x="40" y="0"/>
                    <a:pt x="36" y="3"/>
                  </a:cubicBezTo>
                  <a:cubicBezTo>
                    <a:pt x="4" y="25"/>
                    <a:pt x="4" y="25"/>
                    <a:pt x="4" y="25"/>
                  </a:cubicBezTo>
                  <a:cubicBezTo>
                    <a:pt x="0" y="28"/>
                    <a:pt x="1" y="31"/>
                    <a:pt x="5" y="32"/>
                  </a:cubicBezTo>
                  <a:cubicBezTo>
                    <a:pt x="0" y="66"/>
                    <a:pt x="0" y="66"/>
                    <a:pt x="0" y="66"/>
                  </a:cubicBezTo>
                  <a:cubicBezTo>
                    <a:pt x="0" y="68"/>
                    <a:pt x="1" y="70"/>
                    <a:pt x="3" y="70"/>
                  </a:cubicBezTo>
                  <a:cubicBezTo>
                    <a:pt x="62" y="78"/>
                    <a:pt x="62" y="78"/>
                    <a:pt x="62" y="78"/>
                  </a:cubicBezTo>
                  <a:cubicBezTo>
                    <a:pt x="64" y="79"/>
                    <a:pt x="66" y="78"/>
                    <a:pt x="66" y="76"/>
                  </a:cubicBezTo>
                  <a:cubicBezTo>
                    <a:pt x="71" y="42"/>
                    <a:pt x="71" y="42"/>
                    <a:pt x="71" y="42"/>
                  </a:cubicBezTo>
                  <a:cubicBezTo>
                    <a:pt x="76" y="42"/>
                    <a:pt x="77" y="40"/>
                    <a:pt x="74" y="36"/>
                  </a:cubicBezTo>
                  <a:close/>
                  <a:moveTo>
                    <a:pt x="28" y="68"/>
                  </a:moveTo>
                  <a:cubicBezTo>
                    <a:pt x="9" y="65"/>
                    <a:pt x="9" y="65"/>
                    <a:pt x="9" y="65"/>
                  </a:cubicBezTo>
                  <a:cubicBezTo>
                    <a:pt x="12" y="43"/>
                    <a:pt x="12" y="43"/>
                    <a:pt x="12" y="43"/>
                  </a:cubicBezTo>
                  <a:cubicBezTo>
                    <a:pt x="12" y="41"/>
                    <a:pt x="14" y="39"/>
                    <a:pt x="16" y="40"/>
                  </a:cubicBezTo>
                  <a:cubicBezTo>
                    <a:pt x="28" y="41"/>
                    <a:pt x="28" y="41"/>
                    <a:pt x="28" y="41"/>
                  </a:cubicBezTo>
                  <a:cubicBezTo>
                    <a:pt x="30" y="42"/>
                    <a:pt x="32" y="44"/>
                    <a:pt x="31" y="46"/>
                  </a:cubicBezTo>
                  <a:lnTo>
                    <a:pt x="28" y="68"/>
                  </a:lnTo>
                  <a:close/>
                  <a:moveTo>
                    <a:pt x="47" y="63"/>
                  </a:moveTo>
                  <a:cubicBezTo>
                    <a:pt x="43" y="62"/>
                    <a:pt x="43" y="62"/>
                    <a:pt x="43" y="62"/>
                  </a:cubicBezTo>
                  <a:cubicBezTo>
                    <a:pt x="41" y="62"/>
                    <a:pt x="40" y="60"/>
                    <a:pt x="40" y="58"/>
                  </a:cubicBezTo>
                  <a:cubicBezTo>
                    <a:pt x="41" y="54"/>
                    <a:pt x="41" y="54"/>
                    <a:pt x="41" y="54"/>
                  </a:cubicBezTo>
                  <a:cubicBezTo>
                    <a:pt x="49" y="56"/>
                    <a:pt x="49" y="56"/>
                    <a:pt x="49" y="56"/>
                  </a:cubicBezTo>
                  <a:lnTo>
                    <a:pt x="47" y="63"/>
                  </a:lnTo>
                  <a:close/>
                  <a:moveTo>
                    <a:pt x="49" y="52"/>
                  </a:moveTo>
                  <a:cubicBezTo>
                    <a:pt x="41" y="51"/>
                    <a:pt x="41" y="51"/>
                    <a:pt x="41" y="51"/>
                  </a:cubicBezTo>
                  <a:cubicBezTo>
                    <a:pt x="42" y="47"/>
                    <a:pt x="42" y="47"/>
                    <a:pt x="42" y="47"/>
                  </a:cubicBezTo>
                  <a:cubicBezTo>
                    <a:pt x="42" y="45"/>
                    <a:pt x="44" y="44"/>
                    <a:pt x="46" y="44"/>
                  </a:cubicBezTo>
                  <a:cubicBezTo>
                    <a:pt x="50" y="44"/>
                    <a:pt x="50" y="44"/>
                    <a:pt x="50" y="44"/>
                  </a:cubicBezTo>
                  <a:lnTo>
                    <a:pt x="49" y="52"/>
                  </a:lnTo>
                  <a:close/>
                  <a:moveTo>
                    <a:pt x="60" y="61"/>
                  </a:moveTo>
                  <a:cubicBezTo>
                    <a:pt x="59" y="63"/>
                    <a:pt x="57" y="64"/>
                    <a:pt x="55" y="64"/>
                  </a:cubicBezTo>
                  <a:cubicBezTo>
                    <a:pt x="51" y="63"/>
                    <a:pt x="51" y="63"/>
                    <a:pt x="51" y="63"/>
                  </a:cubicBezTo>
                  <a:cubicBezTo>
                    <a:pt x="52" y="56"/>
                    <a:pt x="52" y="56"/>
                    <a:pt x="52" y="56"/>
                  </a:cubicBezTo>
                  <a:cubicBezTo>
                    <a:pt x="60" y="57"/>
                    <a:pt x="60" y="57"/>
                    <a:pt x="60" y="57"/>
                  </a:cubicBezTo>
                  <a:lnTo>
                    <a:pt x="60" y="61"/>
                  </a:lnTo>
                  <a:close/>
                  <a:moveTo>
                    <a:pt x="61" y="54"/>
                  </a:moveTo>
                  <a:cubicBezTo>
                    <a:pt x="53" y="52"/>
                    <a:pt x="53" y="52"/>
                    <a:pt x="53" y="52"/>
                  </a:cubicBezTo>
                  <a:cubicBezTo>
                    <a:pt x="54" y="45"/>
                    <a:pt x="54" y="45"/>
                    <a:pt x="54" y="45"/>
                  </a:cubicBezTo>
                  <a:cubicBezTo>
                    <a:pt x="58" y="46"/>
                    <a:pt x="58" y="46"/>
                    <a:pt x="58" y="46"/>
                  </a:cubicBezTo>
                  <a:cubicBezTo>
                    <a:pt x="60" y="46"/>
                    <a:pt x="62" y="48"/>
                    <a:pt x="61" y="50"/>
                  </a:cubicBezTo>
                  <a:lnTo>
                    <a:pt x="61" y="54"/>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399" name="Freeform 246"/>
            <p:cNvSpPr>
              <a:spLocks noEditPoints="1"/>
            </p:cNvSpPr>
            <p:nvPr/>
          </p:nvSpPr>
          <p:spPr bwMode="auto">
            <a:xfrm>
              <a:off x="1418034" y="2146893"/>
              <a:ext cx="102394" cy="197644"/>
            </a:xfrm>
            <a:custGeom>
              <a:avLst/>
              <a:gdLst>
                <a:gd name="T0" fmla="*/ 34 w 40"/>
                <a:gd name="T1" fmla="*/ 38 h 77"/>
                <a:gd name="T2" fmla="*/ 27 w 40"/>
                <a:gd name="T3" fmla="*/ 33 h 77"/>
                <a:gd name="T4" fmla="*/ 25 w 40"/>
                <a:gd name="T5" fmla="*/ 18 h 77"/>
                <a:gd name="T6" fmla="*/ 26 w 40"/>
                <a:gd name="T7" fmla="*/ 18 h 77"/>
                <a:gd name="T8" fmla="*/ 30 w 40"/>
                <a:gd name="T9" fmla="*/ 18 h 77"/>
                <a:gd name="T10" fmla="*/ 31 w 40"/>
                <a:gd name="T11" fmla="*/ 17 h 77"/>
                <a:gd name="T12" fmla="*/ 32 w 40"/>
                <a:gd name="T13" fmla="*/ 14 h 77"/>
                <a:gd name="T14" fmla="*/ 32 w 40"/>
                <a:gd name="T15" fmla="*/ 11 h 77"/>
                <a:gd name="T16" fmla="*/ 31 w 40"/>
                <a:gd name="T17" fmla="*/ 10 h 77"/>
                <a:gd name="T18" fmla="*/ 30 w 40"/>
                <a:gd name="T19" fmla="*/ 9 h 77"/>
                <a:gd name="T20" fmla="*/ 27 w 40"/>
                <a:gd name="T21" fmla="*/ 9 h 77"/>
                <a:gd name="T22" fmla="*/ 23 w 40"/>
                <a:gd name="T23" fmla="*/ 9 h 77"/>
                <a:gd name="T24" fmla="*/ 23 w 40"/>
                <a:gd name="T25" fmla="*/ 2 h 77"/>
                <a:gd name="T26" fmla="*/ 20 w 40"/>
                <a:gd name="T27" fmla="*/ 0 h 77"/>
                <a:gd name="T28" fmla="*/ 18 w 40"/>
                <a:gd name="T29" fmla="*/ 3 h 77"/>
                <a:gd name="T30" fmla="*/ 19 w 40"/>
                <a:gd name="T31" fmla="*/ 10 h 77"/>
                <a:gd name="T32" fmla="*/ 18 w 40"/>
                <a:gd name="T33" fmla="*/ 10 h 77"/>
                <a:gd name="T34" fmla="*/ 14 w 40"/>
                <a:gd name="T35" fmla="*/ 10 h 77"/>
                <a:gd name="T36" fmla="*/ 13 w 40"/>
                <a:gd name="T37" fmla="*/ 3 h 77"/>
                <a:gd name="T38" fmla="*/ 10 w 40"/>
                <a:gd name="T39" fmla="*/ 1 h 77"/>
                <a:gd name="T40" fmla="*/ 8 w 40"/>
                <a:gd name="T41" fmla="*/ 4 h 77"/>
                <a:gd name="T42" fmla="*/ 9 w 40"/>
                <a:gd name="T43" fmla="*/ 12 h 77"/>
                <a:gd name="T44" fmla="*/ 4 w 40"/>
                <a:gd name="T45" fmla="*/ 16 h 77"/>
                <a:gd name="T46" fmla="*/ 1 w 40"/>
                <a:gd name="T47" fmla="*/ 21 h 77"/>
                <a:gd name="T48" fmla="*/ 0 w 40"/>
                <a:gd name="T49" fmla="*/ 26 h 77"/>
                <a:gd name="T50" fmla="*/ 2 w 40"/>
                <a:gd name="T51" fmla="*/ 33 h 77"/>
                <a:gd name="T52" fmla="*/ 6 w 40"/>
                <a:gd name="T53" fmla="*/ 37 h 77"/>
                <a:gd name="T54" fmla="*/ 11 w 40"/>
                <a:gd name="T55" fmla="*/ 39 h 77"/>
                <a:gd name="T56" fmla="*/ 12 w 40"/>
                <a:gd name="T57" fmla="*/ 40 h 77"/>
                <a:gd name="T58" fmla="*/ 15 w 40"/>
                <a:gd name="T59" fmla="*/ 57 h 77"/>
                <a:gd name="T60" fmla="*/ 10 w 40"/>
                <a:gd name="T61" fmla="*/ 57 h 77"/>
                <a:gd name="T62" fmla="*/ 5 w 40"/>
                <a:gd name="T63" fmla="*/ 56 h 77"/>
                <a:gd name="T64" fmla="*/ 4 w 40"/>
                <a:gd name="T65" fmla="*/ 57 h 77"/>
                <a:gd name="T66" fmla="*/ 3 w 40"/>
                <a:gd name="T67" fmla="*/ 60 h 77"/>
                <a:gd name="T68" fmla="*/ 3 w 40"/>
                <a:gd name="T69" fmla="*/ 63 h 77"/>
                <a:gd name="T70" fmla="*/ 4 w 40"/>
                <a:gd name="T71" fmla="*/ 65 h 77"/>
                <a:gd name="T72" fmla="*/ 9 w 40"/>
                <a:gd name="T73" fmla="*/ 66 h 77"/>
                <a:gd name="T74" fmla="*/ 16 w 40"/>
                <a:gd name="T75" fmla="*/ 66 h 77"/>
                <a:gd name="T76" fmla="*/ 17 w 40"/>
                <a:gd name="T77" fmla="*/ 75 h 77"/>
                <a:gd name="T78" fmla="*/ 20 w 40"/>
                <a:gd name="T79" fmla="*/ 77 h 77"/>
                <a:gd name="T80" fmla="*/ 22 w 40"/>
                <a:gd name="T81" fmla="*/ 74 h 77"/>
                <a:gd name="T82" fmla="*/ 21 w 40"/>
                <a:gd name="T83" fmla="*/ 66 h 77"/>
                <a:gd name="T84" fmla="*/ 26 w 40"/>
                <a:gd name="T85" fmla="*/ 65 h 77"/>
                <a:gd name="T86" fmla="*/ 27 w 40"/>
                <a:gd name="T87" fmla="*/ 73 h 77"/>
                <a:gd name="T88" fmla="*/ 29 w 40"/>
                <a:gd name="T89" fmla="*/ 76 h 77"/>
                <a:gd name="T90" fmla="*/ 32 w 40"/>
                <a:gd name="T91" fmla="*/ 73 h 77"/>
                <a:gd name="T92" fmla="*/ 30 w 40"/>
                <a:gd name="T93" fmla="*/ 63 h 77"/>
                <a:gd name="T94" fmla="*/ 34 w 40"/>
                <a:gd name="T95" fmla="*/ 61 h 77"/>
                <a:gd name="T96" fmla="*/ 38 w 40"/>
                <a:gd name="T97" fmla="*/ 55 h 77"/>
                <a:gd name="T98" fmla="*/ 39 w 40"/>
                <a:gd name="T99" fmla="*/ 47 h 77"/>
                <a:gd name="T100" fmla="*/ 34 w 40"/>
                <a:gd name="T101" fmla="*/ 38 h 77"/>
                <a:gd name="T102" fmla="*/ 15 w 40"/>
                <a:gd name="T103" fmla="*/ 19 h 77"/>
                <a:gd name="T104" fmla="*/ 20 w 40"/>
                <a:gd name="T105" fmla="*/ 18 h 77"/>
                <a:gd name="T106" fmla="*/ 21 w 40"/>
                <a:gd name="T107" fmla="*/ 32 h 77"/>
                <a:gd name="T108" fmla="*/ 16 w 40"/>
                <a:gd name="T109" fmla="*/ 30 h 77"/>
                <a:gd name="T110" fmla="*/ 15 w 40"/>
                <a:gd name="T111" fmla="*/ 19 h 77"/>
                <a:gd name="T112" fmla="*/ 20 w 40"/>
                <a:gd name="T113" fmla="*/ 56 h 77"/>
                <a:gd name="T114" fmla="*/ 18 w 40"/>
                <a:gd name="T115" fmla="*/ 41 h 77"/>
                <a:gd name="T116" fmla="*/ 23 w 40"/>
                <a:gd name="T117" fmla="*/ 43 h 77"/>
                <a:gd name="T118" fmla="*/ 24 w 40"/>
                <a:gd name="T119" fmla="*/ 55 h 77"/>
                <a:gd name="T120" fmla="*/ 20 w 40"/>
                <a:gd name="T121" fmla="*/ 5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 h="77">
                  <a:moveTo>
                    <a:pt x="34" y="38"/>
                  </a:moveTo>
                  <a:cubicBezTo>
                    <a:pt x="32" y="36"/>
                    <a:pt x="30" y="35"/>
                    <a:pt x="27" y="33"/>
                  </a:cubicBezTo>
                  <a:cubicBezTo>
                    <a:pt x="25" y="18"/>
                    <a:pt x="25" y="18"/>
                    <a:pt x="25" y="18"/>
                  </a:cubicBezTo>
                  <a:cubicBezTo>
                    <a:pt x="25" y="18"/>
                    <a:pt x="25" y="18"/>
                    <a:pt x="26" y="18"/>
                  </a:cubicBezTo>
                  <a:cubicBezTo>
                    <a:pt x="27" y="18"/>
                    <a:pt x="29" y="18"/>
                    <a:pt x="30" y="18"/>
                  </a:cubicBezTo>
                  <a:cubicBezTo>
                    <a:pt x="31" y="19"/>
                    <a:pt x="31" y="18"/>
                    <a:pt x="31" y="17"/>
                  </a:cubicBezTo>
                  <a:cubicBezTo>
                    <a:pt x="32" y="16"/>
                    <a:pt x="32" y="15"/>
                    <a:pt x="32" y="14"/>
                  </a:cubicBezTo>
                  <a:cubicBezTo>
                    <a:pt x="32" y="13"/>
                    <a:pt x="32" y="12"/>
                    <a:pt x="32" y="11"/>
                  </a:cubicBezTo>
                  <a:cubicBezTo>
                    <a:pt x="32" y="10"/>
                    <a:pt x="32" y="10"/>
                    <a:pt x="31" y="10"/>
                  </a:cubicBezTo>
                  <a:cubicBezTo>
                    <a:pt x="31" y="9"/>
                    <a:pt x="30" y="9"/>
                    <a:pt x="30" y="9"/>
                  </a:cubicBezTo>
                  <a:cubicBezTo>
                    <a:pt x="29" y="9"/>
                    <a:pt x="28" y="9"/>
                    <a:pt x="27" y="9"/>
                  </a:cubicBezTo>
                  <a:cubicBezTo>
                    <a:pt x="26" y="9"/>
                    <a:pt x="25" y="9"/>
                    <a:pt x="23" y="9"/>
                  </a:cubicBezTo>
                  <a:cubicBezTo>
                    <a:pt x="23" y="2"/>
                    <a:pt x="23" y="2"/>
                    <a:pt x="23" y="2"/>
                  </a:cubicBezTo>
                  <a:cubicBezTo>
                    <a:pt x="22" y="1"/>
                    <a:pt x="21" y="0"/>
                    <a:pt x="20" y="0"/>
                  </a:cubicBezTo>
                  <a:cubicBezTo>
                    <a:pt x="18" y="0"/>
                    <a:pt x="18" y="1"/>
                    <a:pt x="18" y="3"/>
                  </a:cubicBezTo>
                  <a:cubicBezTo>
                    <a:pt x="19" y="10"/>
                    <a:pt x="19" y="10"/>
                    <a:pt x="19" y="10"/>
                  </a:cubicBezTo>
                  <a:cubicBezTo>
                    <a:pt x="18" y="10"/>
                    <a:pt x="18" y="10"/>
                    <a:pt x="18" y="10"/>
                  </a:cubicBezTo>
                  <a:cubicBezTo>
                    <a:pt x="16" y="10"/>
                    <a:pt x="15" y="10"/>
                    <a:pt x="14" y="10"/>
                  </a:cubicBezTo>
                  <a:cubicBezTo>
                    <a:pt x="13" y="3"/>
                    <a:pt x="13" y="3"/>
                    <a:pt x="13" y="3"/>
                  </a:cubicBezTo>
                  <a:cubicBezTo>
                    <a:pt x="13" y="2"/>
                    <a:pt x="11" y="1"/>
                    <a:pt x="10" y="1"/>
                  </a:cubicBezTo>
                  <a:cubicBezTo>
                    <a:pt x="9" y="1"/>
                    <a:pt x="8" y="3"/>
                    <a:pt x="8" y="4"/>
                  </a:cubicBezTo>
                  <a:cubicBezTo>
                    <a:pt x="9" y="12"/>
                    <a:pt x="9" y="12"/>
                    <a:pt x="9" y="12"/>
                  </a:cubicBezTo>
                  <a:cubicBezTo>
                    <a:pt x="7" y="13"/>
                    <a:pt x="5" y="14"/>
                    <a:pt x="4" y="16"/>
                  </a:cubicBezTo>
                  <a:cubicBezTo>
                    <a:pt x="2" y="17"/>
                    <a:pt x="1" y="19"/>
                    <a:pt x="1" y="21"/>
                  </a:cubicBezTo>
                  <a:cubicBezTo>
                    <a:pt x="0" y="23"/>
                    <a:pt x="0" y="24"/>
                    <a:pt x="0" y="26"/>
                  </a:cubicBezTo>
                  <a:cubicBezTo>
                    <a:pt x="1" y="29"/>
                    <a:pt x="1" y="31"/>
                    <a:pt x="2" y="33"/>
                  </a:cubicBezTo>
                  <a:cubicBezTo>
                    <a:pt x="3" y="34"/>
                    <a:pt x="5" y="36"/>
                    <a:pt x="6" y="37"/>
                  </a:cubicBezTo>
                  <a:cubicBezTo>
                    <a:pt x="8" y="38"/>
                    <a:pt x="9" y="39"/>
                    <a:pt x="11" y="39"/>
                  </a:cubicBezTo>
                  <a:cubicBezTo>
                    <a:pt x="12" y="40"/>
                    <a:pt x="12" y="40"/>
                    <a:pt x="12" y="40"/>
                  </a:cubicBezTo>
                  <a:cubicBezTo>
                    <a:pt x="15" y="57"/>
                    <a:pt x="15" y="57"/>
                    <a:pt x="15" y="57"/>
                  </a:cubicBezTo>
                  <a:cubicBezTo>
                    <a:pt x="13" y="57"/>
                    <a:pt x="12" y="57"/>
                    <a:pt x="10" y="57"/>
                  </a:cubicBezTo>
                  <a:cubicBezTo>
                    <a:pt x="8" y="57"/>
                    <a:pt x="6" y="56"/>
                    <a:pt x="5" y="56"/>
                  </a:cubicBezTo>
                  <a:cubicBezTo>
                    <a:pt x="4" y="56"/>
                    <a:pt x="4" y="56"/>
                    <a:pt x="4" y="57"/>
                  </a:cubicBezTo>
                  <a:cubicBezTo>
                    <a:pt x="3" y="58"/>
                    <a:pt x="3" y="59"/>
                    <a:pt x="3" y="60"/>
                  </a:cubicBezTo>
                  <a:cubicBezTo>
                    <a:pt x="3" y="61"/>
                    <a:pt x="3" y="62"/>
                    <a:pt x="3" y="63"/>
                  </a:cubicBezTo>
                  <a:cubicBezTo>
                    <a:pt x="3" y="64"/>
                    <a:pt x="3" y="64"/>
                    <a:pt x="4" y="65"/>
                  </a:cubicBezTo>
                  <a:cubicBezTo>
                    <a:pt x="5" y="65"/>
                    <a:pt x="7" y="66"/>
                    <a:pt x="9" y="66"/>
                  </a:cubicBezTo>
                  <a:cubicBezTo>
                    <a:pt x="11" y="66"/>
                    <a:pt x="13" y="66"/>
                    <a:pt x="16" y="66"/>
                  </a:cubicBezTo>
                  <a:cubicBezTo>
                    <a:pt x="17" y="75"/>
                    <a:pt x="17" y="75"/>
                    <a:pt x="17" y="75"/>
                  </a:cubicBezTo>
                  <a:cubicBezTo>
                    <a:pt x="17" y="76"/>
                    <a:pt x="18" y="77"/>
                    <a:pt x="20" y="77"/>
                  </a:cubicBezTo>
                  <a:cubicBezTo>
                    <a:pt x="21" y="77"/>
                    <a:pt x="22" y="75"/>
                    <a:pt x="22" y="74"/>
                  </a:cubicBezTo>
                  <a:cubicBezTo>
                    <a:pt x="21" y="66"/>
                    <a:pt x="21" y="66"/>
                    <a:pt x="21" y="66"/>
                  </a:cubicBezTo>
                  <a:cubicBezTo>
                    <a:pt x="22" y="65"/>
                    <a:pt x="24" y="65"/>
                    <a:pt x="26" y="65"/>
                  </a:cubicBezTo>
                  <a:cubicBezTo>
                    <a:pt x="27" y="73"/>
                    <a:pt x="27" y="73"/>
                    <a:pt x="27" y="73"/>
                  </a:cubicBezTo>
                  <a:cubicBezTo>
                    <a:pt x="27" y="75"/>
                    <a:pt x="28" y="76"/>
                    <a:pt x="29" y="76"/>
                  </a:cubicBezTo>
                  <a:cubicBezTo>
                    <a:pt x="31" y="75"/>
                    <a:pt x="32" y="74"/>
                    <a:pt x="32" y="73"/>
                  </a:cubicBezTo>
                  <a:cubicBezTo>
                    <a:pt x="30" y="63"/>
                    <a:pt x="30" y="63"/>
                    <a:pt x="30" y="63"/>
                  </a:cubicBezTo>
                  <a:cubicBezTo>
                    <a:pt x="32" y="62"/>
                    <a:pt x="33" y="62"/>
                    <a:pt x="34" y="61"/>
                  </a:cubicBezTo>
                  <a:cubicBezTo>
                    <a:pt x="36" y="59"/>
                    <a:pt x="37" y="57"/>
                    <a:pt x="38" y="55"/>
                  </a:cubicBezTo>
                  <a:cubicBezTo>
                    <a:pt x="39" y="53"/>
                    <a:pt x="40" y="50"/>
                    <a:pt x="39" y="47"/>
                  </a:cubicBezTo>
                  <a:cubicBezTo>
                    <a:pt x="39" y="43"/>
                    <a:pt x="37" y="40"/>
                    <a:pt x="34" y="38"/>
                  </a:cubicBezTo>
                  <a:close/>
                  <a:moveTo>
                    <a:pt x="15" y="19"/>
                  </a:moveTo>
                  <a:cubicBezTo>
                    <a:pt x="16" y="19"/>
                    <a:pt x="18" y="18"/>
                    <a:pt x="20" y="18"/>
                  </a:cubicBezTo>
                  <a:cubicBezTo>
                    <a:pt x="21" y="32"/>
                    <a:pt x="21" y="32"/>
                    <a:pt x="21" y="32"/>
                  </a:cubicBezTo>
                  <a:cubicBezTo>
                    <a:pt x="19" y="31"/>
                    <a:pt x="18" y="31"/>
                    <a:pt x="16" y="30"/>
                  </a:cubicBezTo>
                  <a:lnTo>
                    <a:pt x="15" y="19"/>
                  </a:lnTo>
                  <a:close/>
                  <a:moveTo>
                    <a:pt x="20" y="56"/>
                  </a:moveTo>
                  <a:cubicBezTo>
                    <a:pt x="18" y="41"/>
                    <a:pt x="18" y="41"/>
                    <a:pt x="18" y="41"/>
                  </a:cubicBezTo>
                  <a:cubicBezTo>
                    <a:pt x="20" y="42"/>
                    <a:pt x="21" y="42"/>
                    <a:pt x="23" y="43"/>
                  </a:cubicBezTo>
                  <a:cubicBezTo>
                    <a:pt x="24" y="55"/>
                    <a:pt x="24" y="55"/>
                    <a:pt x="24" y="55"/>
                  </a:cubicBezTo>
                  <a:cubicBezTo>
                    <a:pt x="23" y="56"/>
                    <a:pt x="21" y="56"/>
                    <a:pt x="20" y="5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00" name="Freeform 247"/>
            <p:cNvSpPr>
              <a:spLocks noEditPoints="1"/>
            </p:cNvSpPr>
            <p:nvPr/>
          </p:nvSpPr>
          <p:spPr bwMode="auto">
            <a:xfrm>
              <a:off x="3500437" y="2105222"/>
              <a:ext cx="117872" cy="232172"/>
            </a:xfrm>
            <a:custGeom>
              <a:avLst/>
              <a:gdLst>
                <a:gd name="T0" fmla="*/ 39 w 46"/>
                <a:gd name="T1" fmla="*/ 44 h 90"/>
                <a:gd name="T2" fmla="*/ 31 w 46"/>
                <a:gd name="T3" fmla="*/ 39 h 90"/>
                <a:gd name="T4" fmla="*/ 28 w 46"/>
                <a:gd name="T5" fmla="*/ 21 h 90"/>
                <a:gd name="T6" fmla="*/ 30 w 46"/>
                <a:gd name="T7" fmla="*/ 21 h 90"/>
                <a:gd name="T8" fmla="*/ 35 w 46"/>
                <a:gd name="T9" fmla="*/ 22 h 90"/>
                <a:gd name="T10" fmla="*/ 36 w 46"/>
                <a:gd name="T11" fmla="*/ 20 h 90"/>
                <a:gd name="T12" fmla="*/ 37 w 46"/>
                <a:gd name="T13" fmla="*/ 17 h 90"/>
                <a:gd name="T14" fmla="*/ 37 w 46"/>
                <a:gd name="T15" fmla="*/ 13 h 90"/>
                <a:gd name="T16" fmla="*/ 36 w 46"/>
                <a:gd name="T17" fmla="*/ 12 h 90"/>
                <a:gd name="T18" fmla="*/ 34 w 46"/>
                <a:gd name="T19" fmla="*/ 11 h 90"/>
                <a:gd name="T20" fmla="*/ 31 w 46"/>
                <a:gd name="T21" fmla="*/ 11 h 90"/>
                <a:gd name="T22" fmla="*/ 27 w 46"/>
                <a:gd name="T23" fmla="*/ 11 h 90"/>
                <a:gd name="T24" fmla="*/ 26 w 46"/>
                <a:gd name="T25" fmla="*/ 3 h 90"/>
                <a:gd name="T26" fmla="*/ 23 w 46"/>
                <a:gd name="T27" fmla="*/ 0 h 90"/>
                <a:gd name="T28" fmla="*/ 20 w 46"/>
                <a:gd name="T29" fmla="*/ 4 h 90"/>
                <a:gd name="T30" fmla="*/ 21 w 46"/>
                <a:gd name="T31" fmla="*/ 12 h 90"/>
                <a:gd name="T32" fmla="*/ 21 w 46"/>
                <a:gd name="T33" fmla="*/ 12 h 90"/>
                <a:gd name="T34" fmla="*/ 16 w 46"/>
                <a:gd name="T35" fmla="*/ 13 h 90"/>
                <a:gd name="T36" fmla="*/ 15 w 46"/>
                <a:gd name="T37" fmla="*/ 4 h 90"/>
                <a:gd name="T38" fmla="*/ 12 w 46"/>
                <a:gd name="T39" fmla="*/ 2 h 90"/>
                <a:gd name="T40" fmla="*/ 9 w 46"/>
                <a:gd name="T41" fmla="*/ 5 h 90"/>
                <a:gd name="T42" fmla="*/ 10 w 46"/>
                <a:gd name="T43" fmla="*/ 15 h 90"/>
                <a:gd name="T44" fmla="*/ 4 w 46"/>
                <a:gd name="T45" fmla="*/ 19 h 90"/>
                <a:gd name="T46" fmla="*/ 1 w 46"/>
                <a:gd name="T47" fmla="*/ 25 h 90"/>
                <a:gd name="T48" fmla="*/ 0 w 46"/>
                <a:gd name="T49" fmla="*/ 31 h 90"/>
                <a:gd name="T50" fmla="*/ 3 w 46"/>
                <a:gd name="T51" fmla="*/ 38 h 90"/>
                <a:gd name="T52" fmla="*/ 7 w 46"/>
                <a:gd name="T53" fmla="*/ 43 h 90"/>
                <a:gd name="T54" fmla="*/ 13 w 46"/>
                <a:gd name="T55" fmla="*/ 46 h 90"/>
                <a:gd name="T56" fmla="*/ 14 w 46"/>
                <a:gd name="T57" fmla="*/ 47 h 90"/>
                <a:gd name="T58" fmla="*/ 17 w 46"/>
                <a:gd name="T59" fmla="*/ 67 h 90"/>
                <a:gd name="T60" fmla="*/ 12 w 46"/>
                <a:gd name="T61" fmla="*/ 66 h 90"/>
                <a:gd name="T62" fmla="*/ 5 w 46"/>
                <a:gd name="T63" fmla="*/ 65 h 90"/>
                <a:gd name="T64" fmla="*/ 4 w 46"/>
                <a:gd name="T65" fmla="*/ 67 h 90"/>
                <a:gd name="T66" fmla="*/ 4 w 46"/>
                <a:gd name="T67" fmla="*/ 70 h 90"/>
                <a:gd name="T68" fmla="*/ 3 w 46"/>
                <a:gd name="T69" fmla="*/ 73 h 90"/>
                <a:gd name="T70" fmla="*/ 4 w 46"/>
                <a:gd name="T71" fmla="*/ 75 h 90"/>
                <a:gd name="T72" fmla="*/ 11 w 46"/>
                <a:gd name="T73" fmla="*/ 77 h 90"/>
                <a:gd name="T74" fmla="*/ 18 w 46"/>
                <a:gd name="T75" fmla="*/ 77 h 90"/>
                <a:gd name="T76" fmla="*/ 20 w 46"/>
                <a:gd name="T77" fmla="*/ 87 h 90"/>
                <a:gd name="T78" fmla="*/ 23 w 46"/>
                <a:gd name="T79" fmla="*/ 89 h 90"/>
                <a:gd name="T80" fmla="*/ 25 w 46"/>
                <a:gd name="T81" fmla="*/ 86 h 90"/>
                <a:gd name="T82" fmla="*/ 24 w 46"/>
                <a:gd name="T83" fmla="*/ 77 h 90"/>
                <a:gd name="T84" fmla="*/ 30 w 46"/>
                <a:gd name="T85" fmla="*/ 75 h 90"/>
                <a:gd name="T86" fmla="*/ 31 w 46"/>
                <a:gd name="T87" fmla="*/ 86 h 90"/>
                <a:gd name="T88" fmla="*/ 34 w 46"/>
                <a:gd name="T89" fmla="*/ 88 h 90"/>
                <a:gd name="T90" fmla="*/ 37 w 46"/>
                <a:gd name="T91" fmla="*/ 85 h 90"/>
                <a:gd name="T92" fmla="*/ 35 w 46"/>
                <a:gd name="T93" fmla="*/ 73 h 90"/>
                <a:gd name="T94" fmla="*/ 40 w 46"/>
                <a:gd name="T95" fmla="*/ 71 h 90"/>
                <a:gd name="T96" fmla="*/ 44 w 46"/>
                <a:gd name="T97" fmla="*/ 64 h 90"/>
                <a:gd name="T98" fmla="*/ 45 w 46"/>
                <a:gd name="T99" fmla="*/ 55 h 90"/>
                <a:gd name="T100" fmla="*/ 39 w 46"/>
                <a:gd name="T101" fmla="*/ 44 h 90"/>
                <a:gd name="T102" fmla="*/ 17 w 46"/>
                <a:gd name="T103" fmla="*/ 23 h 90"/>
                <a:gd name="T104" fmla="*/ 23 w 46"/>
                <a:gd name="T105" fmla="*/ 21 h 90"/>
                <a:gd name="T106" fmla="*/ 25 w 46"/>
                <a:gd name="T107" fmla="*/ 37 h 90"/>
                <a:gd name="T108" fmla="*/ 19 w 46"/>
                <a:gd name="T109" fmla="*/ 36 h 90"/>
                <a:gd name="T110" fmla="*/ 17 w 46"/>
                <a:gd name="T111" fmla="*/ 23 h 90"/>
                <a:gd name="T112" fmla="*/ 23 w 46"/>
                <a:gd name="T113" fmla="*/ 66 h 90"/>
                <a:gd name="T114" fmla="*/ 20 w 46"/>
                <a:gd name="T115" fmla="*/ 48 h 90"/>
                <a:gd name="T116" fmla="*/ 26 w 46"/>
                <a:gd name="T117" fmla="*/ 50 h 90"/>
                <a:gd name="T118" fmla="*/ 28 w 46"/>
                <a:gd name="T119" fmla="*/ 64 h 90"/>
                <a:gd name="T120" fmla="*/ 23 w 46"/>
                <a:gd name="T12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 h="90">
                  <a:moveTo>
                    <a:pt x="39" y="44"/>
                  </a:moveTo>
                  <a:cubicBezTo>
                    <a:pt x="37" y="42"/>
                    <a:pt x="34" y="41"/>
                    <a:pt x="31" y="39"/>
                  </a:cubicBezTo>
                  <a:cubicBezTo>
                    <a:pt x="28" y="21"/>
                    <a:pt x="28" y="21"/>
                    <a:pt x="28" y="21"/>
                  </a:cubicBezTo>
                  <a:cubicBezTo>
                    <a:pt x="29" y="21"/>
                    <a:pt x="29" y="21"/>
                    <a:pt x="30" y="21"/>
                  </a:cubicBezTo>
                  <a:cubicBezTo>
                    <a:pt x="32" y="21"/>
                    <a:pt x="34" y="22"/>
                    <a:pt x="35" y="22"/>
                  </a:cubicBezTo>
                  <a:cubicBezTo>
                    <a:pt x="35" y="22"/>
                    <a:pt x="36" y="22"/>
                    <a:pt x="36" y="20"/>
                  </a:cubicBezTo>
                  <a:cubicBezTo>
                    <a:pt x="37" y="19"/>
                    <a:pt x="37" y="18"/>
                    <a:pt x="37" y="17"/>
                  </a:cubicBezTo>
                  <a:cubicBezTo>
                    <a:pt x="37" y="16"/>
                    <a:pt x="37" y="15"/>
                    <a:pt x="37" y="13"/>
                  </a:cubicBezTo>
                  <a:cubicBezTo>
                    <a:pt x="37" y="12"/>
                    <a:pt x="37" y="12"/>
                    <a:pt x="36" y="12"/>
                  </a:cubicBezTo>
                  <a:cubicBezTo>
                    <a:pt x="36" y="12"/>
                    <a:pt x="35" y="11"/>
                    <a:pt x="34" y="11"/>
                  </a:cubicBezTo>
                  <a:cubicBezTo>
                    <a:pt x="33" y="11"/>
                    <a:pt x="33" y="11"/>
                    <a:pt x="31" y="11"/>
                  </a:cubicBezTo>
                  <a:cubicBezTo>
                    <a:pt x="30" y="11"/>
                    <a:pt x="29" y="11"/>
                    <a:pt x="27" y="11"/>
                  </a:cubicBezTo>
                  <a:cubicBezTo>
                    <a:pt x="26" y="3"/>
                    <a:pt x="26" y="3"/>
                    <a:pt x="26" y="3"/>
                  </a:cubicBezTo>
                  <a:cubicBezTo>
                    <a:pt x="26" y="1"/>
                    <a:pt x="24" y="0"/>
                    <a:pt x="23" y="0"/>
                  </a:cubicBezTo>
                  <a:cubicBezTo>
                    <a:pt x="21" y="1"/>
                    <a:pt x="20" y="2"/>
                    <a:pt x="20" y="4"/>
                  </a:cubicBezTo>
                  <a:cubicBezTo>
                    <a:pt x="21" y="12"/>
                    <a:pt x="21" y="12"/>
                    <a:pt x="21" y="12"/>
                  </a:cubicBezTo>
                  <a:cubicBezTo>
                    <a:pt x="21" y="12"/>
                    <a:pt x="21" y="12"/>
                    <a:pt x="21" y="12"/>
                  </a:cubicBezTo>
                  <a:cubicBezTo>
                    <a:pt x="19" y="12"/>
                    <a:pt x="17" y="12"/>
                    <a:pt x="16" y="13"/>
                  </a:cubicBezTo>
                  <a:cubicBezTo>
                    <a:pt x="15" y="4"/>
                    <a:pt x="15" y="4"/>
                    <a:pt x="15" y="4"/>
                  </a:cubicBezTo>
                  <a:cubicBezTo>
                    <a:pt x="15" y="3"/>
                    <a:pt x="13" y="2"/>
                    <a:pt x="12" y="2"/>
                  </a:cubicBezTo>
                  <a:cubicBezTo>
                    <a:pt x="10" y="2"/>
                    <a:pt x="9" y="4"/>
                    <a:pt x="9" y="5"/>
                  </a:cubicBezTo>
                  <a:cubicBezTo>
                    <a:pt x="10" y="15"/>
                    <a:pt x="10" y="15"/>
                    <a:pt x="10" y="15"/>
                  </a:cubicBezTo>
                  <a:cubicBezTo>
                    <a:pt x="8" y="16"/>
                    <a:pt x="6" y="17"/>
                    <a:pt x="4" y="19"/>
                  </a:cubicBezTo>
                  <a:cubicBezTo>
                    <a:pt x="3" y="20"/>
                    <a:pt x="1" y="22"/>
                    <a:pt x="1" y="25"/>
                  </a:cubicBezTo>
                  <a:cubicBezTo>
                    <a:pt x="0" y="27"/>
                    <a:pt x="0" y="29"/>
                    <a:pt x="0" y="31"/>
                  </a:cubicBezTo>
                  <a:cubicBezTo>
                    <a:pt x="1" y="34"/>
                    <a:pt x="2" y="36"/>
                    <a:pt x="3" y="38"/>
                  </a:cubicBezTo>
                  <a:cubicBezTo>
                    <a:pt x="4" y="40"/>
                    <a:pt x="5" y="42"/>
                    <a:pt x="7" y="43"/>
                  </a:cubicBezTo>
                  <a:cubicBezTo>
                    <a:pt x="9" y="44"/>
                    <a:pt x="11" y="45"/>
                    <a:pt x="13" y="46"/>
                  </a:cubicBezTo>
                  <a:cubicBezTo>
                    <a:pt x="14" y="46"/>
                    <a:pt x="14" y="46"/>
                    <a:pt x="14" y="47"/>
                  </a:cubicBezTo>
                  <a:cubicBezTo>
                    <a:pt x="17" y="67"/>
                    <a:pt x="17" y="67"/>
                    <a:pt x="17" y="67"/>
                  </a:cubicBezTo>
                  <a:cubicBezTo>
                    <a:pt x="15" y="67"/>
                    <a:pt x="13" y="67"/>
                    <a:pt x="12" y="66"/>
                  </a:cubicBezTo>
                  <a:cubicBezTo>
                    <a:pt x="9" y="66"/>
                    <a:pt x="7" y="66"/>
                    <a:pt x="5" y="65"/>
                  </a:cubicBezTo>
                  <a:cubicBezTo>
                    <a:pt x="5" y="65"/>
                    <a:pt x="4" y="66"/>
                    <a:pt x="4" y="67"/>
                  </a:cubicBezTo>
                  <a:cubicBezTo>
                    <a:pt x="4" y="68"/>
                    <a:pt x="4" y="69"/>
                    <a:pt x="4" y="70"/>
                  </a:cubicBezTo>
                  <a:cubicBezTo>
                    <a:pt x="3" y="71"/>
                    <a:pt x="3" y="72"/>
                    <a:pt x="3" y="73"/>
                  </a:cubicBezTo>
                  <a:cubicBezTo>
                    <a:pt x="4" y="74"/>
                    <a:pt x="4" y="75"/>
                    <a:pt x="4" y="75"/>
                  </a:cubicBezTo>
                  <a:cubicBezTo>
                    <a:pt x="5" y="76"/>
                    <a:pt x="8" y="77"/>
                    <a:pt x="11" y="77"/>
                  </a:cubicBezTo>
                  <a:cubicBezTo>
                    <a:pt x="13" y="77"/>
                    <a:pt x="15" y="77"/>
                    <a:pt x="18" y="77"/>
                  </a:cubicBezTo>
                  <a:cubicBezTo>
                    <a:pt x="20" y="87"/>
                    <a:pt x="20" y="87"/>
                    <a:pt x="20" y="87"/>
                  </a:cubicBezTo>
                  <a:cubicBezTo>
                    <a:pt x="20" y="89"/>
                    <a:pt x="21" y="90"/>
                    <a:pt x="23" y="89"/>
                  </a:cubicBezTo>
                  <a:cubicBezTo>
                    <a:pt x="24" y="89"/>
                    <a:pt x="25" y="88"/>
                    <a:pt x="25" y="86"/>
                  </a:cubicBezTo>
                  <a:cubicBezTo>
                    <a:pt x="24" y="77"/>
                    <a:pt x="24" y="77"/>
                    <a:pt x="24" y="77"/>
                  </a:cubicBezTo>
                  <a:cubicBezTo>
                    <a:pt x="26" y="76"/>
                    <a:pt x="28" y="76"/>
                    <a:pt x="30" y="75"/>
                  </a:cubicBezTo>
                  <a:cubicBezTo>
                    <a:pt x="31" y="86"/>
                    <a:pt x="31" y="86"/>
                    <a:pt x="31" y="86"/>
                  </a:cubicBezTo>
                  <a:cubicBezTo>
                    <a:pt x="31" y="87"/>
                    <a:pt x="33" y="88"/>
                    <a:pt x="34" y="88"/>
                  </a:cubicBezTo>
                  <a:cubicBezTo>
                    <a:pt x="36" y="88"/>
                    <a:pt x="37" y="86"/>
                    <a:pt x="37" y="85"/>
                  </a:cubicBezTo>
                  <a:cubicBezTo>
                    <a:pt x="35" y="73"/>
                    <a:pt x="35" y="73"/>
                    <a:pt x="35" y="73"/>
                  </a:cubicBezTo>
                  <a:cubicBezTo>
                    <a:pt x="37" y="73"/>
                    <a:pt x="38" y="72"/>
                    <a:pt x="40" y="71"/>
                  </a:cubicBezTo>
                  <a:cubicBezTo>
                    <a:pt x="42" y="69"/>
                    <a:pt x="43" y="67"/>
                    <a:pt x="44" y="64"/>
                  </a:cubicBezTo>
                  <a:cubicBezTo>
                    <a:pt x="45" y="62"/>
                    <a:pt x="46" y="59"/>
                    <a:pt x="45" y="55"/>
                  </a:cubicBezTo>
                  <a:cubicBezTo>
                    <a:pt x="45" y="51"/>
                    <a:pt x="43" y="47"/>
                    <a:pt x="39" y="44"/>
                  </a:cubicBezTo>
                  <a:close/>
                  <a:moveTo>
                    <a:pt x="17" y="23"/>
                  </a:moveTo>
                  <a:cubicBezTo>
                    <a:pt x="19" y="22"/>
                    <a:pt x="20" y="22"/>
                    <a:pt x="23" y="21"/>
                  </a:cubicBezTo>
                  <a:cubicBezTo>
                    <a:pt x="25" y="37"/>
                    <a:pt x="25" y="37"/>
                    <a:pt x="25" y="37"/>
                  </a:cubicBezTo>
                  <a:cubicBezTo>
                    <a:pt x="22" y="37"/>
                    <a:pt x="20" y="36"/>
                    <a:pt x="19" y="36"/>
                  </a:cubicBezTo>
                  <a:lnTo>
                    <a:pt x="17" y="23"/>
                  </a:lnTo>
                  <a:close/>
                  <a:moveTo>
                    <a:pt x="23" y="66"/>
                  </a:moveTo>
                  <a:cubicBezTo>
                    <a:pt x="20" y="48"/>
                    <a:pt x="20" y="48"/>
                    <a:pt x="20" y="48"/>
                  </a:cubicBezTo>
                  <a:cubicBezTo>
                    <a:pt x="23" y="49"/>
                    <a:pt x="25" y="50"/>
                    <a:pt x="26" y="50"/>
                  </a:cubicBezTo>
                  <a:cubicBezTo>
                    <a:pt x="28" y="64"/>
                    <a:pt x="28" y="64"/>
                    <a:pt x="28" y="64"/>
                  </a:cubicBezTo>
                  <a:cubicBezTo>
                    <a:pt x="27" y="65"/>
                    <a:pt x="25" y="66"/>
                    <a:pt x="23" y="6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01" name="Freeform 248"/>
            <p:cNvSpPr/>
            <p:nvPr/>
          </p:nvSpPr>
          <p:spPr bwMode="auto">
            <a:xfrm>
              <a:off x="2846784" y="2725537"/>
              <a:ext cx="61913" cy="105966"/>
            </a:xfrm>
            <a:custGeom>
              <a:avLst/>
              <a:gdLst>
                <a:gd name="T0" fmla="*/ 17 w 24"/>
                <a:gd name="T1" fmla="*/ 36 h 41"/>
                <a:gd name="T2" fmla="*/ 11 w 24"/>
                <a:gd name="T3" fmla="*/ 40 h 41"/>
                <a:gd name="T4" fmla="*/ 5 w 24"/>
                <a:gd name="T5" fmla="*/ 39 h 41"/>
                <a:gd name="T6" fmla="*/ 1 w 24"/>
                <a:gd name="T7" fmla="*/ 32 h 41"/>
                <a:gd name="T8" fmla="*/ 6 w 24"/>
                <a:gd name="T9" fmla="*/ 5 h 41"/>
                <a:gd name="T10" fmla="*/ 13 w 24"/>
                <a:gd name="T11" fmla="*/ 0 h 41"/>
                <a:gd name="T12" fmla="*/ 19 w 24"/>
                <a:gd name="T13" fmla="*/ 2 h 41"/>
                <a:gd name="T14" fmla="*/ 23 w 24"/>
                <a:gd name="T15" fmla="*/ 8 h 41"/>
                <a:gd name="T16" fmla="*/ 17 w 24"/>
                <a:gd name="T17" fmla="*/ 3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41">
                  <a:moveTo>
                    <a:pt x="17" y="36"/>
                  </a:moveTo>
                  <a:cubicBezTo>
                    <a:pt x="17" y="39"/>
                    <a:pt x="14" y="41"/>
                    <a:pt x="11" y="40"/>
                  </a:cubicBezTo>
                  <a:cubicBezTo>
                    <a:pt x="5" y="39"/>
                    <a:pt x="5" y="39"/>
                    <a:pt x="5" y="39"/>
                  </a:cubicBezTo>
                  <a:cubicBezTo>
                    <a:pt x="2" y="38"/>
                    <a:pt x="0" y="35"/>
                    <a:pt x="1" y="32"/>
                  </a:cubicBezTo>
                  <a:cubicBezTo>
                    <a:pt x="6" y="5"/>
                    <a:pt x="6" y="5"/>
                    <a:pt x="6" y="5"/>
                  </a:cubicBezTo>
                  <a:cubicBezTo>
                    <a:pt x="7" y="2"/>
                    <a:pt x="10" y="0"/>
                    <a:pt x="13" y="0"/>
                  </a:cubicBezTo>
                  <a:cubicBezTo>
                    <a:pt x="19" y="2"/>
                    <a:pt x="19" y="2"/>
                    <a:pt x="19" y="2"/>
                  </a:cubicBezTo>
                  <a:cubicBezTo>
                    <a:pt x="22" y="2"/>
                    <a:pt x="24" y="5"/>
                    <a:pt x="23" y="8"/>
                  </a:cubicBezTo>
                  <a:lnTo>
                    <a:pt x="17" y="36"/>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02" name="Freeform 249"/>
            <p:cNvSpPr/>
            <p:nvPr/>
          </p:nvSpPr>
          <p:spPr bwMode="auto">
            <a:xfrm>
              <a:off x="2905126" y="2710059"/>
              <a:ext cx="67865" cy="132160"/>
            </a:xfrm>
            <a:custGeom>
              <a:avLst/>
              <a:gdLst>
                <a:gd name="T0" fmla="*/ 18 w 26"/>
                <a:gd name="T1" fmla="*/ 47 h 51"/>
                <a:gd name="T2" fmla="*/ 11 w 26"/>
                <a:gd name="T3" fmla="*/ 51 h 51"/>
                <a:gd name="T4" fmla="*/ 5 w 26"/>
                <a:gd name="T5" fmla="*/ 50 h 51"/>
                <a:gd name="T6" fmla="*/ 1 w 26"/>
                <a:gd name="T7" fmla="*/ 43 h 51"/>
                <a:gd name="T8" fmla="*/ 9 w 26"/>
                <a:gd name="T9" fmla="*/ 5 h 51"/>
                <a:gd name="T10" fmla="*/ 16 w 26"/>
                <a:gd name="T11" fmla="*/ 0 h 51"/>
                <a:gd name="T12" fmla="*/ 21 w 26"/>
                <a:gd name="T13" fmla="*/ 2 h 51"/>
                <a:gd name="T14" fmla="*/ 26 w 26"/>
                <a:gd name="T15" fmla="*/ 8 h 51"/>
                <a:gd name="T16" fmla="*/ 18 w 26"/>
                <a:gd name="T1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1">
                  <a:moveTo>
                    <a:pt x="18" y="47"/>
                  </a:moveTo>
                  <a:cubicBezTo>
                    <a:pt x="17" y="50"/>
                    <a:pt x="14" y="51"/>
                    <a:pt x="11" y="51"/>
                  </a:cubicBezTo>
                  <a:cubicBezTo>
                    <a:pt x="5" y="50"/>
                    <a:pt x="5" y="50"/>
                    <a:pt x="5" y="50"/>
                  </a:cubicBezTo>
                  <a:cubicBezTo>
                    <a:pt x="2" y="49"/>
                    <a:pt x="0" y="46"/>
                    <a:pt x="1" y="43"/>
                  </a:cubicBezTo>
                  <a:cubicBezTo>
                    <a:pt x="9" y="5"/>
                    <a:pt x="9" y="5"/>
                    <a:pt x="9" y="5"/>
                  </a:cubicBezTo>
                  <a:cubicBezTo>
                    <a:pt x="10" y="2"/>
                    <a:pt x="13" y="0"/>
                    <a:pt x="16" y="0"/>
                  </a:cubicBezTo>
                  <a:cubicBezTo>
                    <a:pt x="21" y="2"/>
                    <a:pt x="21" y="2"/>
                    <a:pt x="21" y="2"/>
                  </a:cubicBezTo>
                  <a:cubicBezTo>
                    <a:pt x="24" y="2"/>
                    <a:pt x="26" y="5"/>
                    <a:pt x="26" y="8"/>
                  </a:cubicBezTo>
                  <a:lnTo>
                    <a:pt x="18" y="4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03" name="Freeform 250"/>
            <p:cNvSpPr/>
            <p:nvPr/>
          </p:nvSpPr>
          <p:spPr bwMode="auto">
            <a:xfrm>
              <a:off x="2967038" y="2687436"/>
              <a:ext cx="75009" cy="166688"/>
            </a:xfrm>
            <a:custGeom>
              <a:avLst/>
              <a:gdLst>
                <a:gd name="T0" fmla="*/ 17 w 29"/>
                <a:gd name="T1" fmla="*/ 61 h 65"/>
                <a:gd name="T2" fmla="*/ 11 w 29"/>
                <a:gd name="T3" fmla="*/ 65 h 65"/>
                <a:gd name="T4" fmla="*/ 5 w 29"/>
                <a:gd name="T5" fmla="*/ 64 h 65"/>
                <a:gd name="T6" fmla="*/ 1 w 29"/>
                <a:gd name="T7" fmla="*/ 57 h 65"/>
                <a:gd name="T8" fmla="*/ 12 w 29"/>
                <a:gd name="T9" fmla="*/ 5 h 65"/>
                <a:gd name="T10" fmla="*/ 18 w 29"/>
                <a:gd name="T11" fmla="*/ 0 h 65"/>
                <a:gd name="T12" fmla="*/ 24 w 29"/>
                <a:gd name="T13" fmla="*/ 2 h 65"/>
                <a:gd name="T14" fmla="*/ 28 w 29"/>
                <a:gd name="T15" fmla="*/ 8 h 65"/>
                <a:gd name="T16" fmla="*/ 17 w 29"/>
                <a:gd name="T17" fmla="*/ 6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65">
                  <a:moveTo>
                    <a:pt x="17" y="61"/>
                  </a:moveTo>
                  <a:cubicBezTo>
                    <a:pt x="17" y="64"/>
                    <a:pt x="14" y="65"/>
                    <a:pt x="11" y="65"/>
                  </a:cubicBezTo>
                  <a:cubicBezTo>
                    <a:pt x="5" y="64"/>
                    <a:pt x="5" y="64"/>
                    <a:pt x="5" y="64"/>
                  </a:cubicBezTo>
                  <a:cubicBezTo>
                    <a:pt x="2" y="63"/>
                    <a:pt x="0" y="60"/>
                    <a:pt x="1" y="57"/>
                  </a:cubicBezTo>
                  <a:cubicBezTo>
                    <a:pt x="12" y="5"/>
                    <a:pt x="12" y="5"/>
                    <a:pt x="12" y="5"/>
                  </a:cubicBezTo>
                  <a:cubicBezTo>
                    <a:pt x="12" y="2"/>
                    <a:pt x="15" y="0"/>
                    <a:pt x="18" y="0"/>
                  </a:cubicBezTo>
                  <a:cubicBezTo>
                    <a:pt x="24" y="2"/>
                    <a:pt x="24" y="2"/>
                    <a:pt x="24" y="2"/>
                  </a:cubicBezTo>
                  <a:cubicBezTo>
                    <a:pt x="27" y="2"/>
                    <a:pt x="29" y="5"/>
                    <a:pt x="28" y="8"/>
                  </a:cubicBezTo>
                  <a:lnTo>
                    <a:pt x="17" y="61"/>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04" name="Freeform 251"/>
            <p:cNvSpPr/>
            <p:nvPr/>
          </p:nvSpPr>
          <p:spPr bwMode="auto">
            <a:xfrm>
              <a:off x="3024188" y="2733872"/>
              <a:ext cx="66675" cy="133350"/>
            </a:xfrm>
            <a:custGeom>
              <a:avLst/>
              <a:gdLst>
                <a:gd name="T0" fmla="*/ 17 w 26"/>
                <a:gd name="T1" fmla="*/ 47 h 52"/>
                <a:gd name="T2" fmla="*/ 11 w 26"/>
                <a:gd name="T3" fmla="*/ 51 h 52"/>
                <a:gd name="T4" fmla="*/ 5 w 26"/>
                <a:gd name="T5" fmla="*/ 50 h 52"/>
                <a:gd name="T6" fmla="*/ 1 w 26"/>
                <a:gd name="T7" fmla="*/ 44 h 52"/>
                <a:gd name="T8" fmla="*/ 9 w 26"/>
                <a:gd name="T9" fmla="*/ 5 h 52"/>
                <a:gd name="T10" fmla="*/ 15 w 26"/>
                <a:gd name="T11" fmla="*/ 1 h 52"/>
                <a:gd name="T12" fmla="*/ 21 w 26"/>
                <a:gd name="T13" fmla="*/ 2 h 52"/>
                <a:gd name="T14" fmla="*/ 25 w 26"/>
                <a:gd name="T15" fmla="*/ 9 h 52"/>
                <a:gd name="T16" fmla="*/ 17 w 26"/>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52">
                  <a:moveTo>
                    <a:pt x="17" y="47"/>
                  </a:moveTo>
                  <a:cubicBezTo>
                    <a:pt x="17" y="50"/>
                    <a:pt x="14" y="52"/>
                    <a:pt x="11" y="51"/>
                  </a:cubicBezTo>
                  <a:cubicBezTo>
                    <a:pt x="5" y="50"/>
                    <a:pt x="5" y="50"/>
                    <a:pt x="5" y="50"/>
                  </a:cubicBezTo>
                  <a:cubicBezTo>
                    <a:pt x="2" y="50"/>
                    <a:pt x="0" y="47"/>
                    <a:pt x="1" y="44"/>
                  </a:cubicBezTo>
                  <a:cubicBezTo>
                    <a:pt x="9" y="5"/>
                    <a:pt x="9" y="5"/>
                    <a:pt x="9" y="5"/>
                  </a:cubicBezTo>
                  <a:cubicBezTo>
                    <a:pt x="10" y="2"/>
                    <a:pt x="12" y="0"/>
                    <a:pt x="15" y="1"/>
                  </a:cubicBezTo>
                  <a:cubicBezTo>
                    <a:pt x="21" y="2"/>
                    <a:pt x="21" y="2"/>
                    <a:pt x="21" y="2"/>
                  </a:cubicBezTo>
                  <a:cubicBezTo>
                    <a:pt x="24" y="3"/>
                    <a:pt x="26" y="6"/>
                    <a:pt x="25" y="9"/>
                  </a:cubicBezTo>
                  <a:lnTo>
                    <a:pt x="17" y="47"/>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05" name="Freeform 252"/>
            <p:cNvSpPr>
              <a:spLocks noEditPoints="1"/>
            </p:cNvSpPr>
            <p:nvPr/>
          </p:nvSpPr>
          <p:spPr bwMode="auto">
            <a:xfrm>
              <a:off x="1269207" y="2171897"/>
              <a:ext cx="120253" cy="121444"/>
            </a:xfrm>
            <a:custGeom>
              <a:avLst/>
              <a:gdLst>
                <a:gd name="T0" fmla="*/ 26 w 47"/>
                <a:gd name="T1" fmla="*/ 2 h 47"/>
                <a:gd name="T2" fmla="*/ 2 w 47"/>
                <a:gd name="T3" fmla="*/ 20 h 47"/>
                <a:gd name="T4" fmla="*/ 20 w 47"/>
                <a:gd name="T5" fmla="*/ 45 h 47"/>
                <a:gd name="T6" fmla="*/ 45 w 47"/>
                <a:gd name="T7" fmla="*/ 27 h 47"/>
                <a:gd name="T8" fmla="*/ 26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6" y="2"/>
                  </a:moveTo>
                  <a:cubicBezTo>
                    <a:pt x="15" y="0"/>
                    <a:pt x="3" y="9"/>
                    <a:pt x="2" y="20"/>
                  </a:cubicBezTo>
                  <a:cubicBezTo>
                    <a:pt x="0" y="32"/>
                    <a:pt x="8" y="43"/>
                    <a:pt x="20" y="45"/>
                  </a:cubicBezTo>
                  <a:cubicBezTo>
                    <a:pt x="32" y="47"/>
                    <a:pt x="43" y="39"/>
                    <a:pt x="45" y="27"/>
                  </a:cubicBezTo>
                  <a:cubicBezTo>
                    <a:pt x="47" y="15"/>
                    <a:pt x="38" y="4"/>
                    <a:pt x="26" y="2"/>
                  </a:cubicBezTo>
                  <a:close/>
                  <a:moveTo>
                    <a:pt x="21" y="41"/>
                  </a:moveTo>
                  <a:cubicBezTo>
                    <a:pt x="11" y="39"/>
                    <a:pt x="5" y="31"/>
                    <a:pt x="6" y="21"/>
                  </a:cubicBezTo>
                  <a:cubicBezTo>
                    <a:pt x="7" y="11"/>
                    <a:pt x="16" y="5"/>
                    <a:pt x="26" y="6"/>
                  </a:cubicBezTo>
                  <a:cubicBezTo>
                    <a:pt x="35" y="8"/>
                    <a:pt x="42" y="17"/>
                    <a:pt x="41" y="26"/>
                  </a:cubicBezTo>
                  <a:cubicBezTo>
                    <a:pt x="39" y="36"/>
                    <a:pt x="30" y="42"/>
                    <a:pt x="21" y="4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06" name="Freeform 253"/>
            <p:cNvSpPr/>
            <p:nvPr/>
          </p:nvSpPr>
          <p:spPr bwMode="auto">
            <a:xfrm>
              <a:off x="1296591" y="2205234"/>
              <a:ext cx="64294" cy="57150"/>
            </a:xfrm>
            <a:custGeom>
              <a:avLst/>
              <a:gdLst>
                <a:gd name="T0" fmla="*/ 14 w 25"/>
                <a:gd name="T1" fmla="*/ 18 h 22"/>
                <a:gd name="T2" fmla="*/ 9 w 25"/>
                <a:gd name="T3" fmla="*/ 14 h 22"/>
                <a:gd name="T4" fmla="*/ 14 w 25"/>
                <a:gd name="T5" fmla="*/ 15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9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1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0 w 25"/>
                <a:gd name="T49" fmla="*/ 11 h 22"/>
                <a:gd name="T50" fmla="*/ 2 w 25"/>
                <a:gd name="T51" fmla="*/ 13 h 22"/>
                <a:gd name="T52" fmla="*/ 5 w 25"/>
                <a:gd name="T53" fmla="*/ 13 h 22"/>
                <a:gd name="T54" fmla="*/ 14 w 25"/>
                <a:gd name="T55" fmla="*/ 21 h 22"/>
                <a:gd name="T56" fmla="*/ 23 w 25"/>
                <a:gd name="T57" fmla="*/ 18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8"/>
                    <a:pt x="10" y="16"/>
                    <a:pt x="9" y="14"/>
                  </a:cubicBezTo>
                  <a:cubicBezTo>
                    <a:pt x="14" y="15"/>
                    <a:pt x="14" y="15"/>
                    <a:pt x="14" y="15"/>
                  </a:cubicBezTo>
                  <a:cubicBezTo>
                    <a:pt x="14" y="15"/>
                    <a:pt x="15" y="14"/>
                    <a:pt x="15" y="13"/>
                  </a:cubicBezTo>
                  <a:cubicBezTo>
                    <a:pt x="15" y="13"/>
                    <a:pt x="15" y="12"/>
                    <a:pt x="14" y="12"/>
                  </a:cubicBezTo>
                  <a:cubicBezTo>
                    <a:pt x="8" y="11"/>
                    <a:pt x="8" y="11"/>
                    <a:pt x="8" y="11"/>
                  </a:cubicBezTo>
                  <a:cubicBezTo>
                    <a:pt x="8" y="11"/>
                    <a:pt x="8" y="10"/>
                    <a:pt x="8" y="10"/>
                  </a:cubicBezTo>
                  <a:cubicBezTo>
                    <a:pt x="8" y="10"/>
                    <a:pt x="8" y="9"/>
                    <a:pt x="9" y="9"/>
                  </a:cubicBezTo>
                  <a:cubicBezTo>
                    <a:pt x="14" y="10"/>
                    <a:pt x="14" y="10"/>
                    <a:pt x="14" y="10"/>
                  </a:cubicBezTo>
                  <a:cubicBezTo>
                    <a:pt x="15" y="10"/>
                    <a:pt x="16" y="9"/>
                    <a:pt x="16" y="9"/>
                  </a:cubicBezTo>
                  <a:cubicBezTo>
                    <a:pt x="16" y="8"/>
                    <a:pt x="16" y="7"/>
                    <a:pt x="15" y="7"/>
                  </a:cubicBezTo>
                  <a:cubicBezTo>
                    <a:pt x="10" y="6"/>
                    <a:pt x="10" y="6"/>
                    <a:pt x="10" y="6"/>
                  </a:cubicBezTo>
                  <a:cubicBezTo>
                    <a:pt x="11" y="5"/>
                    <a:pt x="14" y="4"/>
                    <a:pt x="16" y="4"/>
                  </a:cubicBezTo>
                  <a:cubicBezTo>
                    <a:pt x="18" y="4"/>
                    <a:pt x="19" y="5"/>
                    <a:pt x="20" y="6"/>
                  </a:cubicBezTo>
                  <a:cubicBezTo>
                    <a:pt x="25" y="7"/>
                    <a:pt x="25" y="7"/>
                    <a:pt x="25" y="7"/>
                  </a:cubicBezTo>
                  <a:cubicBezTo>
                    <a:pt x="23" y="4"/>
                    <a:pt x="20" y="1"/>
                    <a:pt x="17" y="1"/>
                  </a:cubicBezTo>
                  <a:cubicBezTo>
                    <a:pt x="12" y="0"/>
                    <a:pt x="8" y="2"/>
                    <a:pt x="6" y="6"/>
                  </a:cubicBezTo>
                  <a:cubicBezTo>
                    <a:pt x="3" y="5"/>
                    <a:pt x="3" y="5"/>
                    <a:pt x="3" y="5"/>
                  </a:cubicBezTo>
                  <a:cubicBezTo>
                    <a:pt x="2" y="5"/>
                    <a:pt x="1" y="6"/>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0" y="11"/>
                  </a:cubicBezTo>
                  <a:cubicBezTo>
                    <a:pt x="0" y="12"/>
                    <a:pt x="1" y="13"/>
                    <a:pt x="2" y="13"/>
                  </a:cubicBezTo>
                  <a:cubicBezTo>
                    <a:pt x="5" y="13"/>
                    <a:pt x="5" y="13"/>
                    <a:pt x="5" y="13"/>
                  </a:cubicBezTo>
                  <a:cubicBezTo>
                    <a:pt x="6" y="17"/>
                    <a:pt x="9" y="21"/>
                    <a:pt x="14" y="21"/>
                  </a:cubicBezTo>
                  <a:cubicBezTo>
                    <a:pt x="17" y="22"/>
                    <a:pt x="21" y="20"/>
                    <a:pt x="23" y="18"/>
                  </a:cubicBezTo>
                  <a:cubicBezTo>
                    <a:pt x="19" y="17"/>
                    <a:pt x="19" y="17"/>
                    <a:pt x="19" y="17"/>
                  </a:cubicBezTo>
                  <a:cubicBezTo>
                    <a:pt x="17" y="18"/>
                    <a:pt x="16" y="18"/>
                    <a:pt x="14" y="18"/>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07" name="Freeform 254"/>
            <p:cNvSpPr>
              <a:spLocks noEditPoints="1"/>
            </p:cNvSpPr>
            <p:nvPr/>
          </p:nvSpPr>
          <p:spPr bwMode="auto">
            <a:xfrm>
              <a:off x="2472928" y="1762322"/>
              <a:ext cx="121444" cy="121444"/>
            </a:xfrm>
            <a:custGeom>
              <a:avLst/>
              <a:gdLst>
                <a:gd name="T0" fmla="*/ 27 w 47"/>
                <a:gd name="T1" fmla="*/ 2 h 47"/>
                <a:gd name="T2" fmla="*/ 2 w 47"/>
                <a:gd name="T3" fmla="*/ 20 h 47"/>
                <a:gd name="T4" fmla="*/ 20 w 47"/>
                <a:gd name="T5" fmla="*/ 45 h 47"/>
                <a:gd name="T6" fmla="*/ 45 w 47"/>
                <a:gd name="T7" fmla="*/ 27 h 47"/>
                <a:gd name="T8" fmla="*/ 27 w 47"/>
                <a:gd name="T9" fmla="*/ 2 h 47"/>
                <a:gd name="T10" fmla="*/ 21 w 47"/>
                <a:gd name="T11" fmla="*/ 41 h 47"/>
                <a:gd name="T12" fmla="*/ 6 w 47"/>
                <a:gd name="T13" fmla="*/ 21 h 47"/>
                <a:gd name="T14" fmla="*/ 26 w 47"/>
                <a:gd name="T15" fmla="*/ 6 h 47"/>
                <a:gd name="T16" fmla="*/ 41 w 47"/>
                <a:gd name="T17" fmla="*/ 26 h 47"/>
                <a:gd name="T18" fmla="*/ 21 w 47"/>
                <a:gd name="T19"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7" y="2"/>
                  </a:moveTo>
                  <a:cubicBezTo>
                    <a:pt x="15" y="0"/>
                    <a:pt x="4" y="8"/>
                    <a:pt x="2" y="20"/>
                  </a:cubicBezTo>
                  <a:cubicBezTo>
                    <a:pt x="0" y="32"/>
                    <a:pt x="8" y="43"/>
                    <a:pt x="20" y="45"/>
                  </a:cubicBezTo>
                  <a:cubicBezTo>
                    <a:pt x="32" y="47"/>
                    <a:pt x="43" y="38"/>
                    <a:pt x="45" y="27"/>
                  </a:cubicBezTo>
                  <a:cubicBezTo>
                    <a:pt x="47" y="15"/>
                    <a:pt x="38" y="4"/>
                    <a:pt x="27" y="2"/>
                  </a:cubicBezTo>
                  <a:close/>
                  <a:moveTo>
                    <a:pt x="21" y="41"/>
                  </a:moveTo>
                  <a:cubicBezTo>
                    <a:pt x="11" y="39"/>
                    <a:pt x="5" y="30"/>
                    <a:pt x="6" y="21"/>
                  </a:cubicBezTo>
                  <a:cubicBezTo>
                    <a:pt x="8" y="11"/>
                    <a:pt x="16" y="5"/>
                    <a:pt x="26" y="6"/>
                  </a:cubicBezTo>
                  <a:cubicBezTo>
                    <a:pt x="35" y="7"/>
                    <a:pt x="42" y="16"/>
                    <a:pt x="41" y="26"/>
                  </a:cubicBezTo>
                  <a:cubicBezTo>
                    <a:pt x="39" y="35"/>
                    <a:pt x="30" y="42"/>
                    <a:pt x="21" y="4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08" name="Freeform 255"/>
            <p:cNvSpPr/>
            <p:nvPr/>
          </p:nvSpPr>
          <p:spPr bwMode="auto">
            <a:xfrm>
              <a:off x="2501503" y="1796850"/>
              <a:ext cx="64294" cy="55960"/>
            </a:xfrm>
            <a:custGeom>
              <a:avLst/>
              <a:gdLst>
                <a:gd name="T0" fmla="*/ 14 w 25"/>
                <a:gd name="T1" fmla="*/ 18 h 22"/>
                <a:gd name="T2" fmla="*/ 9 w 25"/>
                <a:gd name="T3" fmla="*/ 14 h 22"/>
                <a:gd name="T4" fmla="*/ 14 w 25"/>
                <a:gd name="T5" fmla="*/ 14 h 22"/>
                <a:gd name="T6" fmla="*/ 15 w 25"/>
                <a:gd name="T7" fmla="*/ 13 h 22"/>
                <a:gd name="T8" fmla="*/ 14 w 25"/>
                <a:gd name="T9" fmla="*/ 12 h 22"/>
                <a:gd name="T10" fmla="*/ 8 w 25"/>
                <a:gd name="T11" fmla="*/ 11 h 22"/>
                <a:gd name="T12" fmla="*/ 8 w 25"/>
                <a:gd name="T13" fmla="*/ 10 h 22"/>
                <a:gd name="T14" fmla="*/ 9 w 25"/>
                <a:gd name="T15" fmla="*/ 9 h 22"/>
                <a:gd name="T16" fmla="*/ 14 w 25"/>
                <a:gd name="T17" fmla="*/ 10 h 22"/>
                <a:gd name="T18" fmla="*/ 16 w 25"/>
                <a:gd name="T19" fmla="*/ 8 h 22"/>
                <a:gd name="T20" fmla="*/ 15 w 25"/>
                <a:gd name="T21" fmla="*/ 7 h 22"/>
                <a:gd name="T22" fmla="*/ 10 w 25"/>
                <a:gd name="T23" fmla="*/ 6 h 22"/>
                <a:gd name="T24" fmla="*/ 16 w 25"/>
                <a:gd name="T25" fmla="*/ 4 h 22"/>
                <a:gd name="T26" fmla="*/ 20 w 25"/>
                <a:gd name="T27" fmla="*/ 6 h 22"/>
                <a:gd name="T28" fmla="*/ 25 w 25"/>
                <a:gd name="T29" fmla="*/ 7 h 22"/>
                <a:gd name="T30" fmla="*/ 17 w 25"/>
                <a:gd name="T31" fmla="*/ 0 h 22"/>
                <a:gd name="T32" fmla="*/ 6 w 25"/>
                <a:gd name="T33" fmla="*/ 6 h 22"/>
                <a:gd name="T34" fmla="*/ 3 w 25"/>
                <a:gd name="T35" fmla="*/ 5 h 22"/>
                <a:gd name="T36" fmla="*/ 1 w 25"/>
                <a:gd name="T37" fmla="*/ 6 h 22"/>
                <a:gd name="T38" fmla="*/ 2 w 25"/>
                <a:gd name="T39" fmla="*/ 8 h 22"/>
                <a:gd name="T40" fmla="*/ 5 w 25"/>
                <a:gd name="T41" fmla="*/ 8 h 22"/>
                <a:gd name="T42" fmla="*/ 5 w 25"/>
                <a:gd name="T43" fmla="*/ 9 h 22"/>
                <a:gd name="T44" fmla="*/ 5 w 25"/>
                <a:gd name="T45" fmla="*/ 10 h 22"/>
                <a:gd name="T46" fmla="*/ 2 w 25"/>
                <a:gd name="T47" fmla="*/ 10 h 22"/>
                <a:gd name="T48" fmla="*/ 1 w 25"/>
                <a:gd name="T49" fmla="*/ 11 h 22"/>
                <a:gd name="T50" fmla="*/ 2 w 25"/>
                <a:gd name="T51" fmla="*/ 13 h 22"/>
                <a:gd name="T52" fmla="*/ 5 w 25"/>
                <a:gd name="T53" fmla="*/ 13 h 22"/>
                <a:gd name="T54" fmla="*/ 14 w 25"/>
                <a:gd name="T55" fmla="*/ 21 h 22"/>
                <a:gd name="T56" fmla="*/ 23 w 25"/>
                <a:gd name="T57" fmla="*/ 17 h 22"/>
                <a:gd name="T58" fmla="*/ 19 w 25"/>
                <a:gd name="T59" fmla="*/ 17 h 22"/>
                <a:gd name="T60" fmla="*/ 14 w 25"/>
                <a:gd name="T61" fmla="*/ 1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 h="22">
                  <a:moveTo>
                    <a:pt x="14" y="18"/>
                  </a:moveTo>
                  <a:cubicBezTo>
                    <a:pt x="12" y="17"/>
                    <a:pt x="10" y="16"/>
                    <a:pt x="9" y="14"/>
                  </a:cubicBezTo>
                  <a:cubicBezTo>
                    <a:pt x="14" y="14"/>
                    <a:pt x="14" y="14"/>
                    <a:pt x="14" y="14"/>
                  </a:cubicBezTo>
                  <a:cubicBezTo>
                    <a:pt x="15" y="15"/>
                    <a:pt x="15" y="14"/>
                    <a:pt x="15" y="13"/>
                  </a:cubicBezTo>
                  <a:cubicBezTo>
                    <a:pt x="15" y="12"/>
                    <a:pt x="15" y="12"/>
                    <a:pt x="14" y="12"/>
                  </a:cubicBezTo>
                  <a:cubicBezTo>
                    <a:pt x="8" y="11"/>
                    <a:pt x="8" y="11"/>
                    <a:pt x="8" y="11"/>
                  </a:cubicBezTo>
                  <a:cubicBezTo>
                    <a:pt x="8" y="10"/>
                    <a:pt x="8" y="10"/>
                    <a:pt x="8" y="10"/>
                  </a:cubicBezTo>
                  <a:cubicBezTo>
                    <a:pt x="8" y="9"/>
                    <a:pt x="9" y="9"/>
                    <a:pt x="9" y="9"/>
                  </a:cubicBezTo>
                  <a:cubicBezTo>
                    <a:pt x="14" y="10"/>
                    <a:pt x="14" y="10"/>
                    <a:pt x="14" y="10"/>
                  </a:cubicBezTo>
                  <a:cubicBezTo>
                    <a:pt x="15" y="10"/>
                    <a:pt x="16" y="9"/>
                    <a:pt x="16" y="8"/>
                  </a:cubicBezTo>
                  <a:cubicBezTo>
                    <a:pt x="16" y="8"/>
                    <a:pt x="16" y="7"/>
                    <a:pt x="15" y="7"/>
                  </a:cubicBezTo>
                  <a:cubicBezTo>
                    <a:pt x="10" y="6"/>
                    <a:pt x="10" y="6"/>
                    <a:pt x="10" y="6"/>
                  </a:cubicBezTo>
                  <a:cubicBezTo>
                    <a:pt x="12" y="4"/>
                    <a:pt x="14" y="3"/>
                    <a:pt x="16" y="4"/>
                  </a:cubicBezTo>
                  <a:cubicBezTo>
                    <a:pt x="18" y="4"/>
                    <a:pt x="19" y="5"/>
                    <a:pt x="20" y="6"/>
                  </a:cubicBezTo>
                  <a:cubicBezTo>
                    <a:pt x="25" y="7"/>
                    <a:pt x="25" y="7"/>
                    <a:pt x="25" y="7"/>
                  </a:cubicBezTo>
                  <a:cubicBezTo>
                    <a:pt x="23" y="3"/>
                    <a:pt x="20" y="1"/>
                    <a:pt x="17" y="0"/>
                  </a:cubicBezTo>
                  <a:cubicBezTo>
                    <a:pt x="12" y="0"/>
                    <a:pt x="8" y="2"/>
                    <a:pt x="6" y="6"/>
                  </a:cubicBezTo>
                  <a:cubicBezTo>
                    <a:pt x="3" y="5"/>
                    <a:pt x="3" y="5"/>
                    <a:pt x="3" y="5"/>
                  </a:cubicBezTo>
                  <a:cubicBezTo>
                    <a:pt x="2" y="5"/>
                    <a:pt x="1" y="5"/>
                    <a:pt x="1" y="6"/>
                  </a:cubicBezTo>
                  <a:cubicBezTo>
                    <a:pt x="1" y="7"/>
                    <a:pt x="2" y="8"/>
                    <a:pt x="2" y="8"/>
                  </a:cubicBezTo>
                  <a:cubicBezTo>
                    <a:pt x="5" y="8"/>
                    <a:pt x="5" y="8"/>
                    <a:pt x="5" y="8"/>
                  </a:cubicBezTo>
                  <a:cubicBezTo>
                    <a:pt x="5" y="9"/>
                    <a:pt x="5" y="9"/>
                    <a:pt x="5" y="9"/>
                  </a:cubicBezTo>
                  <a:cubicBezTo>
                    <a:pt x="5" y="10"/>
                    <a:pt x="5" y="10"/>
                    <a:pt x="5" y="10"/>
                  </a:cubicBezTo>
                  <a:cubicBezTo>
                    <a:pt x="2" y="10"/>
                    <a:pt x="2" y="10"/>
                    <a:pt x="2" y="10"/>
                  </a:cubicBezTo>
                  <a:cubicBezTo>
                    <a:pt x="1" y="10"/>
                    <a:pt x="1" y="10"/>
                    <a:pt x="1" y="11"/>
                  </a:cubicBezTo>
                  <a:cubicBezTo>
                    <a:pt x="0" y="12"/>
                    <a:pt x="1" y="13"/>
                    <a:pt x="2" y="13"/>
                  </a:cubicBezTo>
                  <a:cubicBezTo>
                    <a:pt x="5" y="13"/>
                    <a:pt x="5" y="13"/>
                    <a:pt x="5" y="13"/>
                  </a:cubicBezTo>
                  <a:cubicBezTo>
                    <a:pt x="6" y="17"/>
                    <a:pt x="9" y="21"/>
                    <a:pt x="14" y="21"/>
                  </a:cubicBezTo>
                  <a:cubicBezTo>
                    <a:pt x="17" y="22"/>
                    <a:pt x="21" y="20"/>
                    <a:pt x="23" y="17"/>
                  </a:cubicBezTo>
                  <a:cubicBezTo>
                    <a:pt x="19" y="17"/>
                    <a:pt x="19" y="17"/>
                    <a:pt x="19" y="17"/>
                  </a:cubicBezTo>
                  <a:cubicBezTo>
                    <a:pt x="17" y="18"/>
                    <a:pt x="16" y="18"/>
                    <a:pt x="14" y="18"/>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09" name="Freeform 256"/>
            <p:cNvSpPr>
              <a:spLocks noEditPoints="1"/>
            </p:cNvSpPr>
            <p:nvPr/>
          </p:nvSpPr>
          <p:spPr bwMode="auto">
            <a:xfrm>
              <a:off x="365522" y="2129034"/>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8" y="41"/>
                    <a:pt x="15" y="40"/>
                  </a:cubicBezTo>
                  <a:cubicBezTo>
                    <a:pt x="21" y="39"/>
                    <a:pt x="26" y="33"/>
                    <a:pt x="25" y="27"/>
                  </a:cubicBezTo>
                  <a:cubicBezTo>
                    <a:pt x="23" y="15"/>
                    <a:pt x="9" y="0"/>
                    <a:pt x="9" y="0"/>
                  </a:cubicBezTo>
                  <a:close/>
                  <a:moveTo>
                    <a:pt x="14" y="36"/>
                  </a:moveTo>
                  <a:cubicBezTo>
                    <a:pt x="20" y="25"/>
                    <a:pt x="20" y="25"/>
                    <a:pt x="20" y="25"/>
                  </a:cubicBezTo>
                  <a:cubicBezTo>
                    <a:pt x="20" y="25"/>
                    <a:pt x="22" y="34"/>
                    <a:pt x="14" y="3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10" name="Freeform 257"/>
            <p:cNvSpPr>
              <a:spLocks noEditPoints="1"/>
            </p:cNvSpPr>
            <p:nvPr/>
          </p:nvSpPr>
          <p:spPr bwMode="auto">
            <a:xfrm>
              <a:off x="2259806" y="1909959"/>
              <a:ext cx="66675" cy="104775"/>
            </a:xfrm>
            <a:custGeom>
              <a:avLst/>
              <a:gdLst>
                <a:gd name="T0" fmla="*/ 9 w 26"/>
                <a:gd name="T1" fmla="*/ 0 h 41"/>
                <a:gd name="T2" fmla="*/ 2 w 26"/>
                <a:gd name="T3" fmla="*/ 30 h 41"/>
                <a:gd name="T4" fmla="*/ 15 w 26"/>
                <a:gd name="T5" fmla="*/ 40 h 41"/>
                <a:gd name="T6" fmla="*/ 25 w 26"/>
                <a:gd name="T7" fmla="*/ 27 h 41"/>
                <a:gd name="T8" fmla="*/ 9 w 26"/>
                <a:gd name="T9" fmla="*/ 0 h 41"/>
                <a:gd name="T10" fmla="*/ 14 w 26"/>
                <a:gd name="T11" fmla="*/ 36 h 41"/>
                <a:gd name="T12" fmla="*/ 20 w 26"/>
                <a:gd name="T13" fmla="*/ 25 h 41"/>
                <a:gd name="T14" fmla="*/ 14 w 26"/>
                <a:gd name="T15" fmla="*/ 36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41">
                  <a:moveTo>
                    <a:pt x="9" y="0"/>
                  </a:moveTo>
                  <a:cubicBezTo>
                    <a:pt x="9" y="0"/>
                    <a:pt x="0" y="18"/>
                    <a:pt x="2" y="30"/>
                  </a:cubicBezTo>
                  <a:cubicBezTo>
                    <a:pt x="3" y="37"/>
                    <a:pt x="9" y="41"/>
                    <a:pt x="15" y="40"/>
                  </a:cubicBezTo>
                  <a:cubicBezTo>
                    <a:pt x="22" y="39"/>
                    <a:pt x="26" y="33"/>
                    <a:pt x="25" y="27"/>
                  </a:cubicBezTo>
                  <a:cubicBezTo>
                    <a:pt x="23" y="15"/>
                    <a:pt x="9" y="0"/>
                    <a:pt x="9" y="0"/>
                  </a:cubicBezTo>
                  <a:close/>
                  <a:moveTo>
                    <a:pt x="14" y="36"/>
                  </a:moveTo>
                  <a:cubicBezTo>
                    <a:pt x="20" y="25"/>
                    <a:pt x="20" y="25"/>
                    <a:pt x="20" y="25"/>
                  </a:cubicBezTo>
                  <a:cubicBezTo>
                    <a:pt x="20" y="25"/>
                    <a:pt x="23" y="34"/>
                    <a:pt x="14" y="3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11" name="Freeform 258"/>
            <p:cNvSpPr>
              <a:spLocks noEditPoints="1"/>
            </p:cNvSpPr>
            <p:nvPr/>
          </p:nvSpPr>
          <p:spPr bwMode="auto">
            <a:xfrm>
              <a:off x="3489721" y="2913656"/>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5 w 46"/>
                <a:gd name="T11" fmla="*/ 65 h 75"/>
                <a:gd name="T12" fmla="*/ 36 w 46"/>
                <a:gd name="T13" fmla="*/ 46 h 75"/>
                <a:gd name="T14" fmla="*/ 25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5" y="75"/>
                    <a:pt x="27" y="73"/>
                  </a:cubicBezTo>
                  <a:cubicBezTo>
                    <a:pt x="38" y="72"/>
                    <a:pt x="46" y="61"/>
                    <a:pt x="45" y="49"/>
                  </a:cubicBezTo>
                  <a:cubicBezTo>
                    <a:pt x="41" y="28"/>
                    <a:pt x="16" y="0"/>
                    <a:pt x="16" y="0"/>
                  </a:cubicBezTo>
                  <a:close/>
                  <a:moveTo>
                    <a:pt x="25" y="65"/>
                  </a:moveTo>
                  <a:cubicBezTo>
                    <a:pt x="36" y="46"/>
                    <a:pt x="36" y="46"/>
                    <a:pt x="36" y="46"/>
                  </a:cubicBezTo>
                  <a:cubicBezTo>
                    <a:pt x="36" y="46"/>
                    <a:pt x="40" y="63"/>
                    <a:pt x="25" y="6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12" name="Freeform 259"/>
            <p:cNvSpPr>
              <a:spLocks noEditPoints="1"/>
            </p:cNvSpPr>
            <p:nvPr/>
          </p:nvSpPr>
          <p:spPr bwMode="auto">
            <a:xfrm>
              <a:off x="3314700" y="2084981"/>
              <a:ext cx="119063" cy="192881"/>
            </a:xfrm>
            <a:custGeom>
              <a:avLst/>
              <a:gdLst>
                <a:gd name="T0" fmla="*/ 16 w 46"/>
                <a:gd name="T1" fmla="*/ 0 h 75"/>
                <a:gd name="T2" fmla="*/ 3 w 46"/>
                <a:gd name="T3" fmla="*/ 56 h 75"/>
                <a:gd name="T4" fmla="*/ 27 w 46"/>
                <a:gd name="T5" fmla="*/ 73 h 75"/>
                <a:gd name="T6" fmla="*/ 45 w 46"/>
                <a:gd name="T7" fmla="*/ 49 h 75"/>
                <a:gd name="T8" fmla="*/ 16 w 46"/>
                <a:gd name="T9" fmla="*/ 0 h 75"/>
                <a:gd name="T10" fmla="*/ 26 w 46"/>
                <a:gd name="T11" fmla="*/ 65 h 75"/>
                <a:gd name="T12" fmla="*/ 36 w 46"/>
                <a:gd name="T13" fmla="*/ 46 h 75"/>
                <a:gd name="T14" fmla="*/ 26 w 46"/>
                <a:gd name="T15" fmla="*/ 6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5">
                  <a:moveTo>
                    <a:pt x="16" y="0"/>
                  </a:moveTo>
                  <a:cubicBezTo>
                    <a:pt x="16" y="0"/>
                    <a:pt x="0" y="34"/>
                    <a:pt x="3" y="56"/>
                  </a:cubicBezTo>
                  <a:cubicBezTo>
                    <a:pt x="5" y="67"/>
                    <a:pt x="16" y="75"/>
                    <a:pt x="27" y="73"/>
                  </a:cubicBezTo>
                  <a:cubicBezTo>
                    <a:pt x="39" y="71"/>
                    <a:pt x="46" y="61"/>
                    <a:pt x="45" y="49"/>
                  </a:cubicBezTo>
                  <a:cubicBezTo>
                    <a:pt x="41" y="27"/>
                    <a:pt x="16" y="0"/>
                    <a:pt x="16" y="0"/>
                  </a:cubicBezTo>
                  <a:close/>
                  <a:moveTo>
                    <a:pt x="26" y="65"/>
                  </a:moveTo>
                  <a:cubicBezTo>
                    <a:pt x="36" y="46"/>
                    <a:pt x="36" y="46"/>
                    <a:pt x="36" y="46"/>
                  </a:cubicBezTo>
                  <a:cubicBezTo>
                    <a:pt x="36" y="46"/>
                    <a:pt x="40" y="63"/>
                    <a:pt x="26" y="6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13" name="Freeform 260"/>
            <p:cNvSpPr/>
            <p:nvPr/>
          </p:nvSpPr>
          <p:spPr bwMode="auto">
            <a:xfrm>
              <a:off x="2521744" y="2596950"/>
              <a:ext cx="95250" cy="192881"/>
            </a:xfrm>
            <a:custGeom>
              <a:avLst/>
              <a:gdLst>
                <a:gd name="T0" fmla="*/ 37 w 37"/>
                <a:gd name="T1" fmla="*/ 14 h 75"/>
                <a:gd name="T2" fmla="*/ 37 w 37"/>
                <a:gd name="T3" fmla="*/ 14 h 75"/>
                <a:gd name="T4" fmla="*/ 37 w 37"/>
                <a:gd name="T5" fmla="*/ 14 h 75"/>
                <a:gd name="T6" fmla="*/ 26 w 37"/>
                <a:gd name="T7" fmla="*/ 4 h 75"/>
                <a:gd name="T8" fmla="*/ 25 w 37"/>
                <a:gd name="T9" fmla="*/ 4 h 75"/>
                <a:gd name="T10" fmla="*/ 20 w 37"/>
                <a:gd name="T11" fmla="*/ 3 h 75"/>
                <a:gd name="T12" fmla="*/ 4 w 37"/>
                <a:gd name="T13" fmla="*/ 10 h 75"/>
                <a:gd name="T14" fmla="*/ 1 w 37"/>
                <a:gd name="T15" fmla="*/ 31 h 75"/>
                <a:gd name="T16" fmla="*/ 4 w 37"/>
                <a:gd name="T17" fmla="*/ 35 h 75"/>
                <a:gd name="T18" fmla="*/ 8 w 37"/>
                <a:gd name="T19" fmla="*/ 32 h 75"/>
                <a:gd name="T20" fmla="*/ 10 w 37"/>
                <a:gd name="T21" fmla="*/ 15 h 75"/>
                <a:gd name="T22" fmla="*/ 11 w 37"/>
                <a:gd name="T23" fmla="*/ 16 h 75"/>
                <a:gd name="T24" fmla="*/ 10 w 37"/>
                <a:gd name="T25" fmla="*/ 26 h 75"/>
                <a:gd name="T26" fmla="*/ 9 w 37"/>
                <a:gd name="T27" fmla="*/ 35 h 75"/>
                <a:gd name="T28" fmla="*/ 4 w 37"/>
                <a:gd name="T29" fmla="*/ 68 h 75"/>
                <a:gd name="T30" fmla="*/ 7 w 37"/>
                <a:gd name="T31" fmla="*/ 73 h 75"/>
                <a:gd name="T32" fmla="*/ 12 w 37"/>
                <a:gd name="T33" fmla="*/ 70 h 75"/>
                <a:gd name="T34" fmla="*/ 16 w 37"/>
                <a:gd name="T35" fmla="*/ 39 h 75"/>
                <a:gd name="T36" fmla="*/ 17 w 37"/>
                <a:gd name="T37" fmla="*/ 39 h 75"/>
                <a:gd name="T38" fmla="*/ 13 w 37"/>
                <a:gd name="T39" fmla="*/ 70 h 75"/>
                <a:gd name="T40" fmla="*/ 16 w 37"/>
                <a:gd name="T41" fmla="*/ 74 h 75"/>
                <a:gd name="T42" fmla="*/ 21 w 37"/>
                <a:gd name="T43" fmla="*/ 71 h 75"/>
                <a:gd name="T44" fmla="*/ 26 w 37"/>
                <a:gd name="T45" fmla="*/ 37 h 75"/>
                <a:gd name="T46" fmla="*/ 27 w 37"/>
                <a:gd name="T47" fmla="*/ 28 h 75"/>
                <a:gd name="T48" fmla="*/ 29 w 37"/>
                <a:gd name="T49" fmla="*/ 18 h 75"/>
                <a:gd name="T50" fmla="*/ 30 w 37"/>
                <a:gd name="T51" fmla="*/ 18 h 75"/>
                <a:gd name="T52" fmla="*/ 27 w 37"/>
                <a:gd name="T53" fmla="*/ 35 h 75"/>
                <a:gd name="T54" fmla="*/ 30 w 37"/>
                <a:gd name="T55" fmla="*/ 39 h 75"/>
                <a:gd name="T56" fmla="*/ 34 w 37"/>
                <a:gd name="T57" fmla="*/ 36 h 75"/>
                <a:gd name="T58" fmla="*/ 37 w 37"/>
                <a:gd name="T59" fmla="*/ 14 h 75"/>
                <a:gd name="T60" fmla="*/ 37 w 37"/>
                <a:gd name="T61"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75">
                  <a:moveTo>
                    <a:pt x="37" y="14"/>
                  </a:moveTo>
                  <a:cubicBezTo>
                    <a:pt x="37" y="14"/>
                    <a:pt x="37" y="14"/>
                    <a:pt x="37" y="14"/>
                  </a:cubicBezTo>
                  <a:cubicBezTo>
                    <a:pt x="37" y="14"/>
                    <a:pt x="37" y="14"/>
                    <a:pt x="37" y="14"/>
                  </a:cubicBezTo>
                  <a:cubicBezTo>
                    <a:pt x="37" y="8"/>
                    <a:pt x="30" y="5"/>
                    <a:pt x="26" y="4"/>
                  </a:cubicBezTo>
                  <a:cubicBezTo>
                    <a:pt x="26" y="4"/>
                    <a:pt x="25" y="4"/>
                    <a:pt x="25" y="4"/>
                  </a:cubicBezTo>
                  <a:cubicBezTo>
                    <a:pt x="20" y="3"/>
                    <a:pt x="20" y="3"/>
                    <a:pt x="20" y="3"/>
                  </a:cubicBezTo>
                  <a:cubicBezTo>
                    <a:pt x="20" y="3"/>
                    <a:pt x="5" y="0"/>
                    <a:pt x="4" y="10"/>
                  </a:cubicBezTo>
                  <a:cubicBezTo>
                    <a:pt x="1" y="31"/>
                    <a:pt x="1" y="31"/>
                    <a:pt x="1" y="31"/>
                  </a:cubicBezTo>
                  <a:cubicBezTo>
                    <a:pt x="0" y="33"/>
                    <a:pt x="2" y="35"/>
                    <a:pt x="4" y="35"/>
                  </a:cubicBezTo>
                  <a:cubicBezTo>
                    <a:pt x="6" y="35"/>
                    <a:pt x="7" y="34"/>
                    <a:pt x="8" y="32"/>
                  </a:cubicBezTo>
                  <a:cubicBezTo>
                    <a:pt x="10" y="15"/>
                    <a:pt x="10" y="15"/>
                    <a:pt x="10" y="15"/>
                  </a:cubicBezTo>
                  <a:cubicBezTo>
                    <a:pt x="11" y="16"/>
                    <a:pt x="11" y="16"/>
                    <a:pt x="11" y="16"/>
                  </a:cubicBezTo>
                  <a:cubicBezTo>
                    <a:pt x="10" y="26"/>
                    <a:pt x="10" y="26"/>
                    <a:pt x="10" y="26"/>
                  </a:cubicBezTo>
                  <a:cubicBezTo>
                    <a:pt x="9" y="35"/>
                    <a:pt x="9" y="35"/>
                    <a:pt x="9" y="35"/>
                  </a:cubicBezTo>
                  <a:cubicBezTo>
                    <a:pt x="4" y="68"/>
                    <a:pt x="4" y="68"/>
                    <a:pt x="4" y="68"/>
                  </a:cubicBezTo>
                  <a:cubicBezTo>
                    <a:pt x="3" y="71"/>
                    <a:pt x="5" y="73"/>
                    <a:pt x="7" y="73"/>
                  </a:cubicBezTo>
                  <a:cubicBezTo>
                    <a:pt x="9" y="73"/>
                    <a:pt x="11" y="72"/>
                    <a:pt x="12" y="70"/>
                  </a:cubicBezTo>
                  <a:cubicBezTo>
                    <a:pt x="16" y="39"/>
                    <a:pt x="16" y="39"/>
                    <a:pt x="16" y="39"/>
                  </a:cubicBezTo>
                  <a:cubicBezTo>
                    <a:pt x="17" y="39"/>
                    <a:pt x="17" y="39"/>
                    <a:pt x="17" y="39"/>
                  </a:cubicBezTo>
                  <a:cubicBezTo>
                    <a:pt x="13" y="70"/>
                    <a:pt x="13" y="70"/>
                    <a:pt x="13" y="70"/>
                  </a:cubicBezTo>
                  <a:cubicBezTo>
                    <a:pt x="13" y="72"/>
                    <a:pt x="14" y="74"/>
                    <a:pt x="16" y="74"/>
                  </a:cubicBezTo>
                  <a:cubicBezTo>
                    <a:pt x="19" y="75"/>
                    <a:pt x="21" y="73"/>
                    <a:pt x="21" y="71"/>
                  </a:cubicBezTo>
                  <a:cubicBezTo>
                    <a:pt x="26" y="37"/>
                    <a:pt x="26" y="37"/>
                    <a:pt x="26" y="37"/>
                  </a:cubicBezTo>
                  <a:cubicBezTo>
                    <a:pt x="27" y="28"/>
                    <a:pt x="27" y="28"/>
                    <a:pt x="27" y="28"/>
                  </a:cubicBezTo>
                  <a:cubicBezTo>
                    <a:pt x="29" y="18"/>
                    <a:pt x="29" y="18"/>
                    <a:pt x="29" y="18"/>
                  </a:cubicBezTo>
                  <a:cubicBezTo>
                    <a:pt x="30" y="18"/>
                    <a:pt x="30" y="18"/>
                    <a:pt x="30" y="18"/>
                  </a:cubicBezTo>
                  <a:cubicBezTo>
                    <a:pt x="27" y="35"/>
                    <a:pt x="27" y="35"/>
                    <a:pt x="27" y="35"/>
                  </a:cubicBezTo>
                  <a:cubicBezTo>
                    <a:pt x="27" y="37"/>
                    <a:pt x="28" y="39"/>
                    <a:pt x="30" y="39"/>
                  </a:cubicBezTo>
                  <a:cubicBezTo>
                    <a:pt x="32" y="39"/>
                    <a:pt x="34" y="38"/>
                    <a:pt x="34" y="36"/>
                  </a:cubicBezTo>
                  <a:cubicBezTo>
                    <a:pt x="37" y="14"/>
                    <a:pt x="37" y="14"/>
                    <a:pt x="37" y="14"/>
                  </a:cubicBezTo>
                  <a:cubicBezTo>
                    <a:pt x="37" y="14"/>
                    <a:pt x="37" y="14"/>
                    <a:pt x="37" y="14"/>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14" name="Freeform 261"/>
            <p:cNvSpPr/>
            <p:nvPr/>
          </p:nvSpPr>
          <p:spPr bwMode="auto">
            <a:xfrm>
              <a:off x="2561035" y="2563612"/>
              <a:ext cx="40481" cy="41672"/>
            </a:xfrm>
            <a:custGeom>
              <a:avLst/>
              <a:gdLst>
                <a:gd name="T0" fmla="*/ 7 w 16"/>
                <a:gd name="T1" fmla="*/ 15 h 16"/>
                <a:gd name="T2" fmla="*/ 16 w 16"/>
                <a:gd name="T3" fmla="*/ 9 h 16"/>
                <a:gd name="T4" fmla="*/ 9 w 16"/>
                <a:gd name="T5" fmla="*/ 0 h 16"/>
                <a:gd name="T6" fmla="*/ 1 w 16"/>
                <a:gd name="T7" fmla="*/ 7 h 16"/>
                <a:gd name="T8" fmla="*/ 7 w 16"/>
                <a:gd name="T9" fmla="*/ 15 h 16"/>
              </a:gdLst>
              <a:ahLst/>
              <a:cxnLst>
                <a:cxn ang="0">
                  <a:pos x="T0" y="T1"/>
                </a:cxn>
                <a:cxn ang="0">
                  <a:pos x="T2" y="T3"/>
                </a:cxn>
                <a:cxn ang="0">
                  <a:pos x="T4" y="T5"/>
                </a:cxn>
                <a:cxn ang="0">
                  <a:pos x="T6" y="T7"/>
                </a:cxn>
                <a:cxn ang="0">
                  <a:pos x="T8" y="T9"/>
                </a:cxn>
              </a:cxnLst>
              <a:rect l="0" t="0" r="r" b="b"/>
              <a:pathLst>
                <a:path w="16" h="16">
                  <a:moveTo>
                    <a:pt x="7" y="15"/>
                  </a:moveTo>
                  <a:cubicBezTo>
                    <a:pt x="11" y="16"/>
                    <a:pt x="15" y="13"/>
                    <a:pt x="16" y="9"/>
                  </a:cubicBezTo>
                  <a:cubicBezTo>
                    <a:pt x="16" y="5"/>
                    <a:pt x="14" y="1"/>
                    <a:pt x="9" y="0"/>
                  </a:cubicBezTo>
                  <a:cubicBezTo>
                    <a:pt x="5" y="0"/>
                    <a:pt x="1" y="3"/>
                    <a:pt x="1" y="7"/>
                  </a:cubicBezTo>
                  <a:cubicBezTo>
                    <a:pt x="0" y="11"/>
                    <a:pt x="3" y="15"/>
                    <a:pt x="7" y="1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15" name="Freeform 262"/>
            <p:cNvSpPr/>
            <p:nvPr/>
          </p:nvSpPr>
          <p:spPr bwMode="auto">
            <a:xfrm>
              <a:off x="3363515" y="1387275"/>
              <a:ext cx="121444" cy="188119"/>
            </a:xfrm>
            <a:custGeom>
              <a:avLst/>
              <a:gdLst>
                <a:gd name="T0" fmla="*/ 35 w 47"/>
                <a:gd name="T1" fmla="*/ 5 h 73"/>
                <a:gd name="T2" fmla="*/ 35 w 47"/>
                <a:gd name="T3" fmla="*/ 5 h 73"/>
                <a:gd name="T4" fmla="*/ 35 w 47"/>
                <a:gd name="T5" fmla="*/ 5 h 73"/>
                <a:gd name="T6" fmla="*/ 20 w 47"/>
                <a:gd name="T7" fmla="*/ 2 h 73"/>
                <a:gd name="T8" fmla="*/ 20 w 47"/>
                <a:gd name="T9" fmla="*/ 2 h 73"/>
                <a:gd name="T10" fmla="*/ 15 w 47"/>
                <a:gd name="T11" fmla="*/ 4 h 73"/>
                <a:gd name="T12" fmla="*/ 3 w 47"/>
                <a:gd name="T13" fmla="*/ 17 h 73"/>
                <a:gd name="T14" fmla="*/ 10 w 47"/>
                <a:gd name="T15" fmla="*/ 38 h 73"/>
                <a:gd name="T16" fmla="*/ 15 w 47"/>
                <a:gd name="T17" fmla="*/ 40 h 73"/>
                <a:gd name="T18" fmla="*/ 17 w 47"/>
                <a:gd name="T19" fmla="*/ 35 h 73"/>
                <a:gd name="T20" fmla="*/ 11 w 47"/>
                <a:gd name="T21" fmla="*/ 19 h 73"/>
                <a:gd name="T22" fmla="*/ 13 w 47"/>
                <a:gd name="T23" fmla="*/ 19 h 73"/>
                <a:gd name="T24" fmla="*/ 16 w 47"/>
                <a:gd name="T25" fmla="*/ 29 h 73"/>
                <a:gd name="T26" fmla="*/ 19 w 47"/>
                <a:gd name="T27" fmla="*/ 37 h 73"/>
                <a:gd name="T28" fmla="*/ 30 w 47"/>
                <a:gd name="T29" fmla="*/ 69 h 73"/>
                <a:gd name="T30" fmla="*/ 35 w 47"/>
                <a:gd name="T31" fmla="*/ 72 h 73"/>
                <a:gd name="T32" fmla="*/ 37 w 47"/>
                <a:gd name="T33" fmla="*/ 67 h 73"/>
                <a:gd name="T34" fmla="*/ 27 w 47"/>
                <a:gd name="T35" fmla="*/ 37 h 73"/>
                <a:gd name="T36" fmla="*/ 29 w 47"/>
                <a:gd name="T37" fmla="*/ 37 h 73"/>
                <a:gd name="T38" fmla="*/ 39 w 47"/>
                <a:gd name="T39" fmla="*/ 66 h 73"/>
                <a:gd name="T40" fmla="*/ 44 w 47"/>
                <a:gd name="T41" fmla="*/ 69 h 73"/>
                <a:gd name="T42" fmla="*/ 46 w 47"/>
                <a:gd name="T43" fmla="*/ 64 h 73"/>
                <a:gd name="T44" fmla="*/ 35 w 47"/>
                <a:gd name="T45" fmla="*/ 32 h 73"/>
                <a:gd name="T46" fmla="*/ 33 w 47"/>
                <a:gd name="T47" fmla="*/ 23 h 73"/>
                <a:gd name="T48" fmla="*/ 29 w 47"/>
                <a:gd name="T49" fmla="*/ 13 h 73"/>
                <a:gd name="T50" fmla="*/ 30 w 47"/>
                <a:gd name="T51" fmla="*/ 13 h 73"/>
                <a:gd name="T52" fmla="*/ 36 w 47"/>
                <a:gd name="T53" fmla="*/ 29 h 73"/>
                <a:gd name="T54" fmla="*/ 40 w 47"/>
                <a:gd name="T55" fmla="*/ 31 h 73"/>
                <a:gd name="T56" fmla="*/ 42 w 47"/>
                <a:gd name="T57" fmla="*/ 27 h 73"/>
                <a:gd name="T58" fmla="*/ 35 w 47"/>
                <a:gd name="T59" fmla="*/ 6 h 73"/>
                <a:gd name="T60" fmla="*/ 35 w 47"/>
                <a:gd name="T61"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73">
                  <a:moveTo>
                    <a:pt x="35" y="5"/>
                  </a:moveTo>
                  <a:cubicBezTo>
                    <a:pt x="35" y="5"/>
                    <a:pt x="35" y="5"/>
                    <a:pt x="35" y="5"/>
                  </a:cubicBezTo>
                  <a:cubicBezTo>
                    <a:pt x="35" y="5"/>
                    <a:pt x="35" y="5"/>
                    <a:pt x="35" y="5"/>
                  </a:cubicBezTo>
                  <a:cubicBezTo>
                    <a:pt x="32" y="0"/>
                    <a:pt x="24" y="1"/>
                    <a:pt x="20" y="2"/>
                  </a:cubicBezTo>
                  <a:cubicBezTo>
                    <a:pt x="20" y="2"/>
                    <a:pt x="20" y="2"/>
                    <a:pt x="20" y="2"/>
                  </a:cubicBezTo>
                  <a:cubicBezTo>
                    <a:pt x="15" y="4"/>
                    <a:pt x="15" y="4"/>
                    <a:pt x="15" y="4"/>
                  </a:cubicBezTo>
                  <a:cubicBezTo>
                    <a:pt x="15" y="4"/>
                    <a:pt x="0" y="8"/>
                    <a:pt x="3" y="17"/>
                  </a:cubicBezTo>
                  <a:cubicBezTo>
                    <a:pt x="10" y="38"/>
                    <a:pt x="10" y="38"/>
                    <a:pt x="10" y="38"/>
                  </a:cubicBezTo>
                  <a:cubicBezTo>
                    <a:pt x="11" y="39"/>
                    <a:pt x="13" y="40"/>
                    <a:pt x="15" y="40"/>
                  </a:cubicBezTo>
                  <a:cubicBezTo>
                    <a:pt x="16" y="39"/>
                    <a:pt x="17" y="37"/>
                    <a:pt x="17" y="35"/>
                  </a:cubicBezTo>
                  <a:cubicBezTo>
                    <a:pt x="11" y="19"/>
                    <a:pt x="11" y="19"/>
                    <a:pt x="11" y="19"/>
                  </a:cubicBezTo>
                  <a:cubicBezTo>
                    <a:pt x="13" y="19"/>
                    <a:pt x="13" y="19"/>
                    <a:pt x="13" y="19"/>
                  </a:cubicBezTo>
                  <a:cubicBezTo>
                    <a:pt x="16" y="29"/>
                    <a:pt x="16" y="29"/>
                    <a:pt x="16" y="29"/>
                  </a:cubicBezTo>
                  <a:cubicBezTo>
                    <a:pt x="19" y="37"/>
                    <a:pt x="19" y="37"/>
                    <a:pt x="19" y="37"/>
                  </a:cubicBezTo>
                  <a:cubicBezTo>
                    <a:pt x="30" y="69"/>
                    <a:pt x="30" y="69"/>
                    <a:pt x="30" y="69"/>
                  </a:cubicBezTo>
                  <a:cubicBezTo>
                    <a:pt x="30" y="72"/>
                    <a:pt x="33" y="73"/>
                    <a:pt x="35" y="72"/>
                  </a:cubicBezTo>
                  <a:cubicBezTo>
                    <a:pt x="37" y="71"/>
                    <a:pt x="38" y="69"/>
                    <a:pt x="37" y="67"/>
                  </a:cubicBezTo>
                  <a:cubicBezTo>
                    <a:pt x="27" y="37"/>
                    <a:pt x="27" y="37"/>
                    <a:pt x="27" y="37"/>
                  </a:cubicBezTo>
                  <a:cubicBezTo>
                    <a:pt x="29" y="37"/>
                    <a:pt x="29" y="37"/>
                    <a:pt x="29" y="37"/>
                  </a:cubicBezTo>
                  <a:cubicBezTo>
                    <a:pt x="39" y="66"/>
                    <a:pt x="39" y="66"/>
                    <a:pt x="39" y="66"/>
                  </a:cubicBezTo>
                  <a:cubicBezTo>
                    <a:pt x="39" y="69"/>
                    <a:pt x="42" y="70"/>
                    <a:pt x="44" y="69"/>
                  </a:cubicBezTo>
                  <a:cubicBezTo>
                    <a:pt x="46" y="68"/>
                    <a:pt x="47" y="66"/>
                    <a:pt x="46" y="64"/>
                  </a:cubicBezTo>
                  <a:cubicBezTo>
                    <a:pt x="35" y="32"/>
                    <a:pt x="35" y="32"/>
                    <a:pt x="35" y="32"/>
                  </a:cubicBezTo>
                  <a:cubicBezTo>
                    <a:pt x="33" y="23"/>
                    <a:pt x="33" y="23"/>
                    <a:pt x="33" y="23"/>
                  </a:cubicBezTo>
                  <a:cubicBezTo>
                    <a:pt x="29" y="13"/>
                    <a:pt x="29" y="13"/>
                    <a:pt x="29" y="13"/>
                  </a:cubicBezTo>
                  <a:cubicBezTo>
                    <a:pt x="30" y="13"/>
                    <a:pt x="30" y="13"/>
                    <a:pt x="30" y="13"/>
                  </a:cubicBezTo>
                  <a:cubicBezTo>
                    <a:pt x="36" y="29"/>
                    <a:pt x="36" y="29"/>
                    <a:pt x="36" y="29"/>
                  </a:cubicBezTo>
                  <a:cubicBezTo>
                    <a:pt x="36" y="31"/>
                    <a:pt x="38" y="32"/>
                    <a:pt x="40" y="31"/>
                  </a:cubicBezTo>
                  <a:cubicBezTo>
                    <a:pt x="42" y="30"/>
                    <a:pt x="43" y="28"/>
                    <a:pt x="42" y="27"/>
                  </a:cubicBezTo>
                  <a:cubicBezTo>
                    <a:pt x="35" y="6"/>
                    <a:pt x="35" y="6"/>
                    <a:pt x="35" y="6"/>
                  </a:cubicBezTo>
                  <a:cubicBezTo>
                    <a:pt x="35" y="6"/>
                    <a:pt x="35" y="6"/>
                    <a:pt x="35" y="5"/>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16" name="Freeform 263"/>
            <p:cNvSpPr/>
            <p:nvPr/>
          </p:nvSpPr>
          <p:spPr bwMode="auto">
            <a:xfrm>
              <a:off x="3376613" y="1350365"/>
              <a:ext cx="46434" cy="46435"/>
            </a:xfrm>
            <a:custGeom>
              <a:avLst/>
              <a:gdLst>
                <a:gd name="T0" fmla="*/ 11 w 18"/>
                <a:gd name="T1" fmla="*/ 16 h 18"/>
                <a:gd name="T2" fmla="*/ 16 w 18"/>
                <a:gd name="T3" fmla="*/ 7 h 18"/>
                <a:gd name="T4" fmla="*/ 7 w 18"/>
                <a:gd name="T5" fmla="*/ 2 h 18"/>
                <a:gd name="T6" fmla="*/ 2 w 18"/>
                <a:gd name="T7" fmla="*/ 11 h 18"/>
                <a:gd name="T8" fmla="*/ 11 w 18"/>
                <a:gd name="T9" fmla="*/ 16 h 18"/>
              </a:gdLst>
              <a:ahLst/>
              <a:cxnLst>
                <a:cxn ang="0">
                  <a:pos x="T0" y="T1"/>
                </a:cxn>
                <a:cxn ang="0">
                  <a:pos x="T2" y="T3"/>
                </a:cxn>
                <a:cxn ang="0">
                  <a:pos x="T4" y="T5"/>
                </a:cxn>
                <a:cxn ang="0">
                  <a:pos x="T6" y="T7"/>
                </a:cxn>
                <a:cxn ang="0">
                  <a:pos x="T8" y="T9"/>
                </a:cxn>
              </a:cxnLst>
              <a:rect l="0" t="0" r="r" b="b"/>
              <a:pathLst>
                <a:path w="18" h="18">
                  <a:moveTo>
                    <a:pt x="11" y="16"/>
                  </a:moveTo>
                  <a:cubicBezTo>
                    <a:pt x="15" y="15"/>
                    <a:pt x="18" y="11"/>
                    <a:pt x="16" y="7"/>
                  </a:cubicBezTo>
                  <a:cubicBezTo>
                    <a:pt x="15" y="3"/>
                    <a:pt x="11" y="0"/>
                    <a:pt x="7" y="2"/>
                  </a:cubicBezTo>
                  <a:cubicBezTo>
                    <a:pt x="3" y="3"/>
                    <a:pt x="0" y="7"/>
                    <a:pt x="2" y="11"/>
                  </a:cubicBezTo>
                  <a:cubicBezTo>
                    <a:pt x="3" y="15"/>
                    <a:pt x="7" y="18"/>
                    <a:pt x="11" y="16"/>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17" name="Freeform 264"/>
            <p:cNvSpPr>
              <a:spLocks noEditPoints="1"/>
            </p:cNvSpPr>
            <p:nvPr/>
          </p:nvSpPr>
          <p:spPr bwMode="auto">
            <a:xfrm>
              <a:off x="2357438" y="2550515"/>
              <a:ext cx="121444" cy="223838"/>
            </a:xfrm>
            <a:custGeom>
              <a:avLst/>
              <a:gdLst>
                <a:gd name="T0" fmla="*/ 27 w 47"/>
                <a:gd name="T1" fmla="*/ 14 h 87"/>
                <a:gd name="T2" fmla="*/ 35 w 47"/>
                <a:gd name="T3" fmla="*/ 8 h 87"/>
                <a:gd name="T4" fmla="*/ 29 w 47"/>
                <a:gd name="T5" fmla="*/ 1 h 87"/>
                <a:gd name="T6" fmla="*/ 22 w 47"/>
                <a:gd name="T7" fmla="*/ 6 h 87"/>
                <a:gd name="T8" fmla="*/ 27 w 47"/>
                <a:gd name="T9" fmla="*/ 14 h 87"/>
                <a:gd name="T10" fmla="*/ 41 w 47"/>
                <a:gd name="T11" fmla="*/ 39 h 87"/>
                <a:gd name="T12" fmla="*/ 44 w 47"/>
                <a:gd name="T13" fmla="*/ 42 h 87"/>
                <a:gd name="T14" fmla="*/ 47 w 47"/>
                <a:gd name="T15" fmla="*/ 39 h 87"/>
                <a:gd name="T16" fmla="*/ 46 w 47"/>
                <a:gd name="T17" fmla="*/ 25 h 87"/>
                <a:gd name="T18" fmla="*/ 44 w 47"/>
                <a:gd name="T19" fmla="*/ 22 h 87"/>
                <a:gd name="T20" fmla="*/ 36 w 47"/>
                <a:gd name="T21" fmla="*/ 17 h 87"/>
                <a:gd name="T22" fmla="*/ 29 w 47"/>
                <a:gd name="T23" fmla="*/ 15 h 87"/>
                <a:gd name="T24" fmla="*/ 24 w 47"/>
                <a:gd name="T25" fmla="*/ 17 h 87"/>
                <a:gd name="T26" fmla="*/ 24 w 47"/>
                <a:gd name="T27" fmla="*/ 17 h 87"/>
                <a:gd name="T28" fmla="*/ 24 w 47"/>
                <a:gd name="T29" fmla="*/ 17 h 87"/>
                <a:gd name="T30" fmla="*/ 23 w 47"/>
                <a:gd name="T31" fmla="*/ 18 h 87"/>
                <a:gd name="T32" fmla="*/ 14 w 47"/>
                <a:gd name="T33" fmla="*/ 28 h 87"/>
                <a:gd name="T34" fmla="*/ 14 w 47"/>
                <a:gd name="T35" fmla="*/ 28 h 87"/>
                <a:gd name="T36" fmla="*/ 2 w 47"/>
                <a:gd name="T37" fmla="*/ 36 h 87"/>
                <a:gd name="T38" fmla="*/ 1 w 47"/>
                <a:gd name="T39" fmla="*/ 40 h 87"/>
                <a:gd name="T40" fmla="*/ 6 w 47"/>
                <a:gd name="T41" fmla="*/ 42 h 87"/>
                <a:gd name="T42" fmla="*/ 18 w 47"/>
                <a:gd name="T43" fmla="*/ 34 h 87"/>
                <a:gd name="T44" fmla="*/ 18 w 47"/>
                <a:gd name="T45" fmla="*/ 34 h 87"/>
                <a:gd name="T46" fmla="*/ 19 w 47"/>
                <a:gd name="T47" fmla="*/ 33 h 87"/>
                <a:gd name="T48" fmla="*/ 21 w 47"/>
                <a:gd name="T49" fmla="*/ 31 h 87"/>
                <a:gd name="T50" fmla="*/ 21 w 47"/>
                <a:gd name="T51" fmla="*/ 41 h 87"/>
                <a:gd name="T52" fmla="*/ 22 w 47"/>
                <a:gd name="T53" fmla="*/ 44 h 87"/>
                <a:gd name="T54" fmla="*/ 13 w 47"/>
                <a:gd name="T55" fmla="*/ 58 h 87"/>
                <a:gd name="T56" fmla="*/ 13 w 47"/>
                <a:gd name="T57" fmla="*/ 58 h 87"/>
                <a:gd name="T58" fmla="*/ 13 w 47"/>
                <a:gd name="T59" fmla="*/ 59 h 87"/>
                <a:gd name="T60" fmla="*/ 12 w 47"/>
                <a:gd name="T61" fmla="*/ 61 h 87"/>
                <a:gd name="T62" fmla="*/ 6 w 47"/>
                <a:gd name="T63" fmla="*/ 79 h 87"/>
                <a:gd name="T64" fmla="*/ 10 w 47"/>
                <a:gd name="T65" fmla="*/ 84 h 87"/>
                <a:gd name="T66" fmla="*/ 15 w 47"/>
                <a:gd name="T67" fmla="*/ 80 h 87"/>
                <a:gd name="T68" fmla="*/ 20 w 47"/>
                <a:gd name="T69" fmla="*/ 64 h 87"/>
                <a:gd name="T70" fmla="*/ 28 w 47"/>
                <a:gd name="T71" fmla="*/ 55 h 87"/>
                <a:gd name="T72" fmla="*/ 31 w 47"/>
                <a:gd name="T73" fmla="*/ 83 h 87"/>
                <a:gd name="T74" fmla="*/ 35 w 47"/>
                <a:gd name="T75" fmla="*/ 87 h 87"/>
                <a:gd name="T76" fmla="*/ 39 w 47"/>
                <a:gd name="T77" fmla="*/ 82 h 87"/>
                <a:gd name="T78" fmla="*/ 37 w 47"/>
                <a:gd name="T79" fmla="*/ 45 h 87"/>
                <a:gd name="T80" fmla="*/ 38 w 47"/>
                <a:gd name="T81" fmla="*/ 41 h 87"/>
                <a:gd name="T82" fmla="*/ 38 w 47"/>
                <a:gd name="T83" fmla="*/ 26 h 87"/>
                <a:gd name="T84" fmla="*/ 40 w 47"/>
                <a:gd name="T85" fmla="*/ 27 h 87"/>
                <a:gd name="T86" fmla="*/ 41 w 47"/>
                <a:gd name="T87" fmla="*/ 3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87">
                  <a:moveTo>
                    <a:pt x="27" y="14"/>
                  </a:moveTo>
                  <a:cubicBezTo>
                    <a:pt x="31" y="14"/>
                    <a:pt x="34" y="12"/>
                    <a:pt x="35" y="8"/>
                  </a:cubicBezTo>
                  <a:cubicBezTo>
                    <a:pt x="35" y="5"/>
                    <a:pt x="33" y="1"/>
                    <a:pt x="29" y="1"/>
                  </a:cubicBezTo>
                  <a:cubicBezTo>
                    <a:pt x="25" y="0"/>
                    <a:pt x="22" y="3"/>
                    <a:pt x="22" y="6"/>
                  </a:cubicBezTo>
                  <a:cubicBezTo>
                    <a:pt x="21" y="10"/>
                    <a:pt x="24" y="13"/>
                    <a:pt x="27" y="14"/>
                  </a:cubicBezTo>
                  <a:close/>
                  <a:moveTo>
                    <a:pt x="41" y="39"/>
                  </a:moveTo>
                  <a:cubicBezTo>
                    <a:pt x="41" y="41"/>
                    <a:pt x="42" y="43"/>
                    <a:pt x="44" y="42"/>
                  </a:cubicBezTo>
                  <a:cubicBezTo>
                    <a:pt x="46" y="42"/>
                    <a:pt x="47" y="41"/>
                    <a:pt x="47" y="39"/>
                  </a:cubicBezTo>
                  <a:cubicBezTo>
                    <a:pt x="46" y="25"/>
                    <a:pt x="46" y="25"/>
                    <a:pt x="46" y="25"/>
                  </a:cubicBezTo>
                  <a:cubicBezTo>
                    <a:pt x="46" y="23"/>
                    <a:pt x="45" y="22"/>
                    <a:pt x="44" y="22"/>
                  </a:cubicBezTo>
                  <a:cubicBezTo>
                    <a:pt x="36" y="17"/>
                    <a:pt x="36" y="17"/>
                    <a:pt x="36" y="17"/>
                  </a:cubicBezTo>
                  <a:cubicBezTo>
                    <a:pt x="34" y="16"/>
                    <a:pt x="32" y="15"/>
                    <a:pt x="29" y="15"/>
                  </a:cubicBezTo>
                  <a:cubicBezTo>
                    <a:pt x="27" y="15"/>
                    <a:pt x="25" y="16"/>
                    <a:pt x="24" y="17"/>
                  </a:cubicBezTo>
                  <a:cubicBezTo>
                    <a:pt x="24" y="17"/>
                    <a:pt x="24" y="17"/>
                    <a:pt x="24" y="17"/>
                  </a:cubicBezTo>
                  <a:cubicBezTo>
                    <a:pt x="24" y="17"/>
                    <a:pt x="24" y="17"/>
                    <a:pt x="24" y="17"/>
                  </a:cubicBezTo>
                  <a:cubicBezTo>
                    <a:pt x="23" y="17"/>
                    <a:pt x="23" y="18"/>
                    <a:pt x="23" y="18"/>
                  </a:cubicBezTo>
                  <a:cubicBezTo>
                    <a:pt x="14" y="28"/>
                    <a:pt x="14" y="28"/>
                    <a:pt x="14" y="28"/>
                  </a:cubicBezTo>
                  <a:cubicBezTo>
                    <a:pt x="14" y="28"/>
                    <a:pt x="14" y="28"/>
                    <a:pt x="14" y="28"/>
                  </a:cubicBezTo>
                  <a:cubicBezTo>
                    <a:pt x="2" y="36"/>
                    <a:pt x="2" y="36"/>
                    <a:pt x="2" y="36"/>
                  </a:cubicBezTo>
                  <a:cubicBezTo>
                    <a:pt x="1" y="37"/>
                    <a:pt x="0" y="39"/>
                    <a:pt x="1" y="40"/>
                  </a:cubicBezTo>
                  <a:cubicBezTo>
                    <a:pt x="2" y="42"/>
                    <a:pt x="4" y="43"/>
                    <a:pt x="6" y="42"/>
                  </a:cubicBezTo>
                  <a:cubicBezTo>
                    <a:pt x="18" y="34"/>
                    <a:pt x="18" y="34"/>
                    <a:pt x="18" y="34"/>
                  </a:cubicBezTo>
                  <a:cubicBezTo>
                    <a:pt x="18" y="34"/>
                    <a:pt x="18" y="34"/>
                    <a:pt x="18" y="34"/>
                  </a:cubicBezTo>
                  <a:cubicBezTo>
                    <a:pt x="19" y="33"/>
                    <a:pt x="19" y="33"/>
                    <a:pt x="19" y="33"/>
                  </a:cubicBezTo>
                  <a:cubicBezTo>
                    <a:pt x="21" y="31"/>
                    <a:pt x="21" y="31"/>
                    <a:pt x="21" y="31"/>
                  </a:cubicBezTo>
                  <a:cubicBezTo>
                    <a:pt x="21" y="41"/>
                    <a:pt x="21" y="41"/>
                    <a:pt x="21" y="41"/>
                  </a:cubicBezTo>
                  <a:cubicBezTo>
                    <a:pt x="21" y="42"/>
                    <a:pt x="21" y="43"/>
                    <a:pt x="22" y="44"/>
                  </a:cubicBezTo>
                  <a:cubicBezTo>
                    <a:pt x="13" y="58"/>
                    <a:pt x="13" y="58"/>
                    <a:pt x="13" y="58"/>
                  </a:cubicBezTo>
                  <a:cubicBezTo>
                    <a:pt x="13" y="58"/>
                    <a:pt x="13" y="58"/>
                    <a:pt x="13" y="58"/>
                  </a:cubicBezTo>
                  <a:cubicBezTo>
                    <a:pt x="13" y="59"/>
                    <a:pt x="13" y="59"/>
                    <a:pt x="13" y="59"/>
                  </a:cubicBezTo>
                  <a:cubicBezTo>
                    <a:pt x="12" y="59"/>
                    <a:pt x="12" y="60"/>
                    <a:pt x="12" y="61"/>
                  </a:cubicBezTo>
                  <a:cubicBezTo>
                    <a:pt x="6" y="79"/>
                    <a:pt x="6" y="79"/>
                    <a:pt x="6" y="79"/>
                  </a:cubicBezTo>
                  <a:cubicBezTo>
                    <a:pt x="6" y="81"/>
                    <a:pt x="7" y="83"/>
                    <a:pt x="10" y="84"/>
                  </a:cubicBezTo>
                  <a:cubicBezTo>
                    <a:pt x="12" y="84"/>
                    <a:pt x="14" y="82"/>
                    <a:pt x="15" y="80"/>
                  </a:cubicBezTo>
                  <a:cubicBezTo>
                    <a:pt x="20" y="64"/>
                    <a:pt x="20" y="64"/>
                    <a:pt x="20" y="64"/>
                  </a:cubicBezTo>
                  <a:cubicBezTo>
                    <a:pt x="28" y="55"/>
                    <a:pt x="28" y="55"/>
                    <a:pt x="28" y="55"/>
                  </a:cubicBezTo>
                  <a:cubicBezTo>
                    <a:pt x="31" y="83"/>
                    <a:pt x="31" y="83"/>
                    <a:pt x="31" y="83"/>
                  </a:cubicBezTo>
                  <a:cubicBezTo>
                    <a:pt x="31" y="85"/>
                    <a:pt x="33" y="87"/>
                    <a:pt x="35" y="87"/>
                  </a:cubicBezTo>
                  <a:cubicBezTo>
                    <a:pt x="37" y="87"/>
                    <a:pt x="39" y="85"/>
                    <a:pt x="39" y="82"/>
                  </a:cubicBezTo>
                  <a:cubicBezTo>
                    <a:pt x="37" y="45"/>
                    <a:pt x="37" y="45"/>
                    <a:pt x="37" y="45"/>
                  </a:cubicBezTo>
                  <a:cubicBezTo>
                    <a:pt x="38" y="44"/>
                    <a:pt x="38" y="42"/>
                    <a:pt x="38" y="41"/>
                  </a:cubicBezTo>
                  <a:cubicBezTo>
                    <a:pt x="38" y="26"/>
                    <a:pt x="38" y="26"/>
                    <a:pt x="38" y="26"/>
                  </a:cubicBezTo>
                  <a:cubicBezTo>
                    <a:pt x="40" y="27"/>
                    <a:pt x="40" y="27"/>
                    <a:pt x="40" y="27"/>
                  </a:cubicBezTo>
                  <a:lnTo>
                    <a:pt x="41" y="39"/>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18" name="Freeform 265"/>
            <p:cNvSpPr>
              <a:spLocks noEditPoints="1"/>
            </p:cNvSpPr>
            <p:nvPr/>
          </p:nvSpPr>
          <p:spPr bwMode="auto">
            <a:xfrm>
              <a:off x="3312319" y="2300484"/>
              <a:ext cx="128588" cy="219075"/>
            </a:xfrm>
            <a:custGeom>
              <a:avLst/>
              <a:gdLst>
                <a:gd name="T0" fmla="*/ 19 w 50"/>
                <a:gd name="T1" fmla="*/ 13 h 85"/>
                <a:gd name="T2" fmla="*/ 25 w 50"/>
                <a:gd name="T3" fmla="*/ 6 h 85"/>
                <a:gd name="T4" fmla="*/ 18 w 50"/>
                <a:gd name="T5" fmla="*/ 0 h 85"/>
                <a:gd name="T6" fmla="*/ 12 w 50"/>
                <a:gd name="T7" fmla="*/ 7 h 85"/>
                <a:gd name="T8" fmla="*/ 19 w 50"/>
                <a:gd name="T9" fmla="*/ 13 h 85"/>
                <a:gd name="T10" fmla="*/ 39 w 50"/>
                <a:gd name="T11" fmla="*/ 34 h 85"/>
                <a:gd name="T12" fmla="*/ 43 w 50"/>
                <a:gd name="T13" fmla="*/ 36 h 85"/>
                <a:gd name="T14" fmla="*/ 45 w 50"/>
                <a:gd name="T15" fmla="*/ 32 h 85"/>
                <a:gd name="T16" fmla="*/ 41 w 50"/>
                <a:gd name="T17" fmla="*/ 19 h 85"/>
                <a:gd name="T18" fmla="*/ 38 w 50"/>
                <a:gd name="T19" fmla="*/ 17 h 85"/>
                <a:gd name="T20" fmla="*/ 29 w 50"/>
                <a:gd name="T21" fmla="*/ 14 h 85"/>
                <a:gd name="T22" fmla="*/ 22 w 50"/>
                <a:gd name="T23" fmla="*/ 14 h 85"/>
                <a:gd name="T24" fmla="*/ 17 w 50"/>
                <a:gd name="T25" fmla="*/ 17 h 85"/>
                <a:gd name="T26" fmla="*/ 17 w 50"/>
                <a:gd name="T27" fmla="*/ 18 h 85"/>
                <a:gd name="T28" fmla="*/ 17 w 50"/>
                <a:gd name="T29" fmla="*/ 18 h 85"/>
                <a:gd name="T30" fmla="*/ 16 w 50"/>
                <a:gd name="T31" fmla="*/ 18 h 85"/>
                <a:gd name="T32" fmla="*/ 11 w 50"/>
                <a:gd name="T33" fmla="*/ 31 h 85"/>
                <a:gd name="T34" fmla="*/ 11 w 50"/>
                <a:gd name="T35" fmla="*/ 31 h 85"/>
                <a:gd name="T36" fmla="*/ 1 w 50"/>
                <a:gd name="T37" fmla="*/ 41 h 85"/>
                <a:gd name="T38" fmla="*/ 1 w 50"/>
                <a:gd name="T39" fmla="*/ 46 h 85"/>
                <a:gd name="T40" fmla="*/ 6 w 50"/>
                <a:gd name="T41" fmla="*/ 46 h 85"/>
                <a:gd name="T42" fmla="*/ 15 w 50"/>
                <a:gd name="T43" fmla="*/ 35 h 85"/>
                <a:gd name="T44" fmla="*/ 16 w 50"/>
                <a:gd name="T45" fmla="*/ 35 h 85"/>
                <a:gd name="T46" fmla="*/ 17 w 50"/>
                <a:gd name="T47" fmla="*/ 34 h 85"/>
                <a:gd name="T48" fmla="*/ 18 w 50"/>
                <a:gd name="T49" fmla="*/ 31 h 85"/>
                <a:gd name="T50" fmla="*/ 21 w 50"/>
                <a:gd name="T51" fmla="*/ 41 h 85"/>
                <a:gd name="T52" fmla="*/ 22 w 50"/>
                <a:gd name="T53" fmla="*/ 44 h 85"/>
                <a:gd name="T54" fmla="*/ 17 w 50"/>
                <a:gd name="T55" fmla="*/ 60 h 85"/>
                <a:gd name="T56" fmla="*/ 17 w 50"/>
                <a:gd name="T57" fmla="*/ 60 h 85"/>
                <a:gd name="T58" fmla="*/ 17 w 50"/>
                <a:gd name="T59" fmla="*/ 60 h 85"/>
                <a:gd name="T60" fmla="*/ 17 w 50"/>
                <a:gd name="T61" fmla="*/ 63 h 85"/>
                <a:gd name="T62" fmla="*/ 16 w 50"/>
                <a:gd name="T63" fmla="*/ 81 h 85"/>
                <a:gd name="T64" fmla="*/ 21 w 50"/>
                <a:gd name="T65" fmla="*/ 85 h 85"/>
                <a:gd name="T66" fmla="*/ 25 w 50"/>
                <a:gd name="T67" fmla="*/ 80 h 85"/>
                <a:gd name="T68" fmla="*/ 26 w 50"/>
                <a:gd name="T69" fmla="*/ 63 h 85"/>
                <a:gd name="T70" fmla="*/ 31 w 50"/>
                <a:gd name="T71" fmla="*/ 53 h 85"/>
                <a:gd name="T72" fmla="*/ 41 w 50"/>
                <a:gd name="T73" fmla="*/ 79 h 85"/>
                <a:gd name="T74" fmla="*/ 46 w 50"/>
                <a:gd name="T75" fmla="*/ 82 h 85"/>
                <a:gd name="T76" fmla="*/ 49 w 50"/>
                <a:gd name="T77" fmla="*/ 76 h 85"/>
                <a:gd name="T78" fmla="*/ 37 w 50"/>
                <a:gd name="T79" fmla="*/ 41 h 85"/>
                <a:gd name="T80" fmla="*/ 37 w 50"/>
                <a:gd name="T81" fmla="*/ 36 h 85"/>
                <a:gd name="T82" fmla="*/ 33 w 50"/>
                <a:gd name="T83" fmla="*/ 22 h 85"/>
                <a:gd name="T84" fmla="*/ 35 w 50"/>
                <a:gd name="T85" fmla="*/ 23 h 85"/>
                <a:gd name="T86" fmla="*/ 39 w 50"/>
                <a:gd name="T87" fmla="*/ 3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 h="85">
                  <a:moveTo>
                    <a:pt x="19" y="13"/>
                  </a:moveTo>
                  <a:cubicBezTo>
                    <a:pt x="23" y="13"/>
                    <a:pt x="25" y="9"/>
                    <a:pt x="25" y="6"/>
                  </a:cubicBezTo>
                  <a:cubicBezTo>
                    <a:pt x="25" y="2"/>
                    <a:pt x="21" y="0"/>
                    <a:pt x="18" y="0"/>
                  </a:cubicBezTo>
                  <a:cubicBezTo>
                    <a:pt x="14" y="1"/>
                    <a:pt x="11" y="4"/>
                    <a:pt x="12" y="7"/>
                  </a:cubicBezTo>
                  <a:cubicBezTo>
                    <a:pt x="12" y="11"/>
                    <a:pt x="16" y="14"/>
                    <a:pt x="19" y="13"/>
                  </a:cubicBezTo>
                  <a:close/>
                  <a:moveTo>
                    <a:pt x="39" y="34"/>
                  </a:moveTo>
                  <a:cubicBezTo>
                    <a:pt x="40" y="36"/>
                    <a:pt x="42" y="37"/>
                    <a:pt x="43" y="36"/>
                  </a:cubicBezTo>
                  <a:cubicBezTo>
                    <a:pt x="45" y="36"/>
                    <a:pt x="46" y="34"/>
                    <a:pt x="45" y="32"/>
                  </a:cubicBezTo>
                  <a:cubicBezTo>
                    <a:pt x="41" y="19"/>
                    <a:pt x="41" y="19"/>
                    <a:pt x="41" y="19"/>
                  </a:cubicBezTo>
                  <a:cubicBezTo>
                    <a:pt x="40" y="17"/>
                    <a:pt x="39" y="17"/>
                    <a:pt x="38" y="17"/>
                  </a:cubicBezTo>
                  <a:cubicBezTo>
                    <a:pt x="29" y="14"/>
                    <a:pt x="29" y="14"/>
                    <a:pt x="29" y="14"/>
                  </a:cubicBezTo>
                  <a:cubicBezTo>
                    <a:pt x="27" y="13"/>
                    <a:pt x="24" y="13"/>
                    <a:pt x="22" y="14"/>
                  </a:cubicBezTo>
                  <a:cubicBezTo>
                    <a:pt x="20" y="14"/>
                    <a:pt x="18" y="16"/>
                    <a:pt x="17" y="17"/>
                  </a:cubicBezTo>
                  <a:cubicBezTo>
                    <a:pt x="17" y="17"/>
                    <a:pt x="17" y="17"/>
                    <a:pt x="17" y="18"/>
                  </a:cubicBezTo>
                  <a:cubicBezTo>
                    <a:pt x="17" y="18"/>
                    <a:pt x="17" y="18"/>
                    <a:pt x="17" y="18"/>
                  </a:cubicBezTo>
                  <a:cubicBezTo>
                    <a:pt x="17" y="18"/>
                    <a:pt x="17" y="18"/>
                    <a:pt x="16" y="18"/>
                  </a:cubicBezTo>
                  <a:cubicBezTo>
                    <a:pt x="11" y="31"/>
                    <a:pt x="11" y="31"/>
                    <a:pt x="11" y="31"/>
                  </a:cubicBezTo>
                  <a:cubicBezTo>
                    <a:pt x="11" y="31"/>
                    <a:pt x="11" y="31"/>
                    <a:pt x="11" y="31"/>
                  </a:cubicBezTo>
                  <a:cubicBezTo>
                    <a:pt x="1" y="41"/>
                    <a:pt x="1" y="41"/>
                    <a:pt x="1" y="41"/>
                  </a:cubicBezTo>
                  <a:cubicBezTo>
                    <a:pt x="0" y="42"/>
                    <a:pt x="0" y="45"/>
                    <a:pt x="1" y="46"/>
                  </a:cubicBezTo>
                  <a:cubicBezTo>
                    <a:pt x="2" y="47"/>
                    <a:pt x="5" y="47"/>
                    <a:pt x="6" y="46"/>
                  </a:cubicBezTo>
                  <a:cubicBezTo>
                    <a:pt x="15" y="35"/>
                    <a:pt x="15" y="35"/>
                    <a:pt x="15" y="35"/>
                  </a:cubicBezTo>
                  <a:cubicBezTo>
                    <a:pt x="16" y="35"/>
                    <a:pt x="16" y="35"/>
                    <a:pt x="16" y="35"/>
                  </a:cubicBezTo>
                  <a:cubicBezTo>
                    <a:pt x="16" y="34"/>
                    <a:pt x="17" y="34"/>
                    <a:pt x="17" y="34"/>
                  </a:cubicBezTo>
                  <a:cubicBezTo>
                    <a:pt x="18" y="31"/>
                    <a:pt x="18" y="31"/>
                    <a:pt x="18" y="31"/>
                  </a:cubicBezTo>
                  <a:cubicBezTo>
                    <a:pt x="21" y="41"/>
                    <a:pt x="21" y="41"/>
                    <a:pt x="21" y="41"/>
                  </a:cubicBezTo>
                  <a:cubicBezTo>
                    <a:pt x="21" y="42"/>
                    <a:pt x="22" y="43"/>
                    <a:pt x="22" y="44"/>
                  </a:cubicBezTo>
                  <a:cubicBezTo>
                    <a:pt x="17" y="60"/>
                    <a:pt x="17" y="60"/>
                    <a:pt x="17" y="60"/>
                  </a:cubicBezTo>
                  <a:cubicBezTo>
                    <a:pt x="17" y="60"/>
                    <a:pt x="17" y="60"/>
                    <a:pt x="17" y="60"/>
                  </a:cubicBezTo>
                  <a:cubicBezTo>
                    <a:pt x="17" y="60"/>
                    <a:pt x="17" y="60"/>
                    <a:pt x="17" y="60"/>
                  </a:cubicBezTo>
                  <a:cubicBezTo>
                    <a:pt x="17" y="61"/>
                    <a:pt x="17" y="62"/>
                    <a:pt x="17" y="63"/>
                  </a:cubicBezTo>
                  <a:cubicBezTo>
                    <a:pt x="16" y="81"/>
                    <a:pt x="16" y="81"/>
                    <a:pt x="16" y="81"/>
                  </a:cubicBezTo>
                  <a:cubicBezTo>
                    <a:pt x="16" y="84"/>
                    <a:pt x="18" y="85"/>
                    <a:pt x="21" y="85"/>
                  </a:cubicBezTo>
                  <a:cubicBezTo>
                    <a:pt x="23" y="85"/>
                    <a:pt x="25" y="83"/>
                    <a:pt x="25" y="80"/>
                  </a:cubicBezTo>
                  <a:cubicBezTo>
                    <a:pt x="26" y="63"/>
                    <a:pt x="26" y="63"/>
                    <a:pt x="26" y="63"/>
                  </a:cubicBezTo>
                  <a:cubicBezTo>
                    <a:pt x="31" y="53"/>
                    <a:pt x="31" y="53"/>
                    <a:pt x="31" y="53"/>
                  </a:cubicBezTo>
                  <a:cubicBezTo>
                    <a:pt x="41" y="79"/>
                    <a:pt x="41" y="79"/>
                    <a:pt x="41" y="79"/>
                  </a:cubicBezTo>
                  <a:cubicBezTo>
                    <a:pt x="42" y="81"/>
                    <a:pt x="44" y="82"/>
                    <a:pt x="46" y="82"/>
                  </a:cubicBezTo>
                  <a:cubicBezTo>
                    <a:pt x="48" y="81"/>
                    <a:pt x="50" y="78"/>
                    <a:pt x="49" y="76"/>
                  </a:cubicBezTo>
                  <a:cubicBezTo>
                    <a:pt x="37" y="41"/>
                    <a:pt x="37" y="41"/>
                    <a:pt x="37" y="41"/>
                  </a:cubicBezTo>
                  <a:cubicBezTo>
                    <a:pt x="37" y="40"/>
                    <a:pt x="37" y="38"/>
                    <a:pt x="37" y="36"/>
                  </a:cubicBezTo>
                  <a:cubicBezTo>
                    <a:pt x="33" y="22"/>
                    <a:pt x="33" y="22"/>
                    <a:pt x="33" y="22"/>
                  </a:cubicBezTo>
                  <a:cubicBezTo>
                    <a:pt x="35" y="23"/>
                    <a:pt x="35" y="23"/>
                    <a:pt x="35" y="23"/>
                  </a:cubicBezTo>
                  <a:lnTo>
                    <a:pt x="39" y="34"/>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19" name="Freeform 266"/>
            <p:cNvSpPr/>
            <p:nvPr/>
          </p:nvSpPr>
          <p:spPr bwMode="auto">
            <a:xfrm>
              <a:off x="2486025" y="1593253"/>
              <a:ext cx="123825" cy="172641"/>
            </a:xfrm>
            <a:custGeom>
              <a:avLst/>
              <a:gdLst>
                <a:gd name="T0" fmla="*/ 33 w 48"/>
                <a:gd name="T1" fmla="*/ 2 h 67"/>
                <a:gd name="T2" fmla="*/ 4 w 48"/>
                <a:gd name="T3" fmla="*/ 15 h 67"/>
                <a:gd name="T4" fmla="*/ 1 w 48"/>
                <a:gd name="T5" fmla="*/ 23 h 67"/>
                <a:gd name="T6" fmla="*/ 5 w 48"/>
                <a:gd name="T7" fmla="*/ 32 h 67"/>
                <a:gd name="T8" fmla="*/ 13 w 48"/>
                <a:gd name="T9" fmla="*/ 35 h 67"/>
                <a:gd name="T10" fmla="*/ 23 w 48"/>
                <a:gd name="T11" fmla="*/ 30 h 67"/>
                <a:gd name="T12" fmla="*/ 39 w 48"/>
                <a:gd name="T13" fmla="*/ 64 h 67"/>
                <a:gd name="T14" fmla="*/ 44 w 48"/>
                <a:gd name="T15" fmla="*/ 66 h 67"/>
                <a:gd name="T16" fmla="*/ 46 w 48"/>
                <a:gd name="T17" fmla="*/ 65 h 67"/>
                <a:gd name="T18" fmla="*/ 48 w 48"/>
                <a:gd name="T19" fmla="*/ 60 h 67"/>
                <a:gd name="T20" fmla="*/ 32 w 48"/>
                <a:gd name="T21" fmla="*/ 26 h 67"/>
                <a:gd name="T22" fmla="*/ 42 w 48"/>
                <a:gd name="T23" fmla="*/ 21 h 67"/>
                <a:gd name="T24" fmla="*/ 45 w 48"/>
                <a:gd name="T25" fmla="*/ 14 h 67"/>
                <a:gd name="T26" fmla="*/ 40 w 48"/>
                <a:gd name="T27" fmla="*/ 4 h 67"/>
                <a:gd name="T28" fmla="*/ 33 w 48"/>
                <a:gd name="T29" fmla="*/ 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7">
                  <a:moveTo>
                    <a:pt x="33" y="2"/>
                  </a:moveTo>
                  <a:cubicBezTo>
                    <a:pt x="4" y="15"/>
                    <a:pt x="4" y="15"/>
                    <a:pt x="4" y="15"/>
                  </a:cubicBezTo>
                  <a:cubicBezTo>
                    <a:pt x="1" y="17"/>
                    <a:pt x="0" y="20"/>
                    <a:pt x="1" y="23"/>
                  </a:cubicBezTo>
                  <a:cubicBezTo>
                    <a:pt x="5" y="32"/>
                    <a:pt x="5" y="32"/>
                    <a:pt x="5" y="32"/>
                  </a:cubicBezTo>
                  <a:cubicBezTo>
                    <a:pt x="7" y="35"/>
                    <a:pt x="10" y="36"/>
                    <a:pt x="13" y="35"/>
                  </a:cubicBezTo>
                  <a:cubicBezTo>
                    <a:pt x="23" y="30"/>
                    <a:pt x="23" y="30"/>
                    <a:pt x="23" y="30"/>
                  </a:cubicBezTo>
                  <a:cubicBezTo>
                    <a:pt x="39" y="64"/>
                    <a:pt x="39" y="64"/>
                    <a:pt x="39" y="64"/>
                  </a:cubicBezTo>
                  <a:cubicBezTo>
                    <a:pt x="40" y="66"/>
                    <a:pt x="42" y="67"/>
                    <a:pt x="44" y="66"/>
                  </a:cubicBezTo>
                  <a:cubicBezTo>
                    <a:pt x="46" y="65"/>
                    <a:pt x="46" y="65"/>
                    <a:pt x="46" y="65"/>
                  </a:cubicBezTo>
                  <a:cubicBezTo>
                    <a:pt x="48" y="64"/>
                    <a:pt x="48" y="62"/>
                    <a:pt x="48" y="60"/>
                  </a:cubicBezTo>
                  <a:cubicBezTo>
                    <a:pt x="32" y="26"/>
                    <a:pt x="32" y="26"/>
                    <a:pt x="32" y="26"/>
                  </a:cubicBezTo>
                  <a:cubicBezTo>
                    <a:pt x="42" y="21"/>
                    <a:pt x="42" y="21"/>
                    <a:pt x="42" y="21"/>
                  </a:cubicBezTo>
                  <a:cubicBezTo>
                    <a:pt x="45" y="20"/>
                    <a:pt x="46" y="16"/>
                    <a:pt x="45" y="14"/>
                  </a:cubicBezTo>
                  <a:cubicBezTo>
                    <a:pt x="40" y="4"/>
                    <a:pt x="40" y="4"/>
                    <a:pt x="40" y="4"/>
                  </a:cubicBezTo>
                  <a:cubicBezTo>
                    <a:pt x="39" y="2"/>
                    <a:pt x="36" y="0"/>
                    <a:pt x="33" y="2"/>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20" name="Freeform 267"/>
            <p:cNvSpPr>
              <a:spLocks noEditPoints="1"/>
            </p:cNvSpPr>
            <p:nvPr/>
          </p:nvSpPr>
          <p:spPr bwMode="auto">
            <a:xfrm>
              <a:off x="519112" y="2319534"/>
              <a:ext cx="108347" cy="157163"/>
            </a:xfrm>
            <a:custGeom>
              <a:avLst/>
              <a:gdLst>
                <a:gd name="T0" fmla="*/ 27 w 42"/>
                <a:gd name="T1" fmla="*/ 1 h 61"/>
                <a:gd name="T2" fmla="*/ 8 w 42"/>
                <a:gd name="T3" fmla="*/ 3 h 61"/>
                <a:gd name="T4" fmla="*/ 0 w 42"/>
                <a:gd name="T5" fmla="*/ 13 h 61"/>
                <a:gd name="T6" fmla="*/ 5 w 42"/>
                <a:gd name="T7" fmla="*/ 52 h 61"/>
                <a:gd name="T8" fmla="*/ 15 w 42"/>
                <a:gd name="T9" fmla="*/ 60 h 61"/>
                <a:gd name="T10" fmla="*/ 34 w 42"/>
                <a:gd name="T11" fmla="*/ 58 h 61"/>
                <a:gd name="T12" fmla="*/ 42 w 42"/>
                <a:gd name="T13" fmla="*/ 48 h 61"/>
                <a:gd name="T14" fmla="*/ 37 w 42"/>
                <a:gd name="T15" fmla="*/ 9 h 61"/>
                <a:gd name="T16" fmla="*/ 27 w 42"/>
                <a:gd name="T17" fmla="*/ 1 h 61"/>
                <a:gd name="T18" fmla="*/ 38 w 42"/>
                <a:gd name="T19" fmla="*/ 48 h 61"/>
                <a:gd name="T20" fmla="*/ 33 w 42"/>
                <a:gd name="T21" fmla="*/ 54 h 61"/>
                <a:gd name="T22" fmla="*/ 14 w 42"/>
                <a:gd name="T23" fmla="*/ 56 h 61"/>
                <a:gd name="T24" fmla="*/ 9 w 42"/>
                <a:gd name="T25" fmla="*/ 52 h 61"/>
                <a:gd name="T26" fmla="*/ 4 w 42"/>
                <a:gd name="T27" fmla="*/ 13 h 61"/>
                <a:gd name="T28" fmla="*/ 8 w 42"/>
                <a:gd name="T29" fmla="*/ 7 h 61"/>
                <a:gd name="T30" fmla="*/ 27 w 42"/>
                <a:gd name="T31" fmla="*/ 5 h 61"/>
                <a:gd name="T32" fmla="*/ 33 w 42"/>
                <a:gd name="T33" fmla="*/ 9 h 61"/>
                <a:gd name="T34" fmla="*/ 38 w 42"/>
                <a:gd name="T35" fmla="*/ 4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61">
                  <a:moveTo>
                    <a:pt x="27" y="1"/>
                  </a:moveTo>
                  <a:cubicBezTo>
                    <a:pt x="8" y="3"/>
                    <a:pt x="8" y="3"/>
                    <a:pt x="8" y="3"/>
                  </a:cubicBezTo>
                  <a:cubicBezTo>
                    <a:pt x="3" y="4"/>
                    <a:pt x="0" y="8"/>
                    <a:pt x="0" y="13"/>
                  </a:cubicBezTo>
                  <a:cubicBezTo>
                    <a:pt x="5" y="52"/>
                    <a:pt x="5" y="52"/>
                    <a:pt x="5" y="52"/>
                  </a:cubicBezTo>
                  <a:cubicBezTo>
                    <a:pt x="6" y="57"/>
                    <a:pt x="10" y="61"/>
                    <a:pt x="15" y="60"/>
                  </a:cubicBezTo>
                  <a:cubicBezTo>
                    <a:pt x="34" y="58"/>
                    <a:pt x="34" y="58"/>
                    <a:pt x="34" y="58"/>
                  </a:cubicBezTo>
                  <a:cubicBezTo>
                    <a:pt x="39" y="57"/>
                    <a:pt x="42" y="53"/>
                    <a:pt x="42" y="48"/>
                  </a:cubicBezTo>
                  <a:cubicBezTo>
                    <a:pt x="37" y="9"/>
                    <a:pt x="37" y="9"/>
                    <a:pt x="37" y="9"/>
                  </a:cubicBezTo>
                  <a:cubicBezTo>
                    <a:pt x="36" y="4"/>
                    <a:pt x="32" y="0"/>
                    <a:pt x="27" y="1"/>
                  </a:cubicBezTo>
                  <a:close/>
                  <a:moveTo>
                    <a:pt x="38" y="48"/>
                  </a:moveTo>
                  <a:cubicBezTo>
                    <a:pt x="38" y="51"/>
                    <a:pt x="36" y="54"/>
                    <a:pt x="33" y="54"/>
                  </a:cubicBezTo>
                  <a:cubicBezTo>
                    <a:pt x="14" y="56"/>
                    <a:pt x="14" y="56"/>
                    <a:pt x="14" y="56"/>
                  </a:cubicBezTo>
                  <a:cubicBezTo>
                    <a:pt x="12" y="57"/>
                    <a:pt x="9" y="55"/>
                    <a:pt x="9" y="52"/>
                  </a:cubicBezTo>
                  <a:cubicBezTo>
                    <a:pt x="4" y="13"/>
                    <a:pt x="4" y="13"/>
                    <a:pt x="4" y="13"/>
                  </a:cubicBezTo>
                  <a:cubicBezTo>
                    <a:pt x="4" y="10"/>
                    <a:pt x="6" y="7"/>
                    <a:pt x="8" y="7"/>
                  </a:cubicBezTo>
                  <a:cubicBezTo>
                    <a:pt x="27" y="5"/>
                    <a:pt x="27" y="5"/>
                    <a:pt x="27" y="5"/>
                  </a:cubicBezTo>
                  <a:cubicBezTo>
                    <a:pt x="30" y="4"/>
                    <a:pt x="33" y="6"/>
                    <a:pt x="33" y="9"/>
                  </a:cubicBezTo>
                  <a:lnTo>
                    <a:pt x="38" y="48"/>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21" name="Freeform 268"/>
            <p:cNvSpPr/>
            <p:nvPr/>
          </p:nvSpPr>
          <p:spPr bwMode="auto">
            <a:xfrm>
              <a:off x="569119" y="2435025"/>
              <a:ext cx="20240" cy="17860"/>
            </a:xfrm>
            <a:custGeom>
              <a:avLst/>
              <a:gdLst>
                <a:gd name="T0" fmla="*/ 6 w 8"/>
                <a:gd name="T1" fmla="*/ 0 h 7"/>
                <a:gd name="T2" fmla="*/ 2 w 8"/>
                <a:gd name="T3" fmla="*/ 1 h 7"/>
                <a:gd name="T4" fmla="*/ 0 w 8"/>
                <a:gd name="T5" fmla="*/ 2 h 7"/>
                <a:gd name="T6" fmla="*/ 1 w 8"/>
                <a:gd name="T7" fmla="*/ 6 h 7"/>
                <a:gd name="T8" fmla="*/ 3 w 8"/>
                <a:gd name="T9" fmla="*/ 7 h 7"/>
                <a:gd name="T10" fmla="*/ 7 w 8"/>
                <a:gd name="T11" fmla="*/ 7 h 7"/>
                <a:gd name="T12" fmla="*/ 8 w 8"/>
                <a:gd name="T13" fmla="*/ 5 h 7"/>
                <a:gd name="T14" fmla="*/ 7 w 8"/>
                <a:gd name="T15" fmla="*/ 1 h 7"/>
                <a:gd name="T16" fmla="*/ 6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6" y="0"/>
                  </a:moveTo>
                  <a:cubicBezTo>
                    <a:pt x="2" y="1"/>
                    <a:pt x="2" y="1"/>
                    <a:pt x="2" y="1"/>
                  </a:cubicBezTo>
                  <a:cubicBezTo>
                    <a:pt x="1" y="1"/>
                    <a:pt x="0" y="1"/>
                    <a:pt x="0" y="2"/>
                  </a:cubicBezTo>
                  <a:cubicBezTo>
                    <a:pt x="1" y="6"/>
                    <a:pt x="1" y="6"/>
                    <a:pt x="1" y="6"/>
                  </a:cubicBezTo>
                  <a:cubicBezTo>
                    <a:pt x="1" y="7"/>
                    <a:pt x="2" y="7"/>
                    <a:pt x="3" y="7"/>
                  </a:cubicBezTo>
                  <a:cubicBezTo>
                    <a:pt x="7" y="7"/>
                    <a:pt x="7" y="7"/>
                    <a:pt x="7" y="7"/>
                  </a:cubicBezTo>
                  <a:cubicBezTo>
                    <a:pt x="7" y="7"/>
                    <a:pt x="8" y="6"/>
                    <a:pt x="8" y="5"/>
                  </a:cubicBezTo>
                  <a:cubicBezTo>
                    <a:pt x="7" y="1"/>
                    <a:pt x="7" y="1"/>
                    <a:pt x="7" y="1"/>
                  </a:cubicBezTo>
                  <a:cubicBezTo>
                    <a:pt x="7" y="1"/>
                    <a:pt x="6"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22" name="Freeform 269"/>
            <p:cNvSpPr/>
            <p:nvPr/>
          </p:nvSpPr>
          <p:spPr bwMode="auto">
            <a:xfrm>
              <a:off x="534591" y="2339775"/>
              <a:ext cx="72628" cy="92869"/>
            </a:xfrm>
            <a:custGeom>
              <a:avLst/>
              <a:gdLst>
                <a:gd name="T0" fmla="*/ 23 w 28"/>
                <a:gd name="T1" fmla="*/ 0 h 36"/>
                <a:gd name="T2" fmla="*/ 2 w 28"/>
                <a:gd name="T3" fmla="*/ 3 h 36"/>
                <a:gd name="T4" fmla="*/ 0 w 28"/>
                <a:gd name="T5" fmla="*/ 5 h 36"/>
                <a:gd name="T6" fmla="*/ 4 w 28"/>
                <a:gd name="T7" fmla="*/ 35 h 36"/>
                <a:gd name="T8" fmla="*/ 6 w 28"/>
                <a:gd name="T9" fmla="*/ 36 h 36"/>
                <a:gd name="T10" fmla="*/ 27 w 28"/>
                <a:gd name="T11" fmla="*/ 33 h 36"/>
                <a:gd name="T12" fmla="*/ 28 w 28"/>
                <a:gd name="T13" fmla="*/ 32 h 36"/>
                <a:gd name="T14" fmla="*/ 25 w 28"/>
                <a:gd name="T15" fmla="*/ 2 h 36"/>
                <a:gd name="T16" fmla="*/ 23 w 28"/>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36">
                  <a:moveTo>
                    <a:pt x="23" y="0"/>
                  </a:moveTo>
                  <a:cubicBezTo>
                    <a:pt x="2" y="3"/>
                    <a:pt x="2" y="3"/>
                    <a:pt x="2" y="3"/>
                  </a:cubicBezTo>
                  <a:cubicBezTo>
                    <a:pt x="1" y="3"/>
                    <a:pt x="0" y="4"/>
                    <a:pt x="0" y="5"/>
                  </a:cubicBezTo>
                  <a:cubicBezTo>
                    <a:pt x="4" y="35"/>
                    <a:pt x="4" y="35"/>
                    <a:pt x="4" y="35"/>
                  </a:cubicBezTo>
                  <a:cubicBezTo>
                    <a:pt x="4" y="36"/>
                    <a:pt x="5" y="36"/>
                    <a:pt x="6" y="36"/>
                  </a:cubicBezTo>
                  <a:cubicBezTo>
                    <a:pt x="27" y="33"/>
                    <a:pt x="27" y="33"/>
                    <a:pt x="27" y="33"/>
                  </a:cubicBezTo>
                  <a:cubicBezTo>
                    <a:pt x="28" y="33"/>
                    <a:pt x="28" y="33"/>
                    <a:pt x="28" y="32"/>
                  </a:cubicBezTo>
                  <a:cubicBezTo>
                    <a:pt x="25" y="2"/>
                    <a:pt x="25" y="2"/>
                    <a:pt x="25" y="2"/>
                  </a:cubicBezTo>
                  <a:cubicBezTo>
                    <a:pt x="25" y="1"/>
                    <a:pt x="24" y="0"/>
                    <a:pt x="23"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23" name="Freeform 270"/>
            <p:cNvSpPr>
              <a:spLocks noEditPoints="1"/>
            </p:cNvSpPr>
            <p:nvPr/>
          </p:nvSpPr>
          <p:spPr bwMode="auto">
            <a:xfrm>
              <a:off x="1572816" y="2151656"/>
              <a:ext cx="120253" cy="172641"/>
            </a:xfrm>
            <a:custGeom>
              <a:avLst/>
              <a:gdLst>
                <a:gd name="T0" fmla="*/ 30 w 47"/>
                <a:gd name="T1" fmla="*/ 1 h 67"/>
                <a:gd name="T2" fmla="*/ 9 w 47"/>
                <a:gd name="T3" fmla="*/ 4 h 67"/>
                <a:gd name="T4" fmla="*/ 0 w 47"/>
                <a:gd name="T5" fmla="*/ 15 h 67"/>
                <a:gd name="T6" fmla="*/ 6 w 47"/>
                <a:gd name="T7" fmla="*/ 58 h 67"/>
                <a:gd name="T8" fmla="*/ 17 w 47"/>
                <a:gd name="T9" fmla="*/ 66 h 67"/>
                <a:gd name="T10" fmla="*/ 38 w 47"/>
                <a:gd name="T11" fmla="*/ 64 h 67"/>
                <a:gd name="T12" fmla="*/ 46 w 47"/>
                <a:gd name="T13" fmla="*/ 53 h 67"/>
                <a:gd name="T14" fmla="*/ 41 w 47"/>
                <a:gd name="T15" fmla="*/ 10 h 67"/>
                <a:gd name="T16" fmla="*/ 30 w 47"/>
                <a:gd name="T17" fmla="*/ 1 h 67"/>
                <a:gd name="T18" fmla="*/ 42 w 47"/>
                <a:gd name="T19" fmla="*/ 53 h 67"/>
                <a:gd name="T20" fmla="*/ 37 w 47"/>
                <a:gd name="T21" fmla="*/ 60 h 67"/>
                <a:gd name="T22" fmla="*/ 16 w 47"/>
                <a:gd name="T23" fmla="*/ 62 h 67"/>
                <a:gd name="T24" fmla="*/ 10 w 47"/>
                <a:gd name="T25" fmla="*/ 57 h 67"/>
                <a:gd name="T26" fmla="*/ 5 w 47"/>
                <a:gd name="T27" fmla="*/ 14 h 67"/>
                <a:gd name="T28" fmla="*/ 10 w 47"/>
                <a:gd name="T29" fmla="*/ 8 h 67"/>
                <a:gd name="T30" fmla="*/ 30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1"/>
                  </a:moveTo>
                  <a:cubicBezTo>
                    <a:pt x="9" y="4"/>
                    <a:pt x="9" y="4"/>
                    <a:pt x="9" y="4"/>
                  </a:cubicBezTo>
                  <a:cubicBezTo>
                    <a:pt x="4" y="4"/>
                    <a:pt x="0" y="9"/>
                    <a:pt x="0" y="15"/>
                  </a:cubicBezTo>
                  <a:cubicBezTo>
                    <a:pt x="6" y="58"/>
                    <a:pt x="6" y="58"/>
                    <a:pt x="6" y="58"/>
                  </a:cubicBezTo>
                  <a:cubicBezTo>
                    <a:pt x="6" y="63"/>
                    <a:pt x="11" y="67"/>
                    <a:pt x="17" y="66"/>
                  </a:cubicBezTo>
                  <a:cubicBezTo>
                    <a:pt x="38" y="64"/>
                    <a:pt x="38" y="64"/>
                    <a:pt x="38" y="64"/>
                  </a:cubicBezTo>
                  <a:cubicBezTo>
                    <a:pt x="43" y="63"/>
                    <a:pt x="47" y="58"/>
                    <a:pt x="46" y="53"/>
                  </a:cubicBezTo>
                  <a:cubicBezTo>
                    <a:pt x="41" y="10"/>
                    <a:pt x="41" y="10"/>
                    <a:pt x="41" y="10"/>
                  </a:cubicBezTo>
                  <a:cubicBezTo>
                    <a:pt x="40" y="4"/>
                    <a:pt x="35" y="0"/>
                    <a:pt x="30" y="1"/>
                  </a:cubicBezTo>
                  <a:close/>
                  <a:moveTo>
                    <a:pt x="42" y="53"/>
                  </a:moveTo>
                  <a:cubicBezTo>
                    <a:pt x="42" y="57"/>
                    <a:pt x="40" y="59"/>
                    <a:pt x="37" y="60"/>
                  </a:cubicBezTo>
                  <a:cubicBezTo>
                    <a:pt x="16" y="62"/>
                    <a:pt x="16" y="62"/>
                    <a:pt x="16" y="62"/>
                  </a:cubicBezTo>
                  <a:cubicBezTo>
                    <a:pt x="13" y="63"/>
                    <a:pt x="10" y="60"/>
                    <a:pt x="10" y="57"/>
                  </a:cubicBezTo>
                  <a:cubicBezTo>
                    <a:pt x="5" y="14"/>
                    <a:pt x="5" y="14"/>
                    <a:pt x="5" y="14"/>
                  </a:cubicBezTo>
                  <a:cubicBezTo>
                    <a:pt x="4" y="11"/>
                    <a:pt x="7" y="8"/>
                    <a:pt x="10" y="8"/>
                  </a:cubicBezTo>
                  <a:cubicBezTo>
                    <a:pt x="30" y="5"/>
                    <a:pt x="30" y="5"/>
                    <a:pt x="30" y="5"/>
                  </a:cubicBezTo>
                  <a:cubicBezTo>
                    <a:pt x="33" y="5"/>
                    <a:pt x="36" y="7"/>
                    <a:pt x="37" y="10"/>
                  </a:cubicBezTo>
                  <a:lnTo>
                    <a:pt x="42" y="53"/>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24" name="Freeform 271"/>
            <p:cNvSpPr/>
            <p:nvPr/>
          </p:nvSpPr>
          <p:spPr bwMode="auto">
            <a:xfrm>
              <a:off x="1628775" y="2280243"/>
              <a:ext cx="20240" cy="20241"/>
            </a:xfrm>
            <a:custGeom>
              <a:avLst/>
              <a:gdLst>
                <a:gd name="T0" fmla="*/ 6 w 8"/>
                <a:gd name="T1" fmla="*/ 0 h 8"/>
                <a:gd name="T2" fmla="*/ 1 w 8"/>
                <a:gd name="T3" fmla="*/ 0 h 8"/>
                <a:gd name="T4" fmla="*/ 0 w 8"/>
                <a:gd name="T5" fmla="*/ 2 h 8"/>
                <a:gd name="T6" fmla="*/ 0 w 8"/>
                <a:gd name="T7" fmla="*/ 6 h 8"/>
                <a:gd name="T8" fmla="*/ 2 w 8"/>
                <a:gd name="T9" fmla="*/ 8 h 8"/>
                <a:gd name="T10" fmla="*/ 6 w 8"/>
                <a:gd name="T11" fmla="*/ 7 h 8"/>
                <a:gd name="T12" fmla="*/ 8 w 8"/>
                <a:gd name="T13" fmla="*/ 6 h 8"/>
                <a:gd name="T14" fmla="*/ 7 w 8"/>
                <a:gd name="T15" fmla="*/ 1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1" y="0"/>
                    <a:pt x="1" y="0"/>
                    <a:pt x="1" y="0"/>
                  </a:cubicBezTo>
                  <a:cubicBezTo>
                    <a:pt x="0" y="1"/>
                    <a:pt x="0" y="1"/>
                    <a:pt x="0" y="2"/>
                  </a:cubicBezTo>
                  <a:cubicBezTo>
                    <a:pt x="0" y="6"/>
                    <a:pt x="0" y="6"/>
                    <a:pt x="0" y="6"/>
                  </a:cubicBezTo>
                  <a:cubicBezTo>
                    <a:pt x="0" y="7"/>
                    <a:pt x="1" y="8"/>
                    <a:pt x="2" y="8"/>
                  </a:cubicBezTo>
                  <a:cubicBezTo>
                    <a:pt x="6" y="7"/>
                    <a:pt x="6" y="7"/>
                    <a:pt x="6" y="7"/>
                  </a:cubicBezTo>
                  <a:cubicBezTo>
                    <a:pt x="7" y="7"/>
                    <a:pt x="8" y="6"/>
                    <a:pt x="8" y="6"/>
                  </a:cubicBezTo>
                  <a:cubicBezTo>
                    <a:pt x="7" y="1"/>
                    <a:pt x="7" y="1"/>
                    <a:pt x="7" y="1"/>
                  </a:cubicBezTo>
                  <a:cubicBezTo>
                    <a:pt x="7" y="0"/>
                    <a:pt x="6"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25" name="Freeform 272"/>
            <p:cNvSpPr/>
            <p:nvPr/>
          </p:nvSpPr>
          <p:spPr bwMode="auto">
            <a:xfrm>
              <a:off x="1590675" y="2174278"/>
              <a:ext cx="79772" cy="103585"/>
            </a:xfrm>
            <a:custGeom>
              <a:avLst/>
              <a:gdLst>
                <a:gd name="T0" fmla="*/ 25 w 31"/>
                <a:gd name="T1" fmla="*/ 0 h 40"/>
                <a:gd name="T2" fmla="*/ 2 w 31"/>
                <a:gd name="T3" fmla="*/ 3 h 40"/>
                <a:gd name="T4" fmla="*/ 0 w 31"/>
                <a:gd name="T5" fmla="*/ 5 h 40"/>
                <a:gd name="T6" fmla="*/ 4 w 31"/>
                <a:gd name="T7" fmla="*/ 38 h 40"/>
                <a:gd name="T8" fmla="*/ 6 w 31"/>
                <a:gd name="T9" fmla="*/ 40 h 40"/>
                <a:gd name="T10" fmla="*/ 30 w 31"/>
                <a:gd name="T11" fmla="*/ 37 h 40"/>
                <a:gd name="T12" fmla="*/ 31 w 31"/>
                <a:gd name="T13" fmla="*/ 35 h 40"/>
                <a:gd name="T14" fmla="*/ 27 w 31"/>
                <a:gd name="T15" fmla="*/ 2 h 40"/>
                <a:gd name="T16" fmla="*/ 25 w 3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40">
                  <a:moveTo>
                    <a:pt x="25" y="0"/>
                  </a:moveTo>
                  <a:cubicBezTo>
                    <a:pt x="2" y="3"/>
                    <a:pt x="2" y="3"/>
                    <a:pt x="2" y="3"/>
                  </a:cubicBezTo>
                  <a:cubicBezTo>
                    <a:pt x="1" y="3"/>
                    <a:pt x="0" y="4"/>
                    <a:pt x="0" y="5"/>
                  </a:cubicBezTo>
                  <a:cubicBezTo>
                    <a:pt x="4" y="38"/>
                    <a:pt x="4" y="38"/>
                    <a:pt x="4" y="38"/>
                  </a:cubicBezTo>
                  <a:cubicBezTo>
                    <a:pt x="5" y="39"/>
                    <a:pt x="5" y="40"/>
                    <a:pt x="6" y="40"/>
                  </a:cubicBezTo>
                  <a:cubicBezTo>
                    <a:pt x="30" y="37"/>
                    <a:pt x="30" y="37"/>
                    <a:pt x="30" y="37"/>
                  </a:cubicBezTo>
                  <a:cubicBezTo>
                    <a:pt x="31" y="37"/>
                    <a:pt x="31" y="36"/>
                    <a:pt x="31" y="35"/>
                  </a:cubicBezTo>
                  <a:cubicBezTo>
                    <a:pt x="27" y="2"/>
                    <a:pt x="27" y="2"/>
                    <a:pt x="27" y="2"/>
                  </a:cubicBezTo>
                  <a:cubicBezTo>
                    <a:pt x="27" y="1"/>
                    <a:pt x="26" y="0"/>
                    <a:pt x="25"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26" name="Freeform 273"/>
            <p:cNvSpPr>
              <a:spLocks noEditPoints="1"/>
            </p:cNvSpPr>
            <p:nvPr/>
          </p:nvSpPr>
          <p:spPr bwMode="auto">
            <a:xfrm>
              <a:off x="3108722" y="1288453"/>
              <a:ext cx="121444" cy="172641"/>
            </a:xfrm>
            <a:custGeom>
              <a:avLst/>
              <a:gdLst>
                <a:gd name="T0" fmla="*/ 30 w 47"/>
                <a:gd name="T1" fmla="*/ 0 h 67"/>
                <a:gd name="T2" fmla="*/ 9 w 47"/>
                <a:gd name="T3" fmla="*/ 3 h 67"/>
                <a:gd name="T4" fmla="*/ 1 w 47"/>
                <a:gd name="T5" fmla="*/ 14 h 67"/>
                <a:gd name="T6" fmla="*/ 6 w 47"/>
                <a:gd name="T7" fmla="*/ 57 h 67"/>
                <a:gd name="T8" fmla="*/ 17 w 47"/>
                <a:gd name="T9" fmla="*/ 66 h 67"/>
                <a:gd name="T10" fmla="*/ 38 w 47"/>
                <a:gd name="T11" fmla="*/ 63 h 67"/>
                <a:gd name="T12" fmla="*/ 47 w 47"/>
                <a:gd name="T13" fmla="*/ 52 h 67"/>
                <a:gd name="T14" fmla="*/ 41 w 47"/>
                <a:gd name="T15" fmla="*/ 9 h 67"/>
                <a:gd name="T16" fmla="*/ 30 w 47"/>
                <a:gd name="T17" fmla="*/ 0 h 67"/>
                <a:gd name="T18" fmla="*/ 42 w 47"/>
                <a:gd name="T19" fmla="*/ 53 h 67"/>
                <a:gd name="T20" fmla="*/ 38 w 47"/>
                <a:gd name="T21" fmla="*/ 59 h 67"/>
                <a:gd name="T22" fmla="*/ 17 w 47"/>
                <a:gd name="T23" fmla="*/ 62 h 67"/>
                <a:gd name="T24" fmla="*/ 10 w 47"/>
                <a:gd name="T25" fmla="*/ 57 h 67"/>
                <a:gd name="T26" fmla="*/ 5 w 47"/>
                <a:gd name="T27" fmla="*/ 13 h 67"/>
                <a:gd name="T28" fmla="*/ 10 w 47"/>
                <a:gd name="T29" fmla="*/ 7 h 67"/>
                <a:gd name="T30" fmla="*/ 31 w 47"/>
                <a:gd name="T31" fmla="*/ 5 h 67"/>
                <a:gd name="T32" fmla="*/ 37 w 47"/>
                <a:gd name="T33" fmla="*/ 10 h 67"/>
                <a:gd name="T34" fmla="*/ 42 w 47"/>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67">
                  <a:moveTo>
                    <a:pt x="30" y="0"/>
                  </a:moveTo>
                  <a:cubicBezTo>
                    <a:pt x="9" y="3"/>
                    <a:pt x="9" y="3"/>
                    <a:pt x="9" y="3"/>
                  </a:cubicBezTo>
                  <a:cubicBezTo>
                    <a:pt x="4" y="4"/>
                    <a:pt x="0" y="9"/>
                    <a:pt x="1" y="14"/>
                  </a:cubicBezTo>
                  <a:cubicBezTo>
                    <a:pt x="6" y="57"/>
                    <a:pt x="6" y="57"/>
                    <a:pt x="6" y="57"/>
                  </a:cubicBezTo>
                  <a:cubicBezTo>
                    <a:pt x="7" y="63"/>
                    <a:pt x="12" y="67"/>
                    <a:pt x="17" y="66"/>
                  </a:cubicBezTo>
                  <a:cubicBezTo>
                    <a:pt x="38" y="63"/>
                    <a:pt x="38" y="63"/>
                    <a:pt x="38" y="63"/>
                  </a:cubicBezTo>
                  <a:cubicBezTo>
                    <a:pt x="43" y="63"/>
                    <a:pt x="47" y="58"/>
                    <a:pt x="47" y="52"/>
                  </a:cubicBezTo>
                  <a:cubicBezTo>
                    <a:pt x="41" y="9"/>
                    <a:pt x="41" y="9"/>
                    <a:pt x="41" y="9"/>
                  </a:cubicBezTo>
                  <a:cubicBezTo>
                    <a:pt x="41" y="4"/>
                    <a:pt x="36" y="0"/>
                    <a:pt x="30" y="0"/>
                  </a:cubicBezTo>
                  <a:close/>
                  <a:moveTo>
                    <a:pt x="42" y="53"/>
                  </a:moveTo>
                  <a:cubicBezTo>
                    <a:pt x="43" y="56"/>
                    <a:pt x="41" y="59"/>
                    <a:pt x="38" y="59"/>
                  </a:cubicBezTo>
                  <a:cubicBezTo>
                    <a:pt x="17" y="62"/>
                    <a:pt x="17" y="62"/>
                    <a:pt x="17" y="62"/>
                  </a:cubicBezTo>
                  <a:cubicBezTo>
                    <a:pt x="14" y="62"/>
                    <a:pt x="11" y="60"/>
                    <a:pt x="10" y="57"/>
                  </a:cubicBezTo>
                  <a:cubicBezTo>
                    <a:pt x="5" y="13"/>
                    <a:pt x="5" y="13"/>
                    <a:pt x="5" y="13"/>
                  </a:cubicBezTo>
                  <a:cubicBezTo>
                    <a:pt x="5" y="10"/>
                    <a:pt x="7" y="8"/>
                    <a:pt x="10" y="7"/>
                  </a:cubicBezTo>
                  <a:cubicBezTo>
                    <a:pt x="31" y="5"/>
                    <a:pt x="31" y="5"/>
                    <a:pt x="31" y="5"/>
                  </a:cubicBezTo>
                  <a:cubicBezTo>
                    <a:pt x="34" y="4"/>
                    <a:pt x="37" y="7"/>
                    <a:pt x="37" y="10"/>
                  </a:cubicBezTo>
                  <a:lnTo>
                    <a:pt x="42" y="53"/>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27" name="Freeform 274"/>
            <p:cNvSpPr/>
            <p:nvPr/>
          </p:nvSpPr>
          <p:spPr bwMode="auto">
            <a:xfrm>
              <a:off x="3165872" y="1414660"/>
              <a:ext cx="20240" cy="21431"/>
            </a:xfrm>
            <a:custGeom>
              <a:avLst/>
              <a:gdLst>
                <a:gd name="T0" fmla="*/ 6 w 8"/>
                <a:gd name="T1" fmla="*/ 0 h 8"/>
                <a:gd name="T2" fmla="*/ 2 w 8"/>
                <a:gd name="T3" fmla="*/ 1 h 8"/>
                <a:gd name="T4" fmla="*/ 0 w 8"/>
                <a:gd name="T5" fmla="*/ 3 h 8"/>
                <a:gd name="T6" fmla="*/ 1 w 8"/>
                <a:gd name="T7" fmla="*/ 7 h 8"/>
                <a:gd name="T8" fmla="*/ 3 w 8"/>
                <a:gd name="T9" fmla="*/ 8 h 8"/>
                <a:gd name="T10" fmla="*/ 7 w 8"/>
                <a:gd name="T11" fmla="*/ 8 h 8"/>
                <a:gd name="T12" fmla="*/ 8 w 8"/>
                <a:gd name="T13" fmla="*/ 6 h 8"/>
                <a:gd name="T14" fmla="*/ 8 w 8"/>
                <a:gd name="T15" fmla="*/ 2 h 8"/>
                <a:gd name="T16" fmla="*/ 6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6" y="0"/>
                  </a:moveTo>
                  <a:cubicBezTo>
                    <a:pt x="2" y="1"/>
                    <a:pt x="2" y="1"/>
                    <a:pt x="2" y="1"/>
                  </a:cubicBezTo>
                  <a:cubicBezTo>
                    <a:pt x="1" y="1"/>
                    <a:pt x="0" y="2"/>
                    <a:pt x="0" y="3"/>
                  </a:cubicBezTo>
                  <a:cubicBezTo>
                    <a:pt x="1" y="7"/>
                    <a:pt x="1" y="7"/>
                    <a:pt x="1" y="7"/>
                  </a:cubicBezTo>
                  <a:cubicBezTo>
                    <a:pt x="1" y="8"/>
                    <a:pt x="2" y="8"/>
                    <a:pt x="3" y="8"/>
                  </a:cubicBezTo>
                  <a:cubicBezTo>
                    <a:pt x="7" y="8"/>
                    <a:pt x="7" y="8"/>
                    <a:pt x="7" y="8"/>
                  </a:cubicBezTo>
                  <a:cubicBezTo>
                    <a:pt x="8" y="8"/>
                    <a:pt x="8" y="7"/>
                    <a:pt x="8" y="6"/>
                  </a:cubicBezTo>
                  <a:cubicBezTo>
                    <a:pt x="8" y="2"/>
                    <a:pt x="8" y="2"/>
                    <a:pt x="8" y="2"/>
                  </a:cubicBezTo>
                  <a:cubicBezTo>
                    <a:pt x="8" y="1"/>
                    <a:pt x="7" y="0"/>
                    <a:pt x="6"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28" name="Freeform 275"/>
            <p:cNvSpPr/>
            <p:nvPr/>
          </p:nvSpPr>
          <p:spPr bwMode="auto">
            <a:xfrm>
              <a:off x="3128962" y="1312265"/>
              <a:ext cx="79772" cy="100013"/>
            </a:xfrm>
            <a:custGeom>
              <a:avLst/>
              <a:gdLst>
                <a:gd name="T0" fmla="*/ 25 w 31"/>
                <a:gd name="T1" fmla="*/ 0 h 39"/>
                <a:gd name="T2" fmla="*/ 1 w 31"/>
                <a:gd name="T3" fmla="*/ 3 h 39"/>
                <a:gd name="T4" fmla="*/ 0 w 31"/>
                <a:gd name="T5" fmla="*/ 4 h 39"/>
                <a:gd name="T6" fmla="*/ 4 w 31"/>
                <a:gd name="T7" fmla="*/ 38 h 39"/>
                <a:gd name="T8" fmla="*/ 6 w 31"/>
                <a:gd name="T9" fmla="*/ 39 h 39"/>
                <a:gd name="T10" fmla="*/ 29 w 31"/>
                <a:gd name="T11" fmla="*/ 36 h 39"/>
                <a:gd name="T12" fmla="*/ 31 w 31"/>
                <a:gd name="T13" fmla="*/ 34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3"/>
                    <a:pt x="0" y="4"/>
                  </a:cubicBezTo>
                  <a:cubicBezTo>
                    <a:pt x="4" y="38"/>
                    <a:pt x="4" y="38"/>
                    <a:pt x="4" y="38"/>
                  </a:cubicBezTo>
                  <a:cubicBezTo>
                    <a:pt x="4" y="39"/>
                    <a:pt x="5" y="39"/>
                    <a:pt x="6" y="39"/>
                  </a:cubicBezTo>
                  <a:cubicBezTo>
                    <a:pt x="29" y="36"/>
                    <a:pt x="29" y="36"/>
                    <a:pt x="29" y="36"/>
                  </a:cubicBezTo>
                  <a:cubicBezTo>
                    <a:pt x="30" y="36"/>
                    <a:pt x="31" y="35"/>
                    <a:pt x="31" y="34"/>
                  </a:cubicBezTo>
                  <a:cubicBezTo>
                    <a:pt x="27" y="1"/>
                    <a:pt x="27" y="1"/>
                    <a:pt x="27" y="1"/>
                  </a:cubicBezTo>
                  <a:cubicBezTo>
                    <a:pt x="26" y="0"/>
                    <a:pt x="26" y="0"/>
                    <a:pt x="25"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29" name="Freeform 276"/>
            <p:cNvSpPr>
              <a:spLocks noEditPoints="1"/>
            </p:cNvSpPr>
            <p:nvPr/>
          </p:nvSpPr>
          <p:spPr bwMode="auto">
            <a:xfrm>
              <a:off x="3345656" y="2836265"/>
              <a:ext cx="123825" cy="172641"/>
            </a:xfrm>
            <a:custGeom>
              <a:avLst/>
              <a:gdLst>
                <a:gd name="T0" fmla="*/ 31 w 48"/>
                <a:gd name="T1" fmla="*/ 1 h 67"/>
                <a:gd name="T2" fmla="*/ 10 w 48"/>
                <a:gd name="T3" fmla="*/ 3 h 67"/>
                <a:gd name="T4" fmla="*/ 1 w 48"/>
                <a:gd name="T5" fmla="*/ 14 h 67"/>
                <a:gd name="T6" fmla="*/ 6 w 48"/>
                <a:gd name="T7" fmla="*/ 58 h 67"/>
                <a:gd name="T8" fmla="*/ 17 w 48"/>
                <a:gd name="T9" fmla="*/ 66 h 67"/>
                <a:gd name="T10" fmla="*/ 38 w 48"/>
                <a:gd name="T11" fmla="*/ 64 h 67"/>
                <a:gd name="T12" fmla="*/ 47 w 48"/>
                <a:gd name="T13" fmla="*/ 53 h 67"/>
                <a:gd name="T14" fmla="*/ 42 w 48"/>
                <a:gd name="T15" fmla="*/ 9 h 67"/>
                <a:gd name="T16" fmla="*/ 31 w 48"/>
                <a:gd name="T17" fmla="*/ 1 h 67"/>
                <a:gd name="T18" fmla="*/ 43 w 48"/>
                <a:gd name="T19" fmla="*/ 53 h 67"/>
                <a:gd name="T20" fmla="*/ 38 w 48"/>
                <a:gd name="T21" fmla="*/ 59 h 67"/>
                <a:gd name="T22" fmla="*/ 17 w 48"/>
                <a:gd name="T23" fmla="*/ 62 h 67"/>
                <a:gd name="T24" fmla="*/ 11 w 48"/>
                <a:gd name="T25" fmla="*/ 57 h 67"/>
                <a:gd name="T26" fmla="*/ 5 w 48"/>
                <a:gd name="T27" fmla="*/ 14 h 67"/>
                <a:gd name="T28" fmla="*/ 10 w 48"/>
                <a:gd name="T29" fmla="*/ 8 h 67"/>
                <a:gd name="T30" fmla="*/ 31 w 48"/>
                <a:gd name="T31" fmla="*/ 5 h 67"/>
                <a:gd name="T32" fmla="*/ 37 w 48"/>
                <a:gd name="T33" fmla="*/ 10 h 67"/>
                <a:gd name="T34" fmla="*/ 43 w 48"/>
                <a:gd name="T35"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 h="67">
                  <a:moveTo>
                    <a:pt x="31" y="1"/>
                  </a:moveTo>
                  <a:cubicBezTo>
                    <a:pt x="10" y="3"/>
                    <a:pt x="10" y="3"/>
                    <a:pt x="10" y="3"/>
                  </a:cubicBezTo>
                  <a:cubicBezTo>
                    <a:pt x="4" y="4"/>
                    <a:pt x="0" y="9"/>
                    <a:pt x="1" y="14"/>
                  </a:cubicBezTo>
                  <a:cubicBezTo>
                    <a:pt x="6" y="58"/>
                    <a:pt x="6" y="58"/>
                    <a:pt x="6" y="58"/>
                  </a:cubicBezTo>
                  <a:cubicBezTo>
                    <a:pt x="7" y="63"/>
                    <a:pt x="12" y="67"/>
                    <a:pt x="17" y="66"/>
                  </a:cubicBezTo>
                  <a:cubicBezTo>
                    <a:pt x="38" y="64"/>
                    <a:pt x="38" y="64"/>
                    <a:pt x="38" y="64"/>
                  </a:cubicBezTo>
                  <a:cubicBezTo>
                    <a:pt x="44" y="63"/>
                    <a:pt x="48" y="58"/>
                    <a:pt x="47" y="53"/>
                  </a:cubicBezTo>
                  <a:cubicBezTo>
                    <a:pt x="42" y="9"/>
                    <a:pt x="42" y="9"/>
                    <a:pt x="42" y="9"/>
                  </a:cubicBezTo>
                  <a:cubicBezTo>
                    <a:pt x="41" y="4"/>
                    <a:pt x="36" y="0"/>
                    <a:pt x="31" y="1"/>
                  </a:cubicBezTo>
                  <a:close/>
                  <a:moveTo>
                    <a:pt x="43" y="53"/>
                  </a:moveTo>
                  <a:cubicBezTo>
                    <a:pt x="43" y="56"/>
                    <a:pt x="41" y="59"/>
                    <a:pt x="38" y="59"/>
                  </a:cubicBezTo>
                  <a:cubicBezTo>
                    <a:pt x="17" y="62"/>
                    <a:pt x="17" y="62"/>
                    <a:pt x="17" y="62"/>
                  </a:cubicBezTo>
                  <a:cubicBezTo>
                    <a:pt x="14" y="62"/>
                    <a:pt x="11" y="60"/>
                    <a:pt x="11" y="57"/>
                  </a:cubicBezTo>
                  <a:cubicBezTo>
                    <a:pt x="5" y="14"/>
                    <a:pt x="5" y="14"/>
                    <a:pt x="5" y="14"/>
                  </a:cubicBezTo>
                  <a:cubicBezTo>
                    <a:pt x="5" y="11"/>
                    <a:pt x="7" y="8"/>
                    <a:pt x="10" y="8"/>
                  </a:cubicBezTo>
                  <a:cubicBezTo>
                    <a:pt x="31" y="5"/>
                    <a:pt x="31" y="5"/>
                    <a:pt x="31" y="5"/>
                  </a:cubicBezTo>
                  <a:cubicBezTo>
                    <a:pt x="34" y="5"/>
                    <a:pt x="37" y="7"/>
                    <a:pt x="37" y="10"/>
                  </a:cubicBezTo>
                  <a:lnTo>
                    <a:pt x="43" y="53"/>
                  </a:ln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30" name="Freeform 277"/>
            <p:cNvSpPr/>
            <p:nvPr/>
          </p:nvSpPr>
          <p:spPr bwMode="auto">
            <a:xfrm>
              <a:off x="3402806" y="2962471"/>
              <a:ext cx="22622" cy="23813"/>
            </a:xfrm>
            <a:custGeom>
              <a:avLst/>
              <a:gdLst>
                <a:gd name="T0" fmla="*/ 6 w 9"/>
                <a:gd name="T1" fmla="*/ 1 h 9"/>
                <a:gd name="T2" fmla="*/ 2 w 9"/>
                <a:gd name="T3" fmla="*/ 1 h 9"/>
                <a:gd name="T4" fmla="*/ 0 w 9"/>
                <a:gd name="T5" fmla="*/ 3 h 9"/>
                <a:gd name="T6" fmla="*/ 1 w 9"/>
                <a:gd name="T7" fmla="*/ 7 h 9"/>
                <a:gd name="T8" fmla="*/ 3 w 9"/>
                <a:gd name="T9" fmla="*/ 8 h 9"/>
                <a:gd name="T10" fmla="*/ 7 w 9"/>
                <a:gd name="T11" fmla="*/ 8 h 9"/>
                <a:gd name="T12" fmla="*/ 9 w 9"/>
                <a:gd name="T13" fmla="*/ 6 h 9"/>
                <a:gd name="T14" fmla="*/ 8 w 9"/>
                <a:gd name="T15" fmla="*/ 2 h 9"/>
                <a:gd name="T16" fmla="*/ 6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6" y="1"/>
                  </a:moveTo>
                  <a:cubicBezTo>
                    <a:pt x="2" y="1"/>
                    <a:pt x="2" y="1"/>
                    <a:pt x="2" y="1"/>
                  </a:cubicBezTo>
                  <a:cubicBezTo>
                    <a:pt x="1" y="1"/>
                    <a:pt x="0" y="2"/>
                    <a:pt x="0" y="3"/>
                  </a:cubicBezTo>
                  <a:cubicBezTo>
                    <a:pt x="1" y="7"/>
                    <a:pt x="1" y="7"/>
                    <a:pt x="1" y="7"/>
                  </a:cubicBezTo>
                  <a:cubicBezTo>
                    <a:pt x="1" y="8"/>
                    <a:pt x="2" y="9"/>
                    <a:pt x="3" y="8"/>
                  </a:cubicBezTo>
                  <a:cubicBezTo>
                    <a:pt x="7" y="8"/>
                    <a:pt x="7" y="8"/>
                    <a:pt x="7" y="8"/>
                  </a:cubicBezTo>
                  <a:cubicBezTo>
                    <a:pt x="8" y="8"/>
                    <a:pt x="9" y="7"/>
                    <a:pt x="9" y="6"/>
                  </a:cubicBezTo>
                  <a:cubicBezTo>
                    <a:pt x="8" y="2"/>
                    <a:pt x="8" y="2"/>
                    <a:pt x="8" y="2"/>
                  </a:cubicBezTo>
                  <a:cubicBezTo>
                    <a:pt x="8" y="1"/>
                    <a:pt x="7" y="0"/>
                    <a:pt x="6" y="1"/>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sp>
          <p:nvSpPr>
            <p:cNvPr id="431" name="Freeform 278"/>
            <p:cNvSpPr/>
            <p:nvPr/>
          </p:nvSpPr>
          <p:spPr bwMode="auto">
            <a:xfrm>
              <a:off x="3365896" y="2860078"/>
              <a:ext cx="79772" cy="100013"/>
            </a:xfrm>
            <a:custGeom>
              <a:avLst/>
              <a:gdLst>
                <a:gd name="T0" fmla="*/ 25 w 31"/>
                <a:gd name="T1" fmla="*/ 0 h 39"/>
                <a:gd name="T2" fmla="*/ 1 w 31"/>
                <a:gd name="T3" fmla="*/ 3 h 39"/>
                <a:gd name="T4" fmla="*/ 0 w 31"/>
                <a:gd name="T5" fmla="*/ 5 h 39"/>
                <a:gd name="T6" fmla="*/ 4 w 31"/>
                <a:gd name="T7" fmla="*/ 38 h 39"/>
                <a:gd name="T8" fmla="*/ 6 w 31"/>
                <a:gd name="T9" fmla="*/ 39 h 39"/>
                <a:gd name="T10" fmla="*/ 29 w 31"/>
                <a:gd name="T11" fmla="*/ 36 h 39"/>
                <a:gd name="T12" fmla="*/ 31 w 31"/>
                <a:gd name="T13" fmla="*/ 35 h 39"/>
                <a:gd name="T14" fmla="*/ 27 w 31"/>
                <a:gd name="T15" fmla="*/ 1 h 39"/>
                <a:gd name="T16" fmla="*/ 25 w 31"/>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9">
                  <a:moveTo>
                    <a:pt x="25" y="0"/>
                  </a:moveTo>
                  <a:cubicBezTo>
                    <a:pt x="1" y="3"/>
                    <a:pt x="1" y="3"/>
                    <a:pt x="1" y="3"/>
                  </a:cubicBezTo>
                  <a:cubicBezTo>
                    <a:pt x="0" y="3"/>
                    <a:pt x="0" y="4"/>
                    <a:pt x="0" y="5"/>
                  </a:cubicBezTo>
                  <a:cubicBezTo>
                    <a:pt x="4" y="38"/>
                    <a:pt x="4" y="38"/>
                    <a:pt x="4" y="38"/>
                  </a:cubicBezTo>
                  <a:cubicBezTo>
                    <a:pt x="4" y="39"/>
                    <a:pt x="5" y="39"/>
                    <a:pt x="6" y="39"/>
                  </a:cubicBezTo>
                  <a:cubicBezTo>
                    <a:pt x="29" y="36"/>
                    <a:pt x="29" y="36"/>
                    <a:pt x="29" y="36"/>
                  </a:cubicBezTo>
                  <a:cubicBezTo>
                    <a:pt x="30" y="36"/>
                    <a:pt x="31" y="36"/>
                    <a:pt x="31" y="35"/>
                  </a:cubicBezTo>
                  <a:cubicBezTo>
                    <a:pt x="27" y="1"/>
                    <a:pt x="27" y="1"/>
                    <a:pt x="27" y="1"/>
                  </a:cubicBezTo>
                  <a:cubicBezTo>
                    <a:pt x="27" y="0"/>
                    <a:pt x="26" y="0"/>
                    <a:pt x="25" y="0"/>
                  </a:cubicBezTo>
                  <a:close/>
                </a:path>
              </a:pathLst>
            </a:custGeom>
            <a:grpFill/>
            <a:ln>
              <a:noFill/>
            </a:ln>
          </p:spPr>
          <p:txBody>
            <a:bodyPr vert="horz" wrap="square" lIns="91428" tIns="45714" rIns="91428" bIns="45714" numCol="1" anchor="t" anchorCtr="0" compatLnSpc="1"/>
            <a:lstStyle/>
            <a:p>
              <a:endParaRPr lang="zh-CN" altLang="en-US">
                <a:solidFill>
                  <a:schemeClr val="tx1">
                    <a:lumMod val="65000"/>
                    <a:lumOff val="35000"/>
                  </a:schemeClr>
                </a:solidFill>
              </a:endParaRPr>
            </a:p>
          </p:txBody>
        </p:sp>
      </p:grpSp>
      <p:sp>
        <p:nvSpPr>
          <p:cNvPr id="433" name="Oval 464"/>
          <p:cNvSpPr/>
          <p:nvPr/>
        </p:nvSpPr>
        <p:spPr>
          <a:xfrm>
            <a:off x="9718679" y="3389794"/>
            <a:ext cx="914281" cy="914281"/>
          </a:xfrm>
          <a:prstGeom prst="ellipse">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36" name="Oval 461"/>
          <p:cNvSpPr/>
          <p:nvPr/>
        </p:nvSpPr>
        <p:spPr>
          <a:xfrm>
            <a:off x="8031704" y="3278049"/>
            <a:ext cx="1106026" cy="1106026"/>
          </a:xfrm>
          <a:prstGeom prst="ellipse">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0" name="Oval 463"/>
          <p:cNvSpPr/>
          <p:nvPr/>
        </p:nvSpPr>
        <p:spPr>
          <a:xfrm>
            <a:off x="6456474" y="3389794"/>
            <a:ext cx="914281" cy="914281"/>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442" name="TextBox 441"/>
          <p:cNvSpPr txBox="1"/>
          <p:nvPr/>
        </p:nvSpPr>
        <p:spPr>
          <a:xfrm>
            <a:off x="8018843" y="4487370"/>
            <a:ext cx="1139908" cy="379286"/>
          </a:xfrm>
          <a:prstGeom prst="rect">
            <a:avLst/>
          </a:prstGeom>
          <a:noFill/>
        </p:spPr>
        <p:txBody>
          <a:bodyPr wrap="none" lIns="91428" tIns="45714" rIns="91428" bIns="45714" rtlCol="0">
            <a:spAutoFit/>
          </a:bodyPr>
          <a:lstStyle/>
          <a:p>
            <a:r>
              <a:rPr lang="zh-CN" altLang="en-US" sz="1865" b="1" dirty="0">
                <a:latin typeface="微软雅黑" panose="020B0503020204020204" pitchFamily="34" charset="-122"/>
                <a:ea typeface="微软雅黑" panose="020B0503020204020204" pitchFamily="34" charset="-122"/>
              </a:rPr>
              <a:t>添加文本</a:t>
            </a:r>
          </a:p>
        </p:txBody>
      </p:sp>
      <p:sp>
        <p:nvSpPr>
          <p:cNvPr id="443" name="TextBox 442"/>
          <p:cNvSpPr txBox="1"/>
          <p:nvPr/>
        </p:nvSpPr>
        <p:spPr>
          <a:xfrm>
            <a:off x="6383800" y="4472175"/>
            <a:ext cx="1139908" cy="379286"/>
          </a:xfrm>
          <a:prstGeom prst="rect">
            <a:avLst/>
          </a:prstGeom>
          <a:noFill/>
        </p:spPr>
        <p:txBody>
          <a:bodyPr wrap="none" lIns="91428" tIns="45714" rIns="91428" bIns="45714" rtlCol="0">
            <a:spAutoFit/>
          </a:bodyPr>
          <a:lstStyle/>
          <a:p>
            <a:r>
              <a:rPr lang="zh-CN" altLang="en-US" sz="1865" b="1" dirty="0">
                <a:latin typeface="微软雅黑" panose="020B0503020204020204" pitchFamily="34" charset="-122"/>
                <a:ea typeface="微软雅黑" panose="020B0503020204020204" pitchFamily="34" charset="-122"/>
              </a:rPr>
              <a:t>添加文本</a:t>
            </a:r>
          </a:p>
        </p:txBody>
      </p:sp>
      <p:sp>
        <p:nvSpPr>
          <p:cNvPr id="444" name="TextBox 443"/>
          <p:cNvSpPr txBox="1"/>
          <p:nvPr/>
        </p:nvSpPr>
        <p:spPr>
          <a:xfrm>
            <a:off x="9645878" y="4472176"/>
            <a:ext cx="1139908" cy="379286"/>
          </a:xfrm>
          <a:prstGeom prst="rect">
            <a:avLst/>
          </a:prstGeom>
          <a:noFill/>
        </p:spPr>
        <p:txBody>
          <a:bodyPr wrap="none" lIns="91428" tIns="45714" rIns="91428" bIns="45714" rtlCol="0">
            <a:spAutoFit/>
          </a:bodyPr>
          <a:lstStyle/>
          <a:p>
            <a:r>
              <a:rPr lang="zh-CN" altLang="en-US" sz="1865" b="1" dirty="0">
                <a:latin typeface="微软雅黑" panose="020B0503020204020204" pitchFamily="34" charset="-122"/>
                <a:ea typeface="微软雅黑" panose="020B0503020204020204" pitchFamily="34" charset="-122"/>
              </a:rPr>
              <a:t>添加文本</a:t>
            </a:r>
          </a:p>
        </p:txBody>
      </p:sp>
      <p:sp>
        <p:nvSpPr>
          <p:cNvPr id="445" name="Rectangle 1292"/>
          <p:cNvSpPr/>
          <p:nvPr/>
        </p:nvSpPr>
        <p:spPr>
          <a:xfrm>
            <a:off x="6005513" y="5102185"/>
            <a:ext cx="5834475" cy="777774"/>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请在此粘贴或者输入您的文字内容请在此粘贴或者输入您的文字内容请在此粘贴或者输入您的文字内容请在此粘贴或者输入您的文字内容请在此粘贴或者输入您的文字内容请在此粘贴或者输入您的文字内容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58"/>
                                        </p:tgtEl>
                                        <p:attrNameLst>
                                          <p:attrName>style.visibility</p:attrName>
                                        </p:attrNameLst>
                                      </p:cBhvr>
                                      <p:to>
                                        <p:strVal val="visible"/>
                                      </p:to>
                                    </p:set>
                                    <p:anim calcmode="lin" valueType="num">
                                      <p:cBhvr additive="base">
                                        <p:cTn id="13" dur="500" fill="hold"/>
                                        <p:tgtEl>
                                          <p:spTgt spid="158"/>
                                        </p:tgtEl>
                                        <p:attrNameLst>
                                          <p:attrName>ppt_x</p:attrName>
                                        </p:attrNameLst>
                                      </p:cBhvr>
                                      <p:tavLst>
                                        <p:tav tm="0">
                                          <p:val>
                                            <p:strVal val="1+#ppt_w/2"/>
                                          </p:val>
                                        </p:tav>
                                        <p:tav tm="100000">
                                          <p:val>
                                            <p:strVal val="#ppt_x"/>
                                          </p:val>
                                        </p:tav>
                                      </p:tavLst>
                                    </p:anim>
                                    <p:anim calcmode="lin" valueType="num">
                                      <p:cBhvr additive="base">
                                        <p:cTn id="14" dur="500" fill="hold"/>
                                        <p:tgtEl>
                                          <p:spTgt spid="15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59"/>
                                        </p:tgtEl>
                                        <p:attrNameLst>
                                          <p:attrName>style.visibility</p:attrName>
                                        </p:attrNameLst>
                                      </p:cBhvr>
                                      <p:to>
                                        <p:strVal val="visible"/>
                                      </p:to>
                                    </p:set>
                                    <p:animEffect transition="in" filter="wipe(right)">
                                      <p:cBhvr>
                                        <p:cTn id="18" dur="500"/>
                                        <p:tgtEl>
                                          <p:spTgt spid="159"/>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443"/>
                                        </p:tgtEl>
                                        <p:attrNameLst>
                                          <p:attrName>style.visibility</p:attrName>
                                        </p:attrNameLst>
                                      </p:cBhvr>
                                      <p:to>
                                        <p:strVal val="visible"/>
                                      </p:to>
                                    </p:set>
                                    <p:anim calcmode="lin" valueType="num">
                                      <p:cBhvr additive="base">
                                        <p:cTn id="22" dur="500" fill="hold"/>
                                        <p:tgtEl>
                                          <p:spTgt spid="443"/>
                                        </p:tgtEl>
                                        <p:attrNameLst>
                                          <p:attrName>ppt_x</p:attrName>
                                        </p:attrNameLst>
                                      </p:cBhvr>
                                      <p:tavLst>
                                        <p:tav tm="0">
                                          <p:val>
                                            <p:strVal val="#ppt_x"/>
                                          </p:val>
                                        </p:tav>
                                        <p:tav tm="100000">
                                          <p:val>
                                            <p:strVal val="#ppt_x"/>
                                          </p:val>
                                        </p:tav>
                                      </p:tavLst>
                                    </p:anim>
                                    <p:anim calcmode="lin" valueType="num">
                                      <p:cBhvr additive="base">
                                        <p:cTn id="23" dur="500" fill="hold"/>
                                        <p:tgtEl>
                                          <p:spTgt spid="443"/>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42"/>
                                        </p:tgtEl>
                                        <p:attrNameLst>
                                          <p:attrName>style.visibility</p:attrName>
                                        </p:attrNameLst>
                                      </p:cBhvr>
                                      <p:to>
                                        <p:strVal val="visible"/>
                                      </p:to>
                                    </p:set>
                                    <p:anim calcmode="lin" valueType="num">
                                      <p:cBhvr additive="base">
                                        <p:cTn id="26" dur="500" fill="hold"/>
                                        <p:tgtEl>
                                          <p:spTgt spid="442"/>
                                        </p:tgtEl>
                                        <p:attrNameLst>
                                          <p:attrName>ppt_x</p:attrName>
                                        </p:attrNameLst>
                                      </p:cBhvr>
                                      <p:tavLst>
                                        <p:tav tm="0">
                                          <p:val>
                                            <p:strVal val="#ppt_x"/>
                                          </p:val>
                                        </p:tav>
                                        <p:tav tm="100000">
                                          <p:val>
                                            <p:strVal val="#ppt_x"/>
                                          </p:val>
                                        </p:tav>
                                      </p:tavLst>
                                    </p:anim>
                                    <p:anim calcmode="lin" valueType="num">
                                      <p:cBhvr additive="base">
                                        <p:cTn id="27" dur="500" fill="hold"/>
                                        <p:tgtEl>
                                          <p:spTgt spid="44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44"/>
                                        </p:tgtEl>
                                        <p:attrNameLst>
                                          <p:attrName>style.visibility</p:attrName>
                                        </p:attrNameLst>
                                      </p:cBhvr>
                                      <p:to>
                                        <p:strVal val="visible"/>
                                      </p:to>
                                    </p:set>
                                    <p:anim calcmode="lin" valueType="num">
                                      <p:cBhvr additive="base">
                                        <p:cTn id="30" dur="500" fill="hold"/>
                                        <p:tgtEl>
                                          <p:spTgt spid="444"/>
                                        </p:tgtEl>
                                        <p:attrNameLst>
                                          <p:attrName>ppt_x</p:attrName>
                                        </p:attrNameLst>
                                      </p:cBhvr>
                                      <p:tavLst>
                                        <p:tav tm="0">
                                          <p:val>
                                            <p:strVal val="#ppt_x"/>
                                          </p:val>
                                        </p:tav>
                                        <p:tav tm="100000">
                                          <p:val>
                                            <p:strVal val="#ppt_x"/>
                                          </p:val>
                                        </p:tav>
                                      </p:tavLst>
                                    </p:anim>
                                    <p:anim calcmode="lin" valueType="num">
                                      <p:cBhvr additive="base">
                                        <p:cTn id="31" dur="500" fill="hold"/>
                                        <p:tgtEl>
                                          <p:spTgt spid="444"/>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45"/>
                                        </p:tgtEl>
                                        <p:attrNameLst>
                                          <p:attrName>style.visibility</p:attrName>
                                        </p:attrNameLst>
                                      </p:cBhvr>
                                      <p:to>
                                        <p:strVal val="visible"/>
                                      </p:to>
                                    </p:set>
                                    <p:animEffect transition="in" filter="wipe(up)">
                                      <p:cBhvr>
                                        <p:cTn id="35" dur="10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p:bldP spid="442" grpId="0"/>
      <p:bldP spid="443" grpId="0"/>
      <p:bldP spid="444" grpId="0"/>
      <p:bldP spid="4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sp>
        <p:nvSpPr>
          <p:cNvPr id="23" name="空心弧 44"/>
          <p:cNvSpPr/>
          <p:nvPr/>
        </p:nvSpPr>
        <p:spPr>
          <a:xfrm rot="11968239">
            <a:off x="379975" y="1081320"/>
            <a:ext cx="4480496" cy="4480497"/>
          </a:xfrm>
          <a:prstGeom prst="blockArc">
            <a:avLst>
              <a:gd name="adj1" fmla="val 5692214"/>
              <a:gd name="adj2" fmla="val 21588400"/>
              <a:gd name="adj3" fmla="val 751"/>
            </a:avLst>
          </a:prstGeom>
          <a:solidFill>
            <a:srgbClr val="C00000"/>
          </a:solidFill>
          <a:ln w="25400" cap="flat" cmpd="sng" algn="ctr">
            <a:noFill/>
            <a:prstDash val="solid"/>
          </a:ln>
          <a:effectLst/>
        </p:spPr>
        <p:txBody>
          <a:bodyPr anchor="ctr"/>
          <a:lstStyle/>
          <a:p>
            <a:pPr algn="ctr">
              <a:defRPr/>
            </a:pPr>
            <a:endParaRPr lang="zh-CN" altLang="en-US" kern="0">
              <a:latin typeface="Calibri" panose="020F0502020204030204"/>
              <a:ea typeface="宋体" panose="02010600030101010101" pitchFamily="2" charset="-122"/>
            </a:endParaRPr>
          </a:p>
        </p:txBody>
      </p:sp>
      <p:sp>
        <p:nvSpPr>
          <p:cNvPr id="2" name="空心弧 45"/>
          <p:cNvSpPr/>
          <p:nvPr/>
        </p:nvSpPr>
        <p:spPr>
          <a:xfrm rot="483470">
            <a:off x="1078384" y="1769630"/>
            <a:ext cx="3193345" cy="3193345"/>
          </a:xfrm>
          <a:prstGeom prst="blockArc">
            <a:avLst>
              <a:gd name="adj1" fmla="val 5692214"/>
              <a:gd name="adj2" fmla="val 42522"/>
              <a:gd name="adj3" fmla="val 1111"/>
            </a:avLst>
          </a:prstGeom>
          <a:solidFill>
            <a:srgbClr val="C00000"/>
          </a:solidFill>
          <a:ln w="25400" cap="flat" cmpd="sng" algn="ctr">
            <a:noFill/>
            <a:prstDash val="solid"/>
          </a:ln>
          <a:effectLst/>
        </p:spPr>
        <p:txBody>
          <a:bodyPr anchor="ctr"/>
          <a:lstStyle/>
          <a:p>
            <a:pPr algn="ctr">
              <a:defRPr/>
            </a:pPr>
            <a:endParaRPr lang="zh-CN" altLang="en-US" kern="0">
              <a:latin typeface="Calibri" panose="020F0502020204030204"/>
              <a:ea typeface="宋体" panose="02010600030101010101" pitchFamily="2" charset="-122"/>
            </a:endParaRPr>
          </a:p>
        </p:txBody>
      </p:sp>
      <p:sp>
        <p:nvSpPr>
          <p:cNvPr id="3" name="椭圆 46"/>
          <p:cNvSpPr/>
          <p:nvPr/>
        </p:nvSpPr>
        <p:spPr bwMode="auto">
          <a:xfrm>
            <a:off x="1268859" y="1960105"/>
            <a:ext cx="2813839" cy="2813839"/>
          </a:xfrm>
          <a:prstGeom prst="ellipse">
            <a:avLst/>
          </a:prstGeom>
          <a:solidFill>
            <a:srgbClr val="C00000"/>
          </a:solidFill>
          <a:ln w="25400" cap="flat" cmpd="sng" algn="ctr">
            <a:noFill/>
            <a:prstDash val="solid"/>
          </a:ln>
          <a:effectLst>
            <a:innerShdw blurRad="101600">
              <a:prstClr val="black"/>
            </a:innerShdw>
          </a:effectLst>
        </p:spPr>
        <p:txBody>
          <a:bodyPr anchor="ctr"/>
          <a:lstStyle/>
          <a:p>
            <a:pPr algn="ctr">
              <a:defRPr/>
            </a:pPr>
            <a:endParaRPr lang="zh-CN" altLang="en-US" kern="0">
              <a:latin typeface="Calibri" panose="020F0502020204030204"/>
              <a:ea typeface="宋体" panose="02010600030101010101" pitchFamily="2" charset="-122"/>
            </a:endParaRPr>
          </a:p>
        </p:txBody>
      </p:sp>
      <p:sp>
        <p:nvSpPr>
          <p:cNvPr id="4" name="椭圆 47"/>
          <p:cNvSpPr/>
          <p:nvPr/>
        </p:nvSpPr>
        <p:spPr bwMode="auto">
          <a:xfrm>
            <a:off x="1395842" y="2074101"/>
            <a:ext cx="2551215" cy="2552657"/>
          </a:xfrm>
          <a:prstGeom prst="ellipse">
            <a:avLst/>
          </a:prstGeom>
          <a:solidFill>
            <a:schemeClr val="bg1">
              <a:lumMod val="95000"/>
            </a:schemeClr>
          </a:solidFill>
          <a:ln w="25400" cap="flat" cmpd="sng" algn="ctr">
            <a:noFill/>
            <a:prstDash val="solid"/>
          </a:ln>
          <a:effectLst>
            <a:outerShdw blurRad="177800" dist="38100" dir="5400000" algn="t" rotWithShape="0">
              <a:prstClr val="black">
                <a:alpha val="76000"/>
              </a:prstClr>
            </a:outerShdw>
          </a:effectLst>
        </p:spPr>
        <p:txBody>
          <a:bodyPr anchor="ctr"/>
          <a:lstStyle/>
          <a:p>
            <a:pPr algn="ctr">
              <a:defRPr/>
            </a:pPr>
            <a:endParaRPr lang="zh-CN" altLang="en-US" kern="0">
              <a:latin typeface="Calibri" panose="020F0502020204030204"/>
              <a:ea typeface="宋体" panose="02010600030101010101" pitchFamily="2" charset="-122"/>
            </a:endParaRPr>
          </a:p>
        </p:txBody>
      </p:sp>
      <p:sp>
        <p:nvSpPr>
          <p:cNvPr id="5" name="椭圆 48"/>
          <p:cNvSpPr/>
          <p:nvPr/>
        </p:nvSpPr>
        <p:spPr bwMode="auto">
          <a:xfrm>
            <a:off x="1636822" y="2329510"/>
            <a:ext cx="2077912" cy="2079354"/>
          </a:xfrm>
          <a:prstGeom prst="ellipse">
            <a:avLst/>
          </a:prstGeom>
          <a:gradFill flip="none" rotWithShape="1">
            <a:gsLst>
              <a:gs pos="39000">
                <a:sysClr val="window" lastClr="FFFFFF"/>
              </a:gs>
              <a:gs pos="100000">
                <a:sysClr val="windowText" lastClr="000000">
                  <a:lumMod val="75000"/>
                  <a:lumOff val="25000"/>
                </a:sysClr>
              </a:gs>
            </a:gsLst>
            <a:lin ang="16200000" scaled="1"/>
            <a:tileRect/>
          </a:gradFill>
          <a:ln w="25400" cap="flat" cmpd="sng" algn="ctr">
            <a:noFill/>
            <a:prstDash val="solid"/>
          </a:ln>
          <a:effectLst/>
        </p:spPr>
        <p:txBody>
          <a:bodyPr anchor="ctr"/>
          <a:lstStyle/>
          <a:p>
            <a:pPr algn="ctr">
              <a:defRPr/>
            </a:pPr>
            <a:endParaRPr lang="zh-CN" altLang="en-US" kern="0">
              <a:latin typeface="Calibri" panose="020F0502020204030204"/>
              <a:ea typeface="宋体" panose="02010600030101010101" pitchFamily="2" charset="-122"/>
            </a:endParaRPr>
          </a:p>
        </p:txBody>
      </p:sp>
      <p:sp>
        <p:nvSpPr>
          <p:cNvPr id="6" name="椭圆 49"/>
          <p:cNvSpPr/>
          <p:nvPr/>
        </p:nvSpPr>
        <p:spPr bwMode="auto">
          <a:xfrm>
            <a:off x="1698871" y="2374243"/>
            <a:ext cx="1962471" cy="1962471"/>
          </a:xfrm>
          <a:prstGeom prst="ellipse">
            <a:avLst/>
          </a:prstGeom>
          <a:blipFill rotWithShape="1">
            <a:blip r:embed="rId3"/>
            <a:stretch>
              <a:fillRect/>
            </a:stretch>
          </a:blipFill>
          <a:ln w="25400" cap="flat" cmpd="sng" algn="ctr">
            <a:noFill/>
            <a:prstDash val="solid"/>
          </a:ln>
          <a:effectLst>
            <a:outerShdw blurRad="50800" dist="38100" dir="5400000" algn="t" rotWithShape="0">
              <a:prstClr val="black">
                <a:alpha val="67000"/>
              </a:prstClr>
            </a:outerShdw>
          </a:effectLst>
        </p:spPr>
        <p:txBody>
          <a:bodyPr anchor="ctr"/>
          <a:lstStyle/>
          <a:p>
            <a:pPr algn="ctr">
              <a:defRPr/>
            </a:pPr>
            <a:endParaRPr lang="zh-CN" altLang="en-US" kern="0">
              <a:latin typeface="Calibri" panose="020F0502020204030204"/>
              <a:ea typeface="宋体" panose="02010600030101010101" pitchFamily="2" charset="-122"/>
            </a:endParaRPr>
          </a:p>
        </p:txBody>
      </p:sp>
      <p:sp>
        <p:nvSpPr>
          <p:cNvPr id="7" name="同心圆 52"/>
          <p:cNvSpPr/>
          <p:nvPr/>
        </p:nvSpPr>
        <p:spPr bwMode="auto">
          <a:xfrm>
            <a:off x="3720968" y="1327841"/>
            <a:ext cx="920631" cy="920631"/>
          </a:xfrm>
          <a:prstGeom prst="donut">
            <a:avLst>
              <a:gd name="adj" fmla="val 3142"/>
            </a:avLst>
          </a:prstGeom>
          <a:solidFill>
            <a:srgbClr val="C00000"/>
          </a:solidFill>
          <a:ln w="25400" cap="flat" cmpd="sng" algn="ctr">
            <a:noFill/>
            <a:prstDash val="solid"/>
          </a:ln>
          <a:effectLst/>
        </p:spPr>
        <p:txBody>
          <a:bodyPr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8" name="椭圆 54"/>
          <p:cNvSpPr/>
          <p:nvPr/>
        </p:nvSpPr>
        <p:spPr bwMode="auto">
          <a:xfrm>
            <a:off x="3943190" y="1565936"/>
            <a:ext cx="477631" cy="477631"/>
          </a:xfrm>
          <a:prstGeom prst="ellipse">
            <a:avLst/>
          </a:prstGeom>
          <a:solidFill>
            <a:srgbClr val="C00000"/>
          </a:solidFill>
          <a:ln w="25400" cap="flat" cmpd="sng" algn="ctr">
            <a:noFill/>
            <a:prstDash val="solid"/>
          </a:ln>
          <a:effectLst/>
        </p:spPr>
        <p:txBody>
          <a:bodyPr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9" name="TextBox 53"/>
          <p:cNvSpPr txBox="1">
            <a:spLocks noChangeArrowheads="1"/>
          </p:cNvSpPr>
          <p:nvPr/>
        </p:nvSpPr>
        <p:spPr bwMode="auto">
          <a:xfrm>
            <a:off x="4008247" y="1567449"/>
            <a:ext cx="337141" cy="46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b="1">
                <a:solidFill>
                  <a:schemeClr val="bg1"/>
                </a:solidFill>
              </a:rPr>
              <a:t>1</a:t>
            </a:r>
          </a:p>
        </p:txBody>
      </p:sp>
      <p:sp>
        <p:nvSpPr>
          <p:cNvPr id="10" name="同心圆 59"/>
          <p:cNvSpPr/>
          <p:nvPr/>
        </p:nvSpPr>
        <p:spPr bwMode="auto">
          <a:xfrm>
            <a:off x="4327025" y="2560160"/>
            <a:ext cx="922073" cy="922075"/>
          </a:xfrm>
          <a:prstGeom prst="donut">
            <a:avLst>
              <a:gd name="adj" fmla="val 3142"/>
            </a:avLst>
          </a:prstGeom>
          <a:solidFill>
            <a:srgbClr val="C00000"/>
          </a:solidFill>
          <a:ln w="25400" cap="flat" cmpd="sng" algn="ctr">
            <a:noFill/>
            <a:prstDash val="solid"/>
          </a:ln>
          <a:effectLst/>
        </p:spPr>
        <p:txBody>
          <a:bodyPr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12" name="椭圆 61"/>
          <p:cNvSpPr/>
          <p:nvPr/>
        </p:nvSpPr>
        <p:spPr bwMode="auto">
          <a:xfrm>
            <a:off x="4550689" y="2798253"/>
            <a:ext cx="477633" cy="479074"/>
          </a:xfrm>
          <a:prstGeom prst="ellipse">
            <a:avLst/>
          </a:prstGeom>
          <a:solidFill>
            <a:srgbClr val="C00000"/>
          </a:solidFill>
          <a:ln w="25400" cap="flat" cmpd="sng" algn="ctr">
            <a:noFill/>
            <a:prstDash val="solid"/>
          </a:ln>
          <a:effectLst/>
        </p:spPr>
        <p:txBody>
          <a:bodyPr anchor="ctr"/>
          <a:lstStyle/>
          <a:p>
            <a:pPr algn="ctr">
              <a:defRPr/>
            </a:pPr>
            <a:endParaRPr lang="zh-CN" altLang="en-US" kern="0">
              <a:solidFill>
                <a:schemeClr val="bg1"/>
              </a:solidFill>
              <a:latin typeface="Calibri" panose="020F0502020204030204"/>
              <a:ea typeface="宋体" panose="02010600030101010101" pitchFamily="2" charset="-122"/>
            </a:endParaRPr>
          </a:p>
        </p:txBody>
      </p:sp>
      <p:sp>
        <p:nvSpPr>
          <p:cNvPr id="13" name="TextBox 54"/>
          <p:cNvSpPr txBox="1">
            <a:spLocks noChangeArrowheads="1"/>
          </p:cNvSpPr>
          <p:nvPr/>
        </p:nvSpPr>
        <p:spPr bwMode="auto">
          <a:xfrm>
            <a:off x="4622819" y="2809346"/>
            <a:ext cx="337141" cy="46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b="1">
                <a:solidFill>
                  <a:schemeClr val="bg1"/>
                </a:solidFill>
              </a:rPr>
              <a:t>2</a:t>
            </a:r>
          </a:p>
        </p:txBody>
      </p:sp>
      <p:sp>
        <p:nvSpPr>
          <p:cNvPr id="14" name="同心圆 66"/>
          <p:cNvSpPr/>
          <p:nvPr/>
        </p:nvSpPr>
        <p:spPr bwMode="auto">
          <a:xfrm>
            <a:off x="4029306" y="3947107"/>
            <a:ext cx="922075" cy="922075"/>
          </a:xfrm>
          <a:prstGeom prst="donut">
            <a:avLst>
              <a:gd name="adj" fmla="val 3142"/>
            </a:avLst>
          </a:prstGeom>
          <a:solidFill>
            <a:srgbClr val="C00000"/>
          </a:solidFill>
          <a:ln w="25400" cap="flat" cmpd="sng" algn="ctr">
            <a:noFill/>
            <a:prstDash val="solid"/>
          </a:ln>
          <a:effectLst/>
        </p:spPr>
        <p:txBody>
          <a:bodyPr anchor="ctr"/>
          <a:lstStyle/>
          <a:p>
            <a:pPr algn="ctr">
              <a:defRPr/>
            </a:pPr>
            <a:endParaRPr lang="zh-CN" altLang="en-US" kern="0">
              <a:latin typeface="Calibri" panose="020F0502020204030204"/>
              <a:ea typeface="宋体" panose="02010600030101010101" pitchFamily="2" charset="-122"/>
            </a:endParaRPr>
          </a:p>
        </p:txBody>
      </p:sp>
      <p:sp>
        <p:nvSpPr>
          <p:cNvPr id="15" name="椭圆 68"/>
          <p:cNvSpPr/>
          <p:nvPr/>
        </p:nvSpPr>
        <p:spPr bwMode="auto">
          <a:xfrm>
            <a:off x="4252970" y="4185201"/>
            <a:ext cx="477631" cy="479074"/>
          </a:xfrm>
          <a:prstGeom prst="ellipse">
            <a:avLst/>
          </a:prstGeom>
          <a:solidFill>
            <a:srgbClr val="C00000"/>
          </a:solidFill>
          <a:ln w="25400" cap="flat" cmpd="sng" algn="ctr">
            <a:noFill/>
            <a:prstDash val="solid"/>
          </a:ln>
          <a:effectLst/>
        </p:spPr>
        <p:txBody>
          <a:bodyPr anchor="ctr"/>
          <a:lstStyle/>
          <a:p>
            <a:pPr algn="ctr">
              <a:defRPr/>
            </a:pPr>
            <a:endParaRPr lang="zh-CN" altLang="en-US" kern="0">
              <a:latin typeface="Calibri" panose="020F0502020204030204"/>
              <a:ea typeface="宋体" panose="02010600030101010101" pitchFamily="2" charset="-122"/>
            </a:endParaRPr>
          </a:p>
        </p:txBody>
      </p:sp>
      <p:sp>
        <p:nvSpPr>
          <p:cNvPr id="16" name="TextBox 55"/>
          <p:cNvSpPr txBox="1">
            <a:spLocks noChangeArrowheads="1"/>
          </p:cNvSpPr>
          <p:nvPr/>
        </p:nvSpPr>
        <p:spPr bwMode="auto">
          <a:xfrm>
            <a:off x="4324836" y="4193930"/>
            <a:ext cx="337141" cy="46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b="1">
                <a:solidFill>
                  <a:schemeClr val="bg1"/>
                </a:solidFill>
              </a:rPr>
              <a:t>3</a:t>
            </a:r>
          </a:p>
        </p:txBody>
      </p:sp>
      <p:sp>
        <p:nvSpPr>
          <p:cNvPr id="17" name="同心圆 73"/>
          <p:cNvSpPr/>
          <p:nvPr/>
        </p:nvSpPr>
        <p:spPr bwMode="auto">
          <a:xfrm>
            <a:off x="2426140" y="5017808"/>
            <a:ext cx="922073" cy="922075"/>
          </a:xfrm>
          <a:prstGeom prst="donut">
            <a:avLst>
              <a:gd name="adj" fmla="val 3142"/>
            </a:avLst>
          </a:prstGeom>
          <a:solidFill>
            <a:srgbClr val="C00000"/>
          </a:solidFill>
          <a:ln w="25400" cap="flat" cmpd="sng" algn="ctr">
            <a:noFill/>
            <a:prstDash val="solid"/>
          </a:ln>
          <a:effectLst/>
        </p:spPr>
        <p:txBody>
          <a:bodyPr anchor="ctr"/>
          <a:lstStyle/>
          <a:p>
            <a:pPr algn="ctr">
              <a:defRPr/>
            </a:pPr>
            <a:endParaRPr lang="zh-CN" altLang="en-US" kern="0">
              <a:latin typeface="Calibri" panose="020F0502020204030204"/>
              <a:ea typeface="宋体" panose="02010600030101010101" pitchFamily="2" charset="-122"/>
            </a:endParaRPr>
          </a:p>
        </p:txBody>
      </p:sp>
      <p:sp>
        <p:nvSpPr>
          <p:cNvPr id="18" name="椭圆 75"/>
          <p:cNvSpPr/>
          <p:nvPr/>
        </p:nvSpPr>
        <p:spPr bwMode="auto">
          <a:xfrm>
            <a:off x="2649805" y="5255903"/>
            <a:ext cx="477633" cy="479074"/>
          </a:xfrm>
          <a:prstGeom prst="ellipse">
            <a:avLst/>
          </a:prstGeom>
          <a:solidFill>
            <a:srgbClr val="C00000"/>
          </a:solidFill>
          <a:ln w="25400" cap="flat" cmpd="sng" algn="ctr">
            <a:noFill/>
            <a:prstDash val="solid"/>
          </a:ln>
          <a:effectLst/>
        </p:spPr>
        <p:txBody>
          <a:bodyPr anchor="ctr"/>
          <a:lstStyle/>
          <a:p>
            <a:pPr algn="ctr">
              <a:defRPr/>
            </a:pPr>
            <a:endParaRPr lang="zh-CN" altLang="en-US" kern="0">
              <a:latin typeface="Calibri" panose="020F0502020204030204"/>
              <a:ea typeface="宋体" panose="02010600030101010101" pitchFamily="2" charset="-122"/>
            </a:endParaRPr>
          </a:p>
        </p:txBody>
      </p:sp>
      <p:sp>
        <p:nvSpPr>
          <p:cNvPr id="19" name="TextBox 39"/>
          <p:cNvSpPr txBox="1">
            <a:spLocks noChangeArrowheads="1"/>
          </p:cNvSpPr>
          <p:nvPr/>
        </p:nvSpPr>
        <p:spPr bwMode="auto">
          <a:xfrm>
            <a:off x="2717906" y="5278379"/>
            <a:ext cx="337141" cy="46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eaLnBrk="1" hangingPunct="1"/>
            <a:r>
              <a:rPr lang="en-US" altLang="en-US" b="1">
                <a:solidFill>
                  <a:schemeClr val="bg1"/>
                </a:solidFill>
              </a:rPr>
              <a:t>4</a:t>
            </a:r>
          </a:p>
        </p:txBody>
      </p:sp>
      <p:sp>
        <p:nvSpPr>
          <p:cNvPr id="22" name="Rectangle 64"/>
          <p:cNvSpPr/>
          <p:nvPr/>
        </p:nvSpPr>
        <p:spPr>
          <a:xfrm>
            <a:off x="4861914" y="1331082"/>
            <a:ext cx="2665932" cy="1001265"/>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52" name="Rectangle 65"/>
          <p:cNvSpPr/>
          <p:nvPr/>
        </p:nvSpPr>
        <p:spPr>
          <a:xfrm>
            <a:off x="5316202" y="2640233"/>
            <a:ext cx="2687874" cy="1001265"/>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53" name="Rectangle 66"/>
          <p:cNvSpPr/>
          <p:nvPr/>
        </p:nvSpPr>
        <p:spPr>
          <a:xfrm>
            <a:off x="5000897" y="4055455"/>
            <a:ext cx="3003178" cy="777774"/>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56" name="Rectangle 67"/>
          <p:cNvSpPr/>
          <p:nvPr/>
        </p:nvSpPr>
        <p:spPr>
          <a:xfrm>
            <a:off x="3604698" y="5339820"/>
            <a:ext cx="3923148" cy="777774"/>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cxnSp>
        <p:nvCxnSpPr>
          <p:cNvPr id="57" name="Straight Connector 69"/>
          <p:cNvCxnSpPr/>
          <p:nvPr/>
        </p:nvCxnSpPr>
        <p:spPr>
          <a:xfrm>
            <a:off x="8186929" y="1413817"/>
            <a:ext cx="0" cy="468298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0" name="Rectangle 70"/>
          <p:cNvSpPr/>
          <p:nvPr/>
        </p:nvSpPr>
        <p:spPr>
          <a:xfrm>
            <a:off x="8310884" y="1956136"/>
            <a:ext cx="3420642" cy="554283"/>
          </a:xfrm>
          <a:prstGeom prst="rect">
            <a:avLst/>
          </a:prstGeom>
        </p:spPr>
        <p:txBody>
          <a:bodyPr wrap="square" lIns="91428" tIns="45714" rIns="91428" bIns="45714">
            <a:spAutoFit/>
          </a:bodyPr>
          <a:lstStyle/>
          <a:p>
            <a:r>
              <a:rPr lang="zh-CN" altLang="en-US" sz="1465" dirty="0">
                <a:latin typeface="微软雅黑" panose="020B0503020204020204" pitchFamily="34" charset="-122"/>
                <a:ea typeface="微软雅黑" panose="020B0503020204020204" pitchFamily="34" charset="-122"/>
              </a:rPr>
              <a:t>点击输入简要文本内容，文字内容需概况精炼的说明该分项内容</a:t>
            </a:r>
          </a:p>
        </p:txBody>
      </p:sp>
      <p:sp>
        <p:nvSpPr>
          <p:cNvPr id="61" name="TextBox 48"/>
          <p:cNvSpPr txBox="1"/>
          <p:nvPr/>
        </p:nvSpPr>
        <p:spPr>
          <a:xfrm>
            <a:off x="8286349" y="1600366"/>
            <a:ext cx="1280953" cy="420829"/>
          </a:xfrm>
          <a:prstGeom prst="rect">
            <a:avLst/>
          </a:prstGeom>
          <a:noFill/>
        </p:spPr>
        <p:txBody>
          <a:bodyPr wrap="none" lIns="91428" tIns="45714" rIns="91428" bIns="45714" rtlCol="0">
            <a:spAutoFit/>
          </a:bodyPr>
          <a:lstStyle/>
          <a:p>
            <a:pPr algn="r"/>
            <a:r>
              <a:rPr lang="zh-CN" altLang="en-US" sz="2135" b="1" dirty="0">
                <a:latin typeface="微软雅黑" panose="020B0503020204020204" pitchFamily="34" charset="-122"/>
                <a:ea typeface="微软雅黑" panose="020B0503020204020204" pitchFamily="34" charset="-122"/>
              </a:rPr>
              <a:t>添加文本</a:t>
            </a:r>
          </a:p>
        </p:txBody>
      </p:sp>
      <p:sp>
        <p:nvSpPr>
          <p:cNvPr id="62" name="Rectangle 70"/>
          <p:cNvSpPr/>
          <p:nvPr/>
        </p:nvSpPr>
        <p:spPr>
          <a:xfrm>
            <a:off x="8310884" y="3057158"/>
            <a:ext cx="3420642" cy="554283"/>
          </a:xfrm>
          <a:prstGeom prst="rect">
            <a:avLst/>
          </a:prstGeom>
        </p:spPr>
        <p:txBody>
          <a:bodyPr wrap="square" lIns="91428" tIns="45714" rIns="91428" bIns="45714">
            <a:spAutoFit/>
          </a:bodyPr>
          <a:lstStyle/>
          <a:p>
            <a:r>
              <a:rPr lang="zh-CN" altLang="en-US" sz="1465" dirty="0">
                <a:latin typeface="微软雅黑" panose="020B0503020204020204" pitchFamily="34" charset="-122"/>
                <a:ea typeface="微软雅黑" panose="020B0503020204020204" pitchFamily="34" charset="-122"/>
              </a:rPr>
              <a:t>点击输入简要文本内容，文字内容需概况精炼的说明该分项内容</a:t>
            </a:r>
          </a:p>
        </p:txBody>
      </p:sp>
      <p:sp>
        <p:nvSpPr>
          <p:cNvPr id="63" name="TextBox 50"/>
          <p:cNvSpPr txBox="1"/>
          <p:nvPr/>
        </p:nvSpPr>
        <p:spPr>
          <a:xfrm>
            <a:off x="8286349" y="2701388"/>
            <a:ext cx="1280953" cy="420829"/>
          </a:xfrm>
          <a:prstGeom prst="rect">
            <a:avLst/>
          </a:prstGeom>
          <a:noFill/>
        </p:spPr>
        <p:txBody>
          <a:bodyPr wrap="none" lIns="91428" tIns="45714" rIns="91428" bIns="45714" rtlCol="0">
            <a:spAutoFit/>
          </a:bodyPr>
          <a:lstStyle/>
          <a:p>
            <a:pPr algn="r"/>
            <a:r>
              <a:rPr lang="zh-CN" altLang="en-US" sz="2135" b="1" dirty="0">
                <a:latin typeface="微软雅黑" panose="020B0503020204020204" pitchFamily="34" charset="-122"/>
                <a:ea typeface="微软雅黑" panose="020B0503020204020204" pitchFamily="34" charset="-122"/>
              </a:rPr>
              <a:t>添加文本</a:t>
            </a:r>
          </a:p>
        </p:txBody>
      </p:sp>
      <p:sp>
        <p:nvSpPr>
          <p:cNvPr id="64" name="Rectangle 70"/>
          <p:cNvSpPr/>
          <p:nvPr/>
        </p:nvSpPr>
        <p:spPr>
          <a:xfrm>
            <a:off x="8310884" y="4096343"/>
            <a:ext cx="3420642" cy="554283"/>
          </a:xfrm>
          <a:prstGeom prst="rect">
            <a:avLst/>
          </a:prstGeom>
        </p:spPr>
        <p:txBody>
          <a:bodyPr wrap="square" lIns="91428" tIns="45714" rIns="91428" bIns="45714">
            <a:spAutoFit/>
          </a:bodyPr>
          <a:lstStyle/>
          <a:p>
            <a:r>
              <a:rPr lang="zh-CN" altLang="en-US" sz="1465" dirty="0">
                <a:latin typeface="微软雅黑" panose="020B0503020204020204" pitchFamily="34" charset="-122"/>
                <a:ea typeface="微软雅黑" panose="020B0503020204020204" pitchFamily="34" charset="-122"/>
              </a:rPr>
              <a:t>点击输入简要文本内容，文字内容需概况精炼的说明该分项内容</a:t>
            </a:r>
          </a:p>
        </p:txBody>
      </p:sp>
      <p:sp>
        <p:nvSpPr>
          <p:cNvPr id="65" name="TextBox 54"/>
          <p:cNvSpPr txBox="1"/>
          <p:nvPr/>
        </p:nvSpPr>
        <p:spPr>
          <a:xfrm>
            <a:off x="8286349" y="3740573"/>
            <a:ext cx="1280953" cy="420829"/>
          </a:xfrm>
          <a:prstGeom prst="rect">
            <a:avLst/>
          </a:prstGeom>
          <a:noFill/>
        </p:spPr>
        <p:txBody>
          <a:bodyPr wrap="none" lIns="91428" tIns="45714" rIns="91428" bIns="45714" rtlCol="0">
            <a:spAutoFit/>
          </a:bodyPr>
          <a:lstStyle/>
          <a:p>
            <a:pPr algn="r"/>
            <a:r>
              <a:rPr lang="zh-CN" altLang="en-US" sz="2135" b="1" dirty="0">
                <a:latin typeface="微软雅黑" panose="020B0503020204020204" pitchFamily="34" charset="-122"/>
                <a:ea typeface="微软雅黑" panose="020B0503020204020204" pitchFamily="34" charset="-122"/>
              </a:rPr>
              <a:t>添加文本</a:t>
            </a:r>
          </a:p>
        </p:txBody>
      </p:sp>
      <p:sp>
        <p:nvSpPr>
          <p:cNvPr id="66" name="Rectangle 70"/>
          <p:cNvSpPr/>
          <p:nvPr/>
        </p:nvSpPr>
        <p:spPr>
          <a:xfrm>
            <a:off x="8310884" y="5184620"/>
            <a:ext cx="3420642" cy="554283"/>
          </a:xfrm>
          <a:prstGeom prst="rect">
            <a:avLst/>
          </a:prstGeom>
        </p:spPr>
        <p:txBody>
          <a:bodyPr wrap="square" lIns="91428" tIns="45714" rIns="91428" bIns="45714">
            <a:spAutoFit/>
          </a:bodyPr>
          <a:lstStyle/>
          <a:p>
            <a:r>
              <a:rPr lang="zh-CN" altLang="en-US" sz="1465" dirty="0">
                <a:latin typeface="微软雅黑" panose="020B0503020204020204" pitchFamily="34" charset="-122"/>
                <a:ea typeface="微软雅黑" panose="020B0503020204020204" pitchFamily="34" charset="-122"/>
              </a:rPr>
              <a:t>点击输入简要文本内容，文字内容需概况精炼的说明该分项内容</a:t>
            </a:r>
          </a:p>
        </p:txBody>
      </p:sp>
      <p:sp>
        <p:nvSpPr>
          <p:cNvPr id="67" name="TextBox 58"/>
          <p:cNvSpPr txBox="1"/>
          <p:nvPr/>
        </p:nvSpPr>
        <p:spPr>
          <a:xfrm>
            <a:off x="8286349" y="4828850"/>
            <a:ext cx="1280953" cy="420829"/>
          </a:xfrm>
          <a:prstGeom prst="rect">
            <a:avLst/>
          </a:prstGeom>
          <a:noFill/>
        </p:spPr>
        <p:txBody>
          <a:bodyPr wrap="none" lIns="91428" tIns="45714" rIns="91428" bIns="45714" rtlCol="0">
            <a:spAutoFit/>
          </a:bodyPr>
          <a:lstStyle/>
          <a:p>
            <a:pPr algn="r"/>
            <a:r>
              <a:rPr lang="zh-CN" altLang="en-US" sz="2135" b="1" dirty="0">
                <a:latin typeface="微软雅黑" panose="020B0503020204020204" pitchFamily="34" charset="-122"/>
                <a:ea typeface="微软雅黑" panose="020B0503020204020204" pitchFamily="34" charset="-122"/>
              </a:rPr>
              <a:t>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par>
                          <p:cTn id="69" fill="hold">
                            <p:stCondLst>
                              <p:cond delay="1500"/>
                            </p:stCondLst>
                            <p:childTnLst>
                              <p:par>
                                <p:cTn id="70" presetID="1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p:tgtEl>
                                          <p:spTgt spid="22"/>
                                        </p:tgtEl>
                                        <p:attrNameLst>
                                          <p:attrName>ppt_x</p:attrName>
                                        </p:attrNameLst>
                                      </p:cBhvr>
                                      <p:tavLst>
                                        <p:tav tm="0">
                                          <p:val>
                                            <p:strVal val="#ppt_x-#ppt_w*1.125000"/>
                                          </p:val>
                                        </p:tav>
                                        <p:tav tm="100000">
                                          <p:val>
                                            <p:strVal val="#ppt_x"/>
                                          </p:val>
                                        </p:tav>
                                      </p:tavLst>
                                    </p:anim>
                                    <p:animEffect transition="in" filter="wipe(right)">
                                      <p:cBhvr>
                                        <p:cTn id="73" dur="500"/>
                                        <p:tgtEl>
                                          <p:spTgt spid="22"/>
                                        </p:tgtEl>
                                      </p:cBhvr>
                                    </p:animEffect>
                                  </p:childTnLst>
                                </p:cTn>
                              </p:par>
                            </p:childTnLst>
                          </p:cTn>
                        </p:par>
                        <p:par>
                          <p:cTn id="74" fill="hold">
                            <p:stCondLst>
                              <p:cond delay="2000"/>
                            </p:stCondLst>
                            <p:childTnLst>
                              <p:par>
                                <p:cTn id="75" presetID="12" presetClass="entr" presetSubtype="8"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 calcmode="lin" valueType="num">
                                      <p:cBhvr additive="base">
                                        <p:cTn id="77" dur="500"/>
                                        <p:tgtEl>
                                          <p:spTgt spid="52"/>
                                        </p:tgtEl>
                                        <p:attrNameLst>
                                          <p:attrName>ppt_x</p:attrName>
                                        </p:attrNameLst>
                                      </p:cBhvr>
                                      <p:tavLst>
                                        <p:tav tm="0">
                                          <p:val>
                                            <p:strVal val="#ppt_x-#ppt_w*1.125000"/>
                                          </p:val>
                                        </p:tav>
                                        <p:tav tm="100000">
                                          <p:val>
                                            <p:strVal val="#ppt_x"/>
                                          </p:val>
                                        </p:tav>
                                      </p:tavLst>
                                    </p:anim>
                                    <p:animEffect transition="in" filter="wipe(right)">
                                      <p:cBhvr>
                                        <p:cTn id="78" dur="500"/>
                                        <p:tgtEl>
                                          <p:spTgt spid="52"/>
                                        </p:tgtEl>
                                      </p:cBhvr>
                                    </p:animEffect>
                                  </p:childTnLst>
                                </p:cTn>
                              </p:par>
                            </p:childTnLst>
                          </p:cTn>
                        </p:par>
                        <p:par>
                          <p:cTn id="79" fill="hold">
                            <p:stCondLst>
                              <p:cond delay="2500"/>
                            </p:stCondLst>
                            <p:childTnLst>
                              <p:par>
                                <p:cTn id="80" presetID="12" presetClass="entr" presetSubtype="8" fill="hold" grpId="0"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p:tgtEl>
                                          <p:spTgt spid="53"/>
                                        </p:tgtEl>
                                        <p:attrNameLst>
                                          <p:attrName>ppt_x</p:attrName>
                                        </p:attrNameLst>
                                      </p:cBhvr>
                                      <p:tavLst>
                                        <p:tav tm="0">
                                          <p:val>
                                            <p:strVal val="#ppt_x-#ppt_w*1.125000"/>
                                          </p:val>
                                        </p:tav>
                                        <p:tav tm="100000">
                                          <p:val>
                                            <p:strVal val="#ppt_x"/>
                                          </p:val>
                                        </p:tav>
                                      </p:tavLst>
                                    </p:anim>
                                    <p:animEffect transition="in" filter="wipe(right)">
                                      <p:cBhvr>
                                        <p:cTn id="83" dur="500"/>
                                        <p:tgtEl>
                                          <p:spTgt spid="53"/>
                                        </p:tgtEl>
                                      </p:cBhvr>
                                    </p:animEffect>
                                  </p:childTnLst>
                                </p:cTn>
                              </p:par>
                            </p:childTnLst>
                          </p:cTn>
                        </p:par>
                        <p:par>
                          <p:cTn id="84" fill="hold">
                            <p:stCondLst>
                              <p:cond delay="3000"/>
                            </p:stCondLst>
                            <p:childTnLst>
                              <p:par>
                                <p:cTn id="85" presetID="12" presetClass="entr" presetSubtype="8" fill="hold" grpId="0" nodeType="after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p:tgtEl>
                                          <p:spTgt spid="56"/>
                                        </p:tgtEl>
                                        <p:attrNameLst>
                                          <p:attrName>ppt_x</p:attrName>
                                        </p:attrNameLst>
                                      </p:cBhvr>
                                      <p:tavLst>
                                        <p:tav tm="0">
                                          <p:val>
                                            <p:strVal val="#ppt_x-#ppt_w*1.125000"/>
                                          </p:val>
                                        </p:tav>
                                        <p:tav tm="100000">
                                          <p:val>
                                            <p:strVal val="#ppt_x"/>
                                          </p:val>
                                        </p:tav>
                                      </p:tavLst>
                                    </p:anim>
                                    <p:animEffect transition="in" filter="wipe(right)">
                                      <p:cBhvr>
                                        <p:cTn id="88" dur="500"/>
                                        <p:tgtEl>
                                          <p:spTgt spid="56"/>
                                        </p:tgtEl>
                                      </p:cBhvr>
                                    </p:animEffect>
                                  </p:childTnLst>
                                </p:cTn>
                              </p:par>
                            </p:childTnLst>
                          </p:cTn>
                        </p:par>
                        <p:par>
                          <p:cTn id="89" fill="hold">
                            <p:stCondLst>
                              <p:cond delay="3500"/>
                            </p:stCondLst>
                            <p:childTnLst>
                              <p:par>
                                <p:cTn id="90" presetID="22" presetClass="entr" presetSubtype="1"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wipe(up)">
                                      <p:cBhvr>
                                        <p:cTn id="92" dur="500"/>
                                        <p:tgtEl>
                                          <p:spTgt spid="57"/>
                                        </p:tgtEl>
                                      </p:cBhvr>
                                    </p:animEffect>
                                  </p:childTnLst>
                                </p:cTn>
                              </p:par>
                            </p:childTnLst>
                          </p:cTn>
                        </p:par>
                        <p:par>
                          <p:cTn id="93" fill="hold">
                            <p:stCondLst>
                              <p:cond delay="4000"/>
                            </p:stCondLst>
                            <p:childTnLst>
                              <p:par>
                                <p:cTn id="94" presetID="2" presetClass="entr" presetSubtype="2" fill="hold" grpId="0" nodeType="afterEffect">
                                  <p:stCondLst>
                                    <p:cond delay="0"/>
                                  </p:stCondLst>
                                  <p:childTnLst>
                                    <p:set>
                                      <p:cBhvr>
                                        <p:cTn id="95" dur="1" fill="hold">
                                          <p:stCondLst>
                                            <p:cond delay="0"/>
                                          </p:stCondLst>
                                        </p:cTn>
                                        <p:tgtEl>
                                          <p:spTgt spid="61"/>
                                        </p:tgtEl>
                                        <p:attrNameLst>
                                          <p:attrName>style.visibility</p:attrName>
                                        </p:attrNameLst>
                                      </p:cBhvr>
                                      <p:to>
                                        <p:strVal val="visible"/>
                                      </p:to>
                                    </p:set>
                                    <p:anim calcmode="lin" valueType="num">
                                      <p:cBhvr additive="base">
                                        <p:cTn id="96" dur="250" fill="hold"/>
                                        <p:tgtEl>
                                          <p:spTgt spid="61"/>
                                        </p:tgtEl>
                                        <p:attrNameLst>
                                          <p:attrName>ppt_x</p:attrName>
                                        </p:attrNameLst>
                                      </p:cBhvr>
                                      <p:tavLst>
                                        <p:tav tm="0">
                                          <p:val>
                                            <p:strVal val="1+#ppt_w/2"/>
                                          </p:val>
                                        </p:tav>
                                        <p:tav tm="100000">
                                          <p:val>
                                            <p:strVal val="#ppt_x"/>
                                          </p:val>
                                        </p:tav>
                                      </p:tavLst>
                                    </p:anim>
                                    <p:anim calcmode="lin" valueType="num">
                                      <p:cBhvr additive="base">
                                        <p:cTn id="97" dur="250" fill="hold"/>
                                        <p:tgtEl>
                                          <p:spTgt spid="61"/>
                                        </p:tgtEl>
                                        <p:attrNameLst>
                                          <p:attrName>ppt_y</p:attrName>
                                        </p:attrNameLst>
                                      </p:cBhvr>
                                      <p:tavLst>
                                        <p:tav tm="0">
                                          <p:val>
                                            <p:strVal val="#ppt_y"/>
                                          </p:val>
                                        </p:tav>
                                        <p:tav tm="100000">
                                          <p:val>
                                            <p:strVal val="#ppt_y"/>
                                          </p:val>
                                        </p:tav>
                                      </p:tavLst>
                                    </p:anim>
                                  </p:childTnLst>
                                </p:cTn>
                              </p:par>
                            </p:childTnLst>
                          </p:cTn>
                        </p:par>
                        <p:par>
                          <p:cTn id="98" fill="hold">
                            <p:stCondLst>
                              <p:cond delay="4500"/>
                            </p:stCondLst>
                            <p:childTnLst>
                              <p:par>
                                <p:cTn id="99" presetID="22" presetClass="entr" presetSubtype="1" fill="hold" grpId="0" nodeType="after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up)">
                                      <p:cBhvr>
                                        <p:cTn id="101" dur="500"/>
                                        <p:tgtEl>
                                          <p:spTgt spid="60"/>
                                        </p:tgtEl>
                                      </p:cBhvr>
                                    </p:animEffect>
                                  </p:childTnLst>
                                </p:cTn>
                              </p:par>
                            </p:childTnLst>
                          </p:cTn>
                        </p:par>
                        <p:par>
                          <p:cTn id="102" fill="hold">
                            <p:stCondLst>
                              <p:cond delay="5000"/>
                            </p:stCondLst>
                            <p:childTnLst>
                              <p:par>
                                <p:cTn id="103" presetID="2" presetClass="entr" presetSubtype="2" fill="hold" grpId="0" nodeType="afterEffect">
                                  <p:stCondLst>
                                    <p:cond delay="0"/>
                                  </p:stCondLst>
                                  <p:childTnLst>
                                    <p:set>
                                      <p:cBhvr>
                                        <p:cTn id="104" dur="1" fill="hold">
                                          <p:stCondLst>
                                            <p:cond delay="0"/>
                                          </p:stCondLst>
                                        </p:cTn>
                                        <p:tgtEl>
                                          <p:spTgt spid="63"/>
                                        </p:tgtEl>
                                        <p:attrNameLst>
                                          <p:attrName>style.visibility</p:attrName>
                                        </p:attrNameLst>
                                      </p:cBhvr>
                                      <p:to>
                                        <p:strVal val="visible"/>
                                      </p:to>
                                    </p:set>
                                    <p:anim calcmode="lin" valueType="num">
                                      <p:cBhvr additive="base">
                                        <p:cTn id="105" dur="250" fill="hold"/>
                                        <p:tgtEl>
                                          <p:spTgt spid="63"/>
                                        </p:tgtEl>
                                        <p:attrNameLst>
                                          <p:attrName>ppt_x</p:attrName>
                                        </p:attrNameLst>
                                      </p:cBhvr>
                                      <p:tavLst>
                                        <p:tav tm="0">
                                          <p:val>
                                            <p:strVal val="1+#ppt_w/2"/>
                                          </p:val>
                                        </p:tav>
                                        <p:tav tm="100000">
                                          <p:val>
                                            <p:strVal val="#ppt_x"/>
                                          </p:val>
                                        </p:tav>
                                      </p:tavLst>
                                    </p:anim>
                                    <p:anim calcmode="lin" valueType="num">
                                      <p:cBhvr additive="base">
                                        <p:cTn id="106" dur="250" fill="hold"/>
                                        <p:tgtEl>
                                          <p:spTgt spid="63"/>
                                        </p:tgtEl>
                                        <p:attrNameLst>
                                          <p:attrName>ppt_y</p:attrName>
                                        </p:attrNameLst>
                                      </p:cBhvr>
                                      <p:tavLst>
                                        <p:tav tm="0">
                                          <p:val>
                                            <p:strVal val="#ppt_y"/>
                                          </p:val>
                                        </p:tav>
                                        <p:tav tm="100000">
                                          <p:val>
                                            <p:strVal val="#ppt_y"/>
                                          </p:val>
                                        </p:tav>
                                      </p:tavLst>
                                    </p:anim>
                                  </p:childTnLst>
                                </p:cTn>
                              </p:par>
                            </p:childTnLst>
                          </p:cTn>
                        </p:par>
                        <p:par>
                          <p:cTn id="107" fill="hold">
                            <p:stCondLst>
                              <p:cond delay="5500"/>
                            </p:stCondLst>
                            <p:childTnLst>
                              <p:par>
                                <p:cTn id="108" presetID="22" presetClass="entr" presetSubtype="1" fill="hold" grpId="0" nodeType="after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wipe(up)">
                                      <p:cBhvr>
                                        <p:cTn id="110" dur="500"/>
                                        <p:tgtEl>
                                          <p:spTgt spid="62"/>
                                        </p:tgtEl>
                                      </p:cBhvr>
                                    </p:animEffect>
                                  </p:childTnLst>
                                </p:cTn>
                              </p:par>
                            </p:childTnLst>
                          </p:cTn>
                        </p:par>
                        <p:par>
                          <p:cTn id="111" fill="hold">
                            <p:stCondLst>
                              <p:cond delay="6000"/>
                            </p:stCondLst>
                            <p:childTnLst>
                              <p:par>
                                <p:cTn id="112" presetID="2" presetClass="entr" presetSubtype="2"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 calcmode="lin" valueType="num">
                                      <p:cBhvr additive="base">
                                        <p:cTn id="114" dur="250" fill="hold"/>
                                        <p:tgtEl>
                                          <p:spTgt spid="65"/>
                                        </p:tgtEl>
                                        <p:attrNameLst>
                                          <p:attrName>ppt_x</p:attrName>
                                        </p:attrNameLst>
                                      </p:cBhvr>
                                      <p:tavLst>
                                        <p:tav tm="0">
                                          <p:val>
                                            <p:strVal val="1+#ppt_w/2"/>
                                          </p:val>
                                        </p:tav>
                                        <p:tav tm="100000">
                                          <p:val>
                                            <p:strVal val="#ppt_x"/>
                                          </p:val>
                                        </p:tav>
                                      </p:tavLst>
                                    </p:anim>
                                    <p:anim calcmode="lin" valueType="num">
                                      <p:cBhvr additive="base">
                                        <p:cTn id="115" dur="250" fill="hold"/>
                                        <p:tgtEl>
                                          <p:spTgt spid="65"/>
                                        </p:tgtEl>
                                        <p:attrNameLst>
                                          <p:attrName>ppt_y</p:attrName>
                                        </p:attrNameLst>
                                      </p:cBhvr>
                                      <p:tavLst>
                                        <p:tav tm="0">
                                          <p:val>
                                            <p:strVal val="#ppt_y"/>
                                          </p:val>
                                        </p:tav>
                                        <p:tav tm="100000">
                                          <p:val>
                                            <p:strVal val="#ppt_y"/>
                                          </p:val>
                                        </p:tav>
                                      </p:tavLst>
                                    </p:anim>
                                  </p:childTnLst>
                                </p:cTn>
                              </p:par>
                            </p:childTnLst>
                          </p:cTn>
                        </p:par>
                        <p:par>
                          <p:cTn id="116" fill="hold">
                            <p:stCondLst>
                              <p:cond delay="6500"/>
                            </p:stCondLst>
                            <p:childTnLst>
                              <p:par>
                                <p:cTn id="117" presetID="22" presetClass="entr" presetSubtype="1" fill="hold" grpId="0" nodeType="after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wipe(up)">
                                      <p:cBhvr>
                                        <p:cTn id="119" dur="500"/>
                                        <p:tgtEl>
                                          <p:spTgt spid="64"/>
                                        </p:tgtEl>
                                      </p:cBhvr>
                                    </p:animEffect>
                                  </p:childTnLst>
                                </p:cTn>
                              </p:par>
                            </p:childTnLst>
                          </p:cTn>
                        </p:par>
                        <p:par>
                          <p:cTn id="120" fill="hold">
                            <p:stCondLst>
                              <p:cond delay="7000"/>
                            </p:stCondLst>
                            <p:childTnLst>
                              <p:par>
                                <p:cTn id="121" presetID="2" presetClass="entr" presetSubtype="2" fill="hold" grpId="0" nodeType="afterEffect">
                                  <p:stCondLst>
                                    <p:cond delay="0"/>
                                  </p:stCondLst>
                                  <p:childTnLst>
                                    <p:set>
                                      <p:cBhvr>
                                        <p:cTn id="122" dur="1" fill="hold">
                                          <p:stCondLst>
                                            <p:cond delay="0"/>
                                          </p:stCondLst>
                                        </p:cTn>
                                        <p:tgtEl>
                                          <p:spTgt spid="67"/>
                                        </p:tgtEl>
                                        <p:attrNameLst>
                                          <p:attrName>style.visibility</p:attrName>
                                        </p:attrNameLst>
                                      </p:cBhvr>
                                      <p:to>
                                        <p:strVal val="visible"/>
                                      </p:to>
                                    </p:set>
                                    <p:anim calcmode="lin" valueType="num">
                                      <p:cBhvr additive="base">
                                        <p:cTn id="123" dur="250" fill="hold"/>
                                        <p:tgtEl>
                                          <p:spTgt spid="67"/>
                                        </p:tgtEl>
                                        <p:attrNameLst>
                                          <p:attrName>ppt_x</p:attrName>
                                        </p:attrNameLst>
                                      </p:cBhvr>
                                      <p:tavLst>
                                        <p:tav tm="0">
                                          <p:val>
                                            <p:strVal val="1+#ppt_w/2"/>
                                          </p:val>
                                        </p:tav>
                                        <p:tav tm="100000">
                                          <p:val>
                                            <p:strVal val="#ppt_x"/>
                                          </p:val>
                                        </p:tav>
                                      </p:tavLst>
                                    </p:anim>
                                    <p:anim calcmode="lin" valueType="num">
                                      <p:cBhvr additive="base">
                                        <p:cTn id="124" dur="250" fill="hold"/>
                                        <p:tgtEl>
                                          <p:spTgt spid="67"/>
                                        </p:tgtEl>
                                        <p:attrNameLst>
                                          <p:attrName>ppt_y</p:attrName>
                                        </p:attrNameLst>
                                      </p:cBhvr>
                                      <p:tavLst>
                                        <p:tav tm="0">
                                          <p:val>
                                            <p:strVal val="#ppt_y"/>
                                          </p:val>
                                        </p:tav>
                                        <p:tav tm="100000">
                                          <p:val>
                                            <p:strVal val="#ppt_y"/>
                                          </p:val>
                                        </p:tav>
                                      </p:tavLst>
                                    </p:anim>
                                  </p:childTnLst>
                                </p:cTn>
                              </p:par>
                            </p:childTnLst>
                          </p:cTn>
                        </p:par>
                        <p:par>
                          <p:cTn id="125" fill="hold">
                            <p:stCondLst>
                              <p:cond delay="7500"/>
                            </p:stCondLst>
                            <p:childTnLst>
                              <p:par>
                                <p:cTn id="126" presetID="22" presetClass="entr" presetSubtype="1" fill="hold" grpId="0" nodeType="after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wipe(up)">
                                      <p:cBhvr>
                                        <p:cTn id="12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 grpId="0" bldLvl="0" animBg="1"/>
      <p:bldP spid="3" grpId="0" bldLvl="0" animBg="1"/>
      <p:bldP spid="4" grpId="0" bldLvl="0" animBg="1"/>
      <p:bldP spid="5" grpId="0" bldLvl="0" animBg="1"/>
      <p:bldP spid="6" grpId="0" bldLvl="0" animBg="1"/>
      <p:bldP spid="7" grpId="0" bldLvl="0" animBg="1"/>
      <p:bldP spid="8" grpId="0" bldLvl="0" animBg="1"/>
      <p:bldP spid="9" grpId="0"/>
      <p:bldP spid="10" grpId="0" bldLvl="0" animBg="1"/>
      <p:bldP spid="12" grpId="0" bldLvl="0" animBg="1"/>
      <p:bldP spid="13" grpId="0"/>
      <p:bldP spid="14" grpId="0" bldLvl="0" animBg="1"/>
      <p:bldP spid="15" grpId="0" bldLvl="0" animBg="1"/>
      <p:bldP spid="16" grpId="0"/>
      <p:bldP spid="17" grpId="0" bldLvl="0" animBg="1"/>
      <p:bldP spid="18" grpId="0" bldLvl="0" animBg="1"/>
      <p:bldP spid="19" grpId="0"/>
      <p:bldP spid="22" grpId="0"/>
      <p:bldP spid="52" grpId="0"/>
      <p:bldP spid="53" grpId="0"/>
      <p:bldP spid="56" grpId="0"/>
      <p:bldP spid="60" grpId="0"/>
      <p:bldP spid="61" grpId="0"/>
      <p:bldP spid="62" grpId="0"/>
      <p:bldP spid="63" grpId="0"/>
      <p:bldP spid="64" grpId="0"/>
      <p:bldP spid="65" grpId="0"/>
      <p:bldP spid="66" grpId="0"/>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grpSp>
        <p:nvGrpSpPr>
          <p:cNvPr id="95" name="组合 208"/>
          <p:cNvGrpSpPr/>
          <p:nvPr/>
        </p:nvGrpSpPr>
        <p:grpSpPr>
          <a:xfrm>
            <a:off x="6027553" y="4640218"/>
            <a:ext cx="184127" cy="644441"/>
            <a:chOff x="2752726" y="4344988"/>
            <a:chExt cx="184150" cy="644525"/>
          </a:xfrm>
          <a:solidFill>
            <a:srgbClr val="C00000"/>
          </a:solidFill>
        </p:grpSpPr>
        <p:sp>
          <p:nvSpPr>
            <p:cNvPr id="96" name="Freeform 101"/>
            <p:cNvSpPr/>
            <p:nvPr/>
          </p:nvSpPr>
          <p:spPr bwMode="auto">
            <a:xfrm>
              <a:off x="2762251" y="4427538"/>
              <a:ext cx="174625" cy="519113"/>
            </a:xfrm>
            <a:custGeom>
              <a:avLst/>
              <a:gdLst>
                <a:gd name="T0" fmla="*/ 34 w 110"/>
                <a:gd name="T1" fmla="*/ 267 h 327"/>
                <a:gd name="T2" fmla="*/ 67 w 110"/>
                <a:gd name="T3" fmla="*/ 327 h 327"/>
                <a:gd name="T4" fmla="*/ 95 w 110"/>
                <a:gd name="T5" fmla="*/ 323 h 327"/>
                <a:gd name="T6" fmla="*/ 110 w 110"/>
                <a:gd name="T7" fmla="*/ 256 h 327"/>
                <a:gd name="T8" fmla="*/ 76 w 110"/>
                <a:gd name="T9" fmla="*/ 0 h 327"/>
                <a:gd name="T10" fmla="*/ 0 w 110"/>
                <a:gd name="T11" fmla="*/ 10 h 327"/>
                <a:gd name="T12" fmla="*/ 34 w 110"/>
                <a:gd name="T13" fmla="*/ 267 h 327"/>
              </a:gdLst>
              <a:ahLst/>
              <a:cxnLst>
                <a:cxn ang="0">
                  <a:pos x="T0" y="T1"/>
                </a:cxn>
                <a:cxn ang="0">
                  <a:pos x="T2" y="T3"/>
                </a:cxn>
                <a:cxn ang="0">
                  <a:pos x="T4" y="T5"/>
                </a:cxn>
                <a:cxn ang="0">
                  <a:pos x="T6" y="T7"/>
                </a:cxn>
                <a:cxn ang="0">
                  <a:pos x="T8" y="T9"/>
                </a:cxn>
                <a:cxn ang="0">
                  <a:pos x="T10" y="T11"/>
                </a:cxn>
                <a:cxn ang="0">
                  <a:pos x="T12" y="T13"/>
                </a:cxn>
              </a:cxnLst>
              <a:rect l="0" t="0" r="r" b="b"/>
              <a:pathLst>
                <a:path w="110" h="327">
                  <a:moveTo>
                    <a:pt x="34" y="267"/>
                  </a:moveTo>
                  <a:lnTo>
                    <a:pt x="67" y="327"/>
                  </a:lnTo>
                  <a:lnTo>
                    <a:pt x="95" y="323"/>
                  </a:lnTo>
                  <a:lnTo>
                    <a:pt x="110" y="256"/>
                  </a:lnTo>
                  <a:lnTo>
                    <a:pt x="76" y="0"/>
                  </a:lnTo>
                  <a:lnTo>
                    <a:pt x="0" y="10"/>
                  </a:lnTo>
                  <a:lnTo>
                    <a:pt x="34" y="2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97" name="Freeform 102"/>
            <p:cNvSpPr/>
            <p:nvPr/>
          </p:nvSpPr>
          <p:spPr bwMode="auto">
            <a:xfrm>
              <a:off x="2754313" y="4344988"/>
              <a:ext cx="128588" cy="146050"/>
            </a:xfrm>
            <a:custGeom>
              <a:avLst/>
              <a:gdLst>
                <a:gd name="T0" fmla="*/ 5 w 81"/>
                <a:gd name="T1" fmla="*/ 58 h 92"/>
                <a:gd name="T2" fmla="*/ 5 w 81"/>
                <a:gd name="T3" fmla="*/ 58 h 92"/>
                <a:gd name="T4" fmla="*/ 7 w 81"/>
                <a:gd name="T5" fmla="*/ 66 h 92"/>
                <a:gd name="T6" fmla="*/ 10 w 81"/>
                <a:gd name="T7" fmla="*/ 73 h 92"/>
                <a:gd name="T8" fmla="*/ 15 w 81"/>
                <a:gd name="T9" fmla="*/ 78 h 92"/>
                <a:gd name="T10" fmla="*/ 20 w 81"/>
                <a:gd name="T11" fmla="*/ 84 h 92"/>
                <a:gd name="T12" fmla="*/ 26 w 81"/>
                <a:gd name="T13" fmla="*/ 88 h 92"/>
                <a:gd name="T14" fmla="*/ 33 w 81"/>
                <a:gd name="T15" fmla="*/ 90 h 92"/>
                <a:gd name="T16" fmla="*/ 39 w 81"/>
                <a:gd name="T17" fmla="*/ 92 h 92"/>
                <a:gd name="T18" fmla="*/ 47 w 81"/>
                <a:gd name="T19" fmla="*/ 90 h 92"/>
                <a:gd name="T20" fmla="*/ 49 w 81"/>
                <a:gd name="T21" fmla="*/ 90 h 92"/>
                <a:gd name="T22" fmla="*/ 49 w 81"/>
                <a:gd name="T23" fmla="*/ 90 h 92"/>
                <a:gd name="T24" fmla="*/ 56 w 81"/>
                <a:gd name="T25" fmla="*/ 89 h 92"/>
                <a:gd name="T26" fmla="*/ 62 w 81"/>
                <a:gd name="T27" fmla="*/ 86 h 92"/>
                <a:gd name="T28" fmla="*/ 69 w 81"/>
                <a:gd name="T29" fmla="*/ 81 h 92"/>
                <a:gd name="T30" fmla="*/ 73 w 81"/>
                <a:gd name="T31" fmla="*/ 77 h 92"/>
                <a:gd name="T32" fmla="*/ 77 w 81"/>
                <a:gd name="T33" fmla="*/ 70 h 92"/>
                <a:gd name="T34" fmla="*/ 80 w 81"/>
                <a:gd name="T35" fmla="*/ 63 h 92"/>
                <a:gd name="T36" fmla="*/ 81 w 81"/>
                <a:gd name="T37" fmla="*/ 56 h 92"/>
                <a:gd name="T38" fmla="*/ 81 w 81"/>
                <a:gd name="T39" fmla="*/ 48 h 92"/>
                <a:gd name="T40" fmla="*/ 76 w 81"/>
                <a:gd name="T41" fmla="*/ 13 h 92"/>
                <a:gd name="T42" fmla="*/ 76 w 81"/>
                <a:gd name="T43" fmla="*/ 13 h 92"/>
                <a:gd name="T44" fmla="*/ 75 w 81"/>
                <a:gd name="T45" fmla="*/ 8 h 92"/>
                <a:gd name="T46" fmla="*/ 72 w 81"/>
                <a:gd name="T47" fmla="*/ 2 h 92"/>
                <a:gd name="T48" fmla="*/ 68 w 81"/>
                <a:gd name="T49" fmla="*/ 1 h 92"/>
                <a:gd name="T50" fmla="*/ 64 w 81"/>
                <a:gd name="T51" fmla="*/ 0 h 92"/>
                <a:gd name="T52" fmla="*/ 51 w 81"/>
                <a:gd name="T53" fmla="*/ 0 h 92"/>
                <a:gd name="T54" fmla="*/ 37 w 81"/>
                <a:gd name="T55" fmla="*/ 2 h 92"/>
                <a:gd name="T56" fmla="*/ 35 w 81"/>
                <a:gd name="T57" fmla="*/ 2 h 92"/>
                <a:gd name="T58" fmla="*/ 35 w 81"/>
                <a:gd name="T59" fmla="*/ 2 h 92"/>
                <a:gd name="T60" fmla="*/ 22 w 81"/>
                <a:gd name="T61" fmla="*/ 4 h 92"/>
                <a:gd name="T62" fmla="*/ 10 w 81"/>
                <a:gd name="T63" fmla="*/ 6 h 92"/>
                <a:gd name="T64" fmla="*/ 5 w 81"/>
                <a:gd name="T65" fmla="*/ 9 h 92"/>
                <a:gd name="T66" fmla="*/ 3 w 81"/>
                <a:gd name="T67" fmla="*/ 12 h 92"/>
                <a:gd name="T68" fmla="*/ 0 w 81"/>
                <a:gd name="T69" fmla="*/ 17 h 92"/>
                <a:gd name="T70" fmla="*/ 0 w 81"/>
                <a:gd name="T71" fmla="*/ 24 h 92"/>
                <a:gd name="T72" fmla="*/ 5 w 81"/>
                <a:gd name="T73" fmla="*/ 5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2">
                  <a:moveTo>
                    <a:pt x="5" y="58"/>
                  </a:moveTo>
                  <a:lnTo>
                    <a:pt x="5" y="58"/>
                  </a:lnTo>
                  <a:lnTo>
                    <a:pt x="7" y="66"/>
                  </a:lnTo>
                  <a:lnTo>
                    <a:pt x="10" y="73"/>
                  </a:lnTo>
                  <a:lnTo>
                    <a:pt x="15" y="78"/>
                  </a:lnTo>
                  <a:lnTo>
                    <a:pt x="20" y="84"/>
                  </a:lnTo>
                  <a:lnTo>
                    <a:pt x="26" y="88"/>
                  </a:lnTo>
                  <a:lnTo>
                    <a:pt x="33" y="90"/>
                  </a:lnTo>
                  <a:lnTo>
                    <a:pt x="39" y="92"/>
                  </a:lnTo>
                  <a:lnTo>
                    <a:pt x="47" y="90"/>
                  </a:lnTo>
                  <a:lnTo>
                    <a:pt x="49" y="90"/>
                  </a:lnTo>
                  <a:lnTo>
                    <a:pt x="49" y="90"/>
                  </a:lnTo>
                  <a:lnTo>
                    <a:pt x="56" y="89"/>
                  </a:lnTo>
                  <a:lnTo>
                    <a:pt x="62" y="86"/>
                  </a:lnTo>
                  <a:lnTo>
                    <a:pt x="69" y="81"/>
                  </a:lnTo>
                  <a:lnTo>
                    <a:pt x="73" y="77"/>
                  </a:lnTo>
                  <a:lnTo>
                    <a:pt x="77" y="70"/>
                  </a:lnTo>
                  <a:lnTo>
                    <a:pt x="80" y="63"/>
                  </a:lnTo>
                  <a:lnTo>
                    <a:pt x="81" y="56"/>
                  </a:lnTo>
                  <a:lnTo>
                    <a:pt x="81" y="48"/>
                  </a:lnTo>
                  <a:lnTo>
                    <a:pt x="76" y="13"/>
                  </a:lnTo>
                  <a:lnTo>
                    <a:pt x="76" y="13"/>
                  </a:lnTo>
                  <a:lnTo>
                    <a:pt x="75" y="8"/>
                  </a:lnTo>
                  <a:lnTo>
                    <a:pt x="72" y="2"/>
                  </a:lnTo>
                  <a:lnTo>
                    <a:pt x="68" y="1"/>
                  </a:lnTo>
                  <a:lnTo>
                    <a:pt x="64" y="0"/>
                  </a:lnTo>
                  <a:lnTo>
                    <a:pt x="51" y="0"/>
                  </a:lnTo>
                  <a:lnTo>
                    <a:pt x="37" y="2"/>
                  </a:lnTo>
                  <a:lnTo>
                    <a:pt x="35" y="2"/>
                  </a:lnTo>
                  <a:lnTo>
                    <a:pt x="35" y="2"/>
                  </a:lnTo>
                  <a:lnTo>
                    <a:pt x="22" y="4"/>
                  </a:lnTo>
                  <a:lnTo>
                    <a:pt x="10" y="6"/>
                  </a:lnTo>
                  <a:lnTo>
                    <a:pt x="5" y="9"/>
                  </a:lnTo>
                  <a:lnTo>
                    <a:pt x="3" y="12"/>
                  </a:lnTo>
                  <a:lnTo>
                    <a:pt x="0" y="17"/>
                  </a:lnTo>
                  <a:lnTo>
                    <a:pt x="0" y="24"/>
                  </a:lnTo>
                  <a:lnTo>
                    <a:pt x="5"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98" name="Freeform 103"/>
            <p:cNvSpPr/>
            <p:nvPr/>
          </p:nvSpPr>
          <p:spPr bwMode="auto">
            <a:xfrm>
              <a:off x="2752726" y="4394200"/>
              <a:ext cx="149225" cy="142875"/>
            </a:xfrm>
            <a:custGeom>
              <a:avLst/>
              <a:gdLst>
                <a:gd name="T0" fmla="*/ 11 w 94"/>
                <a:gd name="T1" fmla="*/ 90 h 90"/>
                <a:gd name="T2" fmla="*/ 94 w 94"/>
                <a:gd name="T3" fmla="*/ 80 h 90"/>
                <a:gd name="T4" fmla="*/ 84 w 94"/>
                <a:gd name="T5" fmla="*/ 0 h 90"/>
                <a:gd name="T6" fmla="*/ 0 w 94"/>
                <a:gd name="T7" fmla="*/ 11 h 90"/>
                <a:gd name="T8" fmla="*/ 11 w 94"/>
                <a:gd name="T9" fmla="*/ 90 h 90"/>
              </a:gdLst>
              <a:ahLst/>
              <a:cxnLst>
                <a:cxn ang="0">
                  <a:pos x="T0" y="T1"/>
                </a:cxn>
                <a:cxn ang="0">
                  <a:pos x="T2" y="T3"/>
                </a:cxn>
                <a:cxn ang="0">
                  <a:pos x="T4" y="T5"/>
                </a:cxn>
                <a:cxn ang="0">
                  <a:pos x="T6" y="T7"/>
                </a:cxn>
                <a:cxn ang="0">
                  <a:pos x="T8" y="T9"/>
                </a:cxn>
              </a:cxnLst>
              <a:rect l="0" t="0" r="r" b="b"/>
              <a:pathLst>
                <a:path w="94" h="90">
                  <a:moveTo>
                    <a:pt x="11" y="90"/>
                  </a:moveTo>
                  <a:lnTo>
                    <a:pt x="94" y="80"/>
                  </a:lnTo>
                  <a:lnTo>
                    <a:pt x="84" y="0"/>
                  </a:lnTo>
                  <a:lnTo>
                    <a:pt x="0" y="11"/>
                  </a:lnTo>
                  <a:lnTo>
                    <a:pt x="11"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99" name="Freeform 104"/>
            <p:cNvSpPr/>
            <p:nvPr/>
          </p:nvSpPr>
          <p:spPr bwMode="auto">
            <a:xfrm>
              <a:off x="2868613" y="4933950"/>
              <a:ext cx="44450" cy="55563"/>
            </a:xfrm>
            <a:custGeom>
              <a:avLst/>
              <a:gdLst>
                <a:gd name="T0" fmla="*/ 28 w 28"/>
                <a:gd name="T1" fmla="*/ 2 h 35"/>
                <a:gd name="T2" fmla="*/ 28 w 28"/>
                <a:gd name="T3" fmla="*/ 2 h 35"/>
                <a:gd name="T4" fmla="*/ 27 w 28"/>
                <a:gd name="T5" fmla="*/ 14 h 35"/>
                <a:gd name="T6" fmla="*/ 21 w 28"/>
                <a:gd name="T7" fmla="*/ 31 h 35"/>
                <a:gd name="T8" fmla="*/ 21 w 28"/>
                <a:gd name="T9" fmla="*/ 31 h 35"/>
                <a:gd name="T10" fmla="*/ 20 w 28"/>
                <a:gd name="T11" fmla="*/ 35 h 35"/>
                <a:gd name="T12" fmla="*/ 19 w 28"/>
                <a:gd name="T13" fmla="*/ 35 h 35"/>
                <a:gd name="T14" fmla="*/ 16 w 28"/>
                <a:gd name="T15" fmla="*/ 35 h 35"/>
                <a:gd name="T16" fmla="*/ 13 w 28"/>
                <a:gd name="T17" fmla="*/ 32 h 35"/>
                <a:gd name="T18" fmla="*/ 11 w 28"/>
                <a:gd name="T19" fmla="*/ 27 h 35"/>
                <a:gd name="T20" fmla="*/ 0 w 28"/>
                <a:gd name="T21" fmla="*/ 8 h 35"/>
                <a:gd name="T22" fmla="*/ 0 w 28"/>
                <a:gd name="T23" fmla="*/ 8 h 35"/>
                <a:gd name="T24" fmla="*/ 3 w 28"/>
                <a:gd name="T25" fmla="*/ 5 h 35"/>
                <a:gd name="T26" fmla="*/ 8 w 28"/>
                <a:gd name="T27" fmla="*/ 2 h 35"/>
                <a:gd name="T28" fmla="*/ 12 w 28"/>
                <a:gd name="T29" fmla="*/ 1 h 35"/>
                <a:gd name="T30" fmla="*/ 16 w 28"/>
                <a:gd name="T31" fmla="*/ 0 h 35"/>
                <a:gd name="T32" fmla="*/ 23 w 28"/>
                <a:gd name="T33" fmla="*/ 0 h 35"/>
                <a:gd name="T34" fmla="*/ 28 w 28"/>
                <a:gd name="T35" fmla="*/ 2 h 35"/>
                <a:gd name="T36" fmla="*/ 28 w 28"/>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5">
                  <a:moveTo>
                    <a:pt x="28" y="2"/>
                  </a:moveTo>
                  <a:lnTo>
                    <a:pt x="28" y="2"/>
                  </a:lnTo>
                  <a:lnTo>
                    <a:pt x="27" y="14"/>
                  </a:lnTo>
                  <a:lnTo>
                    <a:pt x="21" y="31"/>
                  </a:lnTo>
                  <a:lnTo>
                    <a:pt x="21" y="31"/>
                  </a:lnTo>
                  <a:lnTo>
                    <a:pt x="20" y="35"/>
                  </a:lnTo>
                  <a:lnTo>
                    <a:pt x="19" y="35"/>
                  </a:lnTo>
                  <a:lnTo>
                    <a:pt x="16" y="35"/>
                  </a:lnTo>
                  <a:lnTo>
                    <a:pt x="13" y="32"/>
                  </a:lnTo>
                  <a:lnTo>
                    <a:pt x="11" y="27"/>
                  </a:lnTo>
                  <a:lnTo>
                    <a:pt x="0" y="8"/>
                  </a:lnTo>
                  <a:lnTo>
                    <a:pt x="0" y="8"/>
                  </a:lnTo>
                  <a:lnTo>
                    <a:pt x="3" y="5"/>
                  </a:lnTo>
                  <a:lnTo>
                    <a:pt x="8" y="2"/>
                  </a:lnTo>
                  <a:lnTo>
                    <a:pt x="12" y="1"/>
                  </a:lnTo>
                  <a:lnTo>
                    <a:pt x="16" y="0"/>
                  </a:lnTo>
                  <a:lnTo>
                    <a:pt x="23" y="0"/>
                  </a:lnTo>
                  <a:lnTo>
                    <a:pt x="28" y="2"/>
                  </a:lnTo>
                  <a:lnTo>
                    <a:pt x="2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grpSp>
        <p:nvGrpSpPr>
          <p:cNvPr id="100" name="组合 215"/>
          <p:cNvGrpSpPr/>
          <p:nvPr/>
        </p:nvGrpSpPr>
        <p:grpSpPr>
          <a:xfrm>
            <a:off x="5418033" y="5225930"/>
            <a:ext cx="1414279" cy="1541262"/>
            <a:chOff x="2143126" y="4930775"/>
            <a:chExt cx="1414463" cy="1541463"/>
          </a:xfrm>
        </p:grpSpPr>
        <p:sp>
          <p:nvSpPr>
            <p:cNvPr id="101" name="Freeform 5"/>
            <p:cNvSpPr/>
            <p:nvPr/>
          </p:nvSpPr>
          <p:spPr bwMode="auto">
            <a:xfrm>
              <a:off x="2143126" y="5083175"/>
              <a:ext cx="1414463" cy="1257300"/>
            </a:xfrm>
            <a:custGeom>
              <a:avLst/>
              <a:gdLst>
                <a:gd name="T0" fmla="*/ 334 w 891"/>
                <a:gd name="T1" fmla="*/ 790 h 792"/>
                <a:gd name="T2" fmla="*/ 228 w 891"/>
                <a:gd name="T3" fmla="*/ 775 h 792"/>
                <a:gd name="T4" fmla="*/ 212 w 891"/>
                <a:gd name="T5" fmla="*/ 764 h 792"/>
                <a:gd name="T6" fmla="*/ 190 w 891"/>
                <a:gd name="T7" fmla="*/ 734 h 792"/>
                <a:gd name="T8" fmla="*/ 110 w 891"/>
                <a:gd name="T9" fmla="*/ 683 h 792"/>
                <a:gd name="T10" fmla="*/ 65 w 891"/>
                <a:gd name="T11" fmla="*/ 631 h 792"/>
                <a:gd name="T12" fmla="*/ 56 w 891"/>
                <a:gd name="T13" fmla="*/ 597 h 792"/>
                <a:gd name="T14" fmla="*/ 61 w 891"/>
                <a:gd name="T15" fmla="*/ 560 h 792"/>
                <a:gd name="T16" fmla="*/ 45 w 891"/>
                <a:gd name="T17" fmla="*/ 545 h 792"/>
                <a:gd name="T18" fmla="*/ 26 w 891"/>
                <a:gd name="T19" fmla="*/ 528 h 792"/>
                <a:gd name="T20" fmla="*/ 48 w 891"/>
                <a:gd name="T21" fmla="*/ 513 h 792"/>
                <a:gd name="T22" fmla="*/ 61 w 891"/>
                <a:gd name="T23" fmla="*/ 501 h 792"/>
                <a:gd name="T24" fmla="*/ 56 w 891"/>
                <a:gd name="T25" fmla="*/ 465 h 792"/>
                <a:gd name="T26" fmla="*/ 65 w 891"/>
                <a:gd name="T27" fmla="*/ 442 h 792"/>
                <a:gd name="T28" fmla="*/ 48 w 891"/>
                <a:gd name="T29" fmla="*/ 435 h 792"/>
                <a:gd name="T30" fmla="*/ 23 w 891"/>
                <a:gd name="T31" fmla="*/ 425 h 792"/>
                <a:gd name="T32" fmla="*/ 34 w 891"/>
                <a:gd name="T33" fmla="*/ 405 h 792"/>
                <a:gd name="T34" fmla="*/ 56 w 891"/>
                <a:gd name="T35" fmla="*/ 393 h 792"/>
                <a:gd name="T36" fmla="*/ 55 w 891"/>
                <a:gd name="T37" fmla="*/ 365 h 792"/>
                <a:gd name="T38" fmla="*/ 56 w 891"/>
                <a:gd name="T39" fmla="*/ 343 h 792"/>
                <a:gd name="T40" fmla="*/ 53 w 891"/>
                <a:gd name="T41" fmla="*/ 320 h 792"/>
                <a:gd name="T42" fmla="*/ 32 w 891"/>
                <a:gd name="T43" fmla="*/ 310 h 792"/>
                <a:gd name="T44" fmla="*/ 36 w 891"/>
                <a:gd name="T45" fmla="*/ 291 h 792"/>
                <a:gd name="T46" fmla="*/ 60 w 891"/>
                <a:gd name="T47" fmla="*/ 281 h 792"/>
                <a:gd name="T48" fmla="*/ 64 w 891"/>
                <a:gd name="T49" fmla="*/ 262 h 792"/>
                <a:gd name="T50" fmla="*/ 61 w 891"/>
                <a:gd name="T51" fmla="*/ 245 h 792"/>
                <a:gd name="T52" fmla="*/ 71 w 891"/>
                <a:gd name="T53" fmla="*/ 218 h 792"/>
                <a:gd name="T54" fmla="*/ 59 w 891"/>
                <a:gd name="T55" fmla="*/ 214 h 792"/>
                <a:gd name="T56" fmla="*/ 34 w 891"/>
                <a:gd name="T57" fmla="*/ 203 h 792"/>
                <a:gd name="T58" fmla="*/ 0 w 891"/>
                <a:gd name="T59" fmla="*/ 0 h 792"/>
                <a:gd name="T60" fmla="*/ 873 w 891"/>
                <a:gd name="T61" fmla="*/ 147 h 792"/>
                <a:gd name="T62" fmla="*/ 854 w 891"/>
                <a:gd name="T63" fmla="*/ 164 h 792"/>
                <a:gd name="T64" fmla="*/ 835 w 891"/>
                <a:gd name="T65" fmla="*/ 168 h 792"/>
                <a:gd name="T66" fmla="*/ 832 w 891"/>
                <a:gd name="T67" fmla="*/ 180 h 792"/>
                <a:gd name="T68" fmla="*/ 839 w 891"/>
                <a:gd name="T69" fmla="*/ 205 h 792"/>
                <a:gd name="T70" fmla="*/ 832 w 891"/>
                <a:gd name="T71" fmla="*/ 228 h 792"/>
                <a:gd name="T72" fmla="*/ 848 w 891"/>
                <a:gd name="T73" fmla="*/ 237 h 792"/>
                <a:gd name="T74" fmla="*/ 871 w 891"/>
                <a:gd name="T75" fmla="*/ 254 h 792"/>
                <a:gd name="T76" fmla="*/ 854 w 891"/>
                <a:gd name="T77" fmla="*/ 271 h 792"/>
                <a:gd name="T78" fmla="*/ 841 w 891"/>
                <a:gd name="T79" fmla="*/ 281 h 792"/>
                <a:gd name="T80" fmla="*/ 845 w 891"/>
                <a:gd name="T81" fmla="*/ 310 h 792"/>
                <a:gd name="T82" fmla="*/ 841 w 891"/>
                <a:gd name="T83" fmla="*/ 336 h 792"/>
                <a:gd name="T84" fmla="*/ 856 w 891"/>
                <a:gd name="T85" fmla="*/ 355 h 792"/>
                <a:gd name="T86" fmla="*/ 877 w 891"/>
                <a:gd name="T87" fmla="*/ 369 h 792"/>
                <a:gd name="T88" fmla="*/ 863 w 891"/>
                <a:gd name="T89" fmla="*/ 386 h 792"/>
                <a:gd name="T90" fmla="*/ 836 w 891"/>
                <a:gd name="T91" fmla="*/ 390 h 792"/>
                <a:gd name="T92" fmla="*/ 843 w 891"/>
                <a:gd name="T93" fmla="*/ 411 h 792"/>
                <a:gd name="T94" fmla="*/ 841 w 891"/>
                <a:gd name="T95" fmla="*/ 435 h 792"/>
                <a:gd name="T96" fmla="*/ 844 w 891"/>
                <a:gd name="T97" fmla="*/ 463 h 792"/>
                <a:gd name="T98" fmla="*/ 867 w 891"/>
                <a:gd name="T99" fmla="*/ 474 h 792"/>
                <a:gd name="T100" fmla="*/ 870 w 891"/>
                <a:gd name="T101" fmla="*/ 490 h 792"/>
                <a:gd name="T102" fmla="*/ 845 w 891"/>
                <a:gd name="T103" fmla="*/ 503 h 792"/>
                <a:gd name="T104" fmla="*/ 841 w 891"/>
                <a:gd name="T105" fmla="*/ 535 h 792"/>
                <a:gd name="T106" fmla="*/ 844 w 891"/>
                <a:gd name="T107" fmla="*/ 554 h 792"/>
                <a:gd name="T108" fmla="*/ 858 w 891"/>
                <a:gd name="T109" fmla="*/ 572 h 792"/>
                <a:gd name="T110" fmla="*/ 856 w 891"/>
                <a:gd name="T111" fmla="*/ 595 h 792"/>
                <a:gd name="T112" fmla="*/ 820 w 891"/>
                <a:gd name="T113" fmla="*/ 653 h 792"/>
                <a:gd name="T114" fmla="*/ 776 w 891"/>
                <a:gd name="T115" fmla="*/ 695 h 792"/>
                <a:gd name="T116" fmla="*/ 711 w 891"/>
                <a:gd name="T117" fmla="*/ 742 h 792"/>
                <a:gd name="T118" fmla="*/ 695 w 891"/>
                <a:gd name="T119" fmla="*/ 764 h 792"/>
                <a:gd name="T120" fmla="*/ 675 w 891"/>
                <a:gd name="T121" fmla="*/ 775 h 792"/>
                <a:gd name="T122" fmla="*/ 548 w 891"/>
                <a:gd name="T123" fmla="*/ 79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1" h="792">
                  <a:moveTo>
                    <a:pt x="435" y="792"/>
                  </a:moveTo>
                  <a:lnTo>
                    <a:pt x="435" y="792"/>
                  </a:lnTo>
                  <a:lnTo>
                    <a:pt x="370" y="791"/>
                  </a:lnTo>
                  <a:lnTo>
                    <a:pt x="334" y="790"/>
                  </a:lnTo>
                  <a:lnTo>
                    <a:pt x="298" y="787"/>
                  </a:lnTo>
                  <a:lnTo>
                    <a:pt x="266" y="783"/>
                  </a:lnTo>
                  <a:lnTo>
                    <a:pt x="237" y="778"/>
                  </a:lnTo>
                  <a:lnTo>
                    <a:pt x="228" y="775"/>
                  </a:lnTo>
                  <a:lnTo>
                    <a:pt x="220" y="772"/>
                  </a:lnTo>
                  <a:lnTo>
                    <a:pt x="213" y="768"/>
                  </a:lnTo>
                  <a:lnTo>
                    <a:pt x="212" y="764"/>
                  </a:lnTo>
                  <a:lnTo>
                    <a:pt x="212" y="764"/>
                  </a:lnTo>
                  <a:lnTo>
                    <a:pt x="209" y="756"/>
                  </a:lnTo>
                  <a:lnTo>
                    <a:pt x="205" y="749"/>
                  </a:lnTo>
                  <a:lnTo>
                    <a:pt x="198" y="741"/>
                  </a:lnTo>
                  <a:lnTo>
                    <a:pt x="190" y="734"/>
                  </a:lnTo>
                  <a:lnTo>
                    <a:pt x="164" y="717"/>
                  </a:lnTo>
                  <a:lnTo>
                    <a:pt x="129" y="695"/>
                  </a:lnTo>
                  <a:lnTo>
                    <a:pt x="129" y="695"/>
                  </a:lnTo>
                  <a:lnTo>
                    <a:pt x="110" y="683"/>
                  </a:lnTo>
                  <a:lnTo>
                    <a:pt x="95" y="669"/>
                  </a:lnTo>
                  <a:lnTo>
                    <a:pt x="82" y="657"/>
                  </a:lnTo>
                  <a:lnTo>
                    <a:pt x="72" y="643"/>
                  </a:lnTo>
                  <a:lnTo>
                    <a:pt x="65" y="631"/>
                  </a:lnTo>
                  <a:lnTo>
                    <a:pt x="60" y="619"/>
                  </a:lnTo>
                  <a:lnTo>
                    <a:pt x="57" y="608"/>
                  </a:lnTo>
                  <a:lnTo>
                    <a:pt x="56" y="597"/>
                  </a:lnTo>
                  <a:lnTo>
                    <a:pt x="56" y="597"/>
                  </a:lnTo>
                  <a:lnTo>
                    <a:pt x="57" y="589"/>
                  </a:lnTo>
                  <a:lnTo>
                    <a:pt x="59" y="581"/>
                  </a:lnTo>
                  <a:lnTo>
                    <a:pt x="61" y="566"/>
                  </a:lnTo>
                  <a:lnTo>
                    <a:pt x="61" y="560"/>
                  </a:lnTo>
                  <a:lnTo>
                    <a:pt x="59" y="554"/>
                  </a:lnTo>
                  <a:lnTo>
                    <a:pt x="55" y="549"/>
                  </a:lnTo>
                  <a:lnTo>
                    <a:pt x="45" y="545"/>
                  </a:lnTo>
                  <a:lnTo>
                    <a:pt x="45" y="545"/>
                  </a:lnTo>
                  <a:lnTo>
                    <a:pt x="36" y="541"/>
                  </a:lnTo>
                  <a:lnTo>
                    <a:pt x="30" y="537"/>
                  </a:lnTo>
                  <a:lnTo>
                    <a:pt x="28" y="532"/>
                  </a:lnTo>
                  <a:lnTo>
                    <a:pt x="26" y="528"/>
                  </a:lnTo>
                  <a:lnTo>
                    <a:pt x="29" y="524"/>
                  </a:lnTo>
                  <a:lnTo>
                    <a:pt x="33" y="522"/>
                  </a:lnTo>
                  <a:lnTo>
                    <a:pt x="40" y="518"/>
                  </a:lnTo>
                  <a:lnTo>
                    <a:pt x="48" y="513"/>
                  </a:lnTo>
                  <a:lnTo>
                    <a:pt x="48" y="513"/>
                  </a:lnTo>
                  <a:lnTo>
                    <a:pt x="55" y="511"/>
                  </a:lnTo>
                  <a:lnTo>
                    <a:pt x="59" y="505"/>
                  </a:lnTo>
                  <a:lnTo>
                    <a:pt x="61" y="501"/>
                  </a:lnTo>
                  <a:lnTo>
                    <a:pt x="61" y="496"/>
                  </a:lnTo>
                  <a:lnTo>
                    <a:pt x="59" y="482"/>
                  </a:lnTo>
                  <a:lnTo>
                    <a:pt x="57" y="474"/>
                  </a:lnTo>
                  <a:lnTo>
                    <a:pt x="56" y="465"/>
                  </a:lnTo>
                  <a:lnTo>
                    <a:pt x="56" y="465"/>
                  </a:lnTo>
                  <a:lnTo>
                    <a:pt x="57" y="457"/>
                  </a:lnTo>
                  <a:lnTo>
                    <a:pt x="60" y="450"/>
                  </a:lnTo>
                  <a:lnTo>
                    <a:pt x="65" y="442"/>
                  </a:lnTo>
                  <a:lnTo>
                    <a:pt x="65" y="439"/>
                  </a:lnTo>
                  <a:lnTo>
                    <a:pt x="64" y="436"/>
                  </a:lnTo>
                  <a:lnTo>
                    <a:pt x="59" y="435"/>
                  </a:lnTo>
                  <a:lnTo>
                    <a:pt x="48" y="435"/>
                  </a:lnTo>
                  <a:lnTo>
                    <a:pt x="48" y="435"/>
                  </a:lnTo>
                  <a:lnTo>
                    <a:pt x="36" y="432"/>
                  </a:lnTo>
                  <a:lnTo>
                    <a:pt x="28" y="430"/>
                  </a:lnTo>
                  <a:lnTo>
                    <a:pt x="23" y="425"/>
                  </a:lnTo>
                  <a:lnTo>
                    <a:pt x="22" y="420"/>
                  </a:lnTo>
                  <a:lnTo>
                    <a:pt x="23" y="415"/>
                  </a:lnTo>
                  <a:lnTo>
                    <a:pt x="28" y="409"/>
                  </a:lnTo>
                  <a:lnTo>
                    <a:pt x="34" y="405"/>
                  </a:lnTo>
                  <a:lnTo>
                    <a:pt x="42" y="401"/>
                  </a:lnTo>
                  <a:lnTo>
                    <a:pt x="42" y="401"/>
                  </a:lnTo>
                  <a:lnTo>
                    <a:pt x="51" y="397"/>
                  </a:lnTo>
                  <a:lnTo>
                    <a:pt x="56" y="393"/>
                  </a:lnTo>
                  <a:lnTo>
                    <a:pt x="59" y="389"/>
                  </a:lnTo>
                  <a:lnTo>
                    <a:pt x="59" y="384"/>
                  </a:lnTo>
                  <a:lnTo>
                    <a:pt x="56" y="371"/>
                  </a:lnTo>
                  <a:lnTo>
                    <a:pt x="55" y="365"/>
                  </a:lnTo>
                  <a:lnTo>
                    <a:pt x="55" y="356"/>
                  </a:lnTo>
                  <a:lnTo>
                    <a:pt x="55" y="356"/>
                  </a:lnTo>
                  <a:lnTo>
                    <a:pt x="55" y="350"/>
                  </a:lnTo>
                  <a:lnTo>
                    <a:pt x="56" y="343"/>
                  </a:lnTo>
                  <a:lnTo>
                    <a:pt x="59" y="332"/>
                  </a:lnTo>
                  <a:lnTo>
                    <a:pt x="59" y="328"/>
                  </a:lnTo>
                  <a:lnTo>
                    <a:pt x="57" y="324"/>
                  </a:lnTo>
                  <a:lnTo>
                    <a:pt x="53" y="320"/>
                  </a:lnTo>
                  <a:lnTo>
                    <a:pt x="45" y="317"/>
                  </a:lnTo>
                  <a:lnTo>
                    <a:pt x="45" y="317"/>
                  </a:lnTo>
                  <a:lnTo>
                    <a:pt x="37" y="314"/>
                  </a:lnTo>
                  <a:lnTo>
                    <a:pt x="32" y="310"/>
                  </a:lnTo>
                  <a:lnTo>
                    <a:pt x="29" y="305"/>
                  </a:lnTo>
                  <a:lnTo>
                    <a:pt x="29" y="301"/>
                  </a:lnTo>
                  <a:lnTo>
                    <a:pt x="30" y="296"/>
                  </a:lnTo>
                  <a:lnTo>
                    <a:pt x="36" y="291"/>
                  </a:lnTo>
                  <a:lnTo>
                    <a:pt x="42" y="287"/>
                  </a:lnTo>
                  <a:lnTo>
                    <a:pt x="52" y="283"/>
                  </a:lnTo>
                  <a:lnTo>
                    <a:pt x="52" y="283"/>
                  </a:lnTo>
                  <a:lnTo>
                    <a:pt x="60" y="281"/>
                  </a:lnTo>
                  <a:lnTo>
                    <a:pt x="65" y="278"/>
                  </a:lnTo>
                  <a:lnTo>
                    <a:pt x="68" y="275"/>
                  </a:lnTo>
                  <a:lnTo>
                    <a:pt x="68" y="271"/>
                  </a:lnTo>
                  <a:lnTo>
                    <a:pt x="64" y="262"/>
                  </a:lnTo>
                  <a:lnTo>
                    <a:pt x="63" y="256"/>
                  </a:lnTo>
                  <a:lnTo>
                    <a:pt x="61" y="251"/>
                  </a:lnTo>
                  <a:lnTo>
                    <a:pt x="61" y="251"/>
                  </a:lnTo>
                  <a:lnTo>
                    <a:pt x="61" y="245"/>
                  </a:lnTo>
                  <a:lnTo>
                    <a:pt x="63" y="239"/>
                  </a:lnTo>
                  <a:lnTo>
                    <a:pt x="68" y="228"/>
                  </a:lnTo>
                  <a:lnTo>
                    <a:pt x="70" y="222"/>
                  </a:lnTo>
                  <a:lnTo>
                    <a:pt x="71" y="218"/>
                  </a:lnTo>
                  <a:lnTo>
                    <a:pt x="70" y="216"/>
                  </a:lnTo>
                  <a:lnTo>
                    <a:pt x="65" y="216"/>
                  </a:lnTo>
                  <a:lnTo>
                    <a:pt x="65" y="216"/>
                  </a:lnTo>
                  <a:lnTo>
                    <a:pt x="59" y="214"/>
                  </a:lnTo>
                  <a:lnTo>
                    <a:pt x="53" y="213"/>
                  </a:lnTo>
                  <a:lnTo>
                    <a:pt x="46" y="210"/>
                  </a:lnTo>
                  <a:lnTo>
                    <a:pt x="40" y="207"/>
                  </a:lnTo>
                  <a:lnTo>
                    <a:pt x="34" y="203"/>
                  </a:lnTo>
                  <a:lnTo>
                    <a:pt x="30" y="198"/>
                  </a:lnTo>
                  <a:lnTo>
                    <a:pt x="28" y="193"/>
                  </a:lnTo>
                  <a:lnTo>
                    <a:pt x="25" y="187"/>
                  </a:lnTo>
                  <a:lnTo>
                    <a:pt x="0" y="0"/>
                  </a:lnTo>
                  <a:lnTo>
                    <a:pt x="891" y="0"/>
                  </a:lnTo>
                  <a:lnTo>
                    <a:pt x="874" y="140"/>
                  </a:lnTo>
                  <a:lnTo>
                    <a:pt x="874" y="140"/>
                  </a:lnTo>
                  <a:lnTo>
                    <a:pt x="873" y="147"/>
                  </a:lnTo>
                  <a:lnTo>
                    <a:pt x="870" y="152"/>
                  </a:lnTo>
                  <a:lnTo>
                    <a:pt x="864" y="157"/>
                  </a:lnTo>
                  <a:lnTo>
                    <a:pt x="859" y="161"/>
                  </a:lnTo>
                  <a:lnTo>
                    <a:pt x="854" y="164"/>
                  </a:lnTo>
                  <a:lnTo>
                    <a:pt x="847" y="167"/>
                  </a:lnTo>
                  <a:lnTo>
                    <a:pt x="840" y="168"/>
                  </a:lnTo>
                  <a:lnTo>
                    <a:pt x="835" y="168"/>
                  </a:lnTo>
                  <a:lnTo>
                    <a:pt x="835" y="168"/>
                  </a:lnTo>
                  <a:lnTo>
                    <a:pt x="831" y="170"/>
                  </a:lnTo>
                  <a:lnTo>
                    <a:pt x="829" y="172"/>
                  </a:lnTo>
                  <a:lnTo>
                    <a:pt x="829" y="176"/>
                  </a:lnTo>
                  <a:lnTo>
                    <a:pt x="832" y="180"/>
                  </a:lnTo>
                  <a:lnTo>
                    <a:pt x="837" y="193"/>
                  </a:lnTo>
                  <a:lnTo>
                    <a:pt x="839" y="198"/>
                  </a:lnTo>
                  <a:lnTo>
                    <a:pt x="839" y="205"/>
                  </a:lnTo>
                  <a:lnTo>
                    <a:pt x="839" y="205"/>
                  </a:lnTo>
                  <a:lnTo>
                    <a:pt x="837" y="210"/>
                  </a:lnTo>
                  <a:lnTo>
                    <a:pt x="835" y="216"/>
                  </a:lnTo>
                  <a:lnTo>
                    <a:pt x="832" y="224"/>
                  </a:lnTo>
                  <a:lnTo>
                    <a:pt x="832" y="228"/>
                  </a:lnTo>
                  <a:lnTo>
                    <a:pt x="833" y="232"/>
                  </a:lnTo>
                  <a:lnTo>
                    <a:pt x="839" y="235"/>
                  </a:lnTo>
                  <a:lnTo>
                    <a:pt x="848" y="237"/>
                  </a:lnTo>
                  <a:lnTo>
                    <a:pt x="848" y="237"/>
                  </a:lnTo>
                  <a:lnTo>
                    <a:pt x="858" y="240"/>
                  </a:lnTo>
                  <a:lnTo>
                    <a:pt x="864" y="244"/>
                  </a:lnTo>
                  <a:lnTo>
                    <a:pt x="868" y="249"/>
                  </a:lnTo>
                  <a:lnTo>
                    <a:pt x="871" y="254"/>
                  </a:lnTo>
                  <a:lnTo>
                    <a:pt x="870" y="259"/>
                  </a:lnTo>
                  <a:lnTo>
                    <a:pt x="867" y="263"/>
                  </a:lnTo>
                  <a:lnTo>
                    <a:pt x="862" y="267"/>
                  </a:lnTo>
                  <a:lnTo>
                    <a:pt x="854" y="271"/>
                  </a:lnTo>
                  <a:lnTo>
                    <a:pt x="854" y="271"/>
                  </a:lnTo>
                  <a:lnTo>
                    <a:pt x="847" y="274"/>
                  </a:lnTo>
                  <a:lnTo>
                    <a:pt x="843" y="277"/>
                  </a:lnTo>
                  <a:lnTo>
                    <a:pt x="841" y="281"/>
                  </a:lnTo>
                  <a:lnTo>
                    <a:pt x="840" y="286"/>
                  </a:lnTo>
                  <a:lnTo>
                    <a:pt x="843" y="297"/>
                  </a:lnTo>
                  <a:lnTo>
                    <a:pt x="844" y="304"/>
                  </a:lnTo>
                  <a:lnTo>
                    <a:pt x="845" y="310"/>
                  </a:lnTo>
                  <a:lnTo>
                    <a:pt x="845" y="310"/>
                  </a:lnTo>
                  <a:lnTo>
                    <a:pt x="844" y="317"/>
                  </a:lnTo>
                  <a:lnTo>
                    <a:pt x="843" y="324"/>
                  </a:lnTo>
                  <a:lnTo>
                    <a:pt x="841" y="336"/>
                  </a:lnTo>
                  <a:lnTo>
                    <a:pt x="841" y="342"/>
                  </a:lnTo>
                  <a:lnTo>
                    <a:pt x="844" y="347"/>
                  </a:lnTo>
                  <a:lnTo>
                    <a:pt x="848" y="351"/>
                  </a:lnTo>
                  <a:lnTo>
                    <a:pt x="856" y="355"/>
                  </a:lnTo>
                  <a:lnTo>
                    <a:pt x="856" y="355"/>
                  </a:lnTo>
                  <a:lnTo>
                    <a:pt x="866" y="359"/>
                  </a:lnTo>
                  <a:lnTo>
                    <a:pt x="873" y="363"/>
                  </a:lnTo>
                  <a:lnTo>
                    <a:pt x="877" y="369"/>
                  </a:lnTo>
                  <a:lnTo>
                    <a:pt x="878" y="374"/>
                  </a:lnTo>
                  <a:lnTo>
                    <a:pt x="877" y="378"/>
                  </a:lnTo>
                  <a:lnTo>
                    <a:pt x="871" y="384"/>
                  </a:lnTo>
                  <a:lnTo>
                    <a:pt x="863" y="386"/>
                  </a:lnTo>
                  <a:lnTo>
                    <a:pt x="852" y="388"/>
                  </a:lnTo>
                  <a:lnTo>
                    <a:pt x="852" y="388"/>
                  </a:lnTo>
                  <a:lnTo>
                    <a:pt x="841" y="389"/>
                  </a:lnTo>
                  <a:lnTo>
                    <a:pt x="836" y="390"/>
                  </a:lnTo>
                  <a:lnTo>
                    <a:pt x="833" y="392"/>
                  </a:lnTo>
                  <a:lnTo>
                    <a:pt x="835" y="396"/>
                  </a:lnTo>
                  <a:lnTo>
                    <a:pt x="840" y="404"/>
                  </a:lnTo>
                  <a:lnTo>
                    <a:pt x="843" y="411"/>
                  </a:lnTo>
                  <a:lnTo>
                    <a:pt x="843" y="419"/>
                  </a:lnTo>
                  <a:lnTo>
                    <a:pt x="843" y="419"/>
                  </a:lnTo>
                  <a:lnTo>
                    <a:pt x="843" y="428"/>
                  </a:lnTo>
                  <a:lnTo>
                    <a:pt x="841" y="435"/>
                  </a:lnTo>
                  <a:lnTo>
                    <a:pt x="839" y="449"/>
                  </a:lnTo>
                  <a:lnTo>
                    <a:pt x="839" y="455"/>
                  </a:lnTo>
                  <a:lnTo>
                    <a:pt x="840" y="459"/>
                  </a:lnTo>
                  <a:lnTo>
                    <a:pt x="844" y="463"/>
                  </a:lnTo>
                  <a:lnTo>
                    <a:pt x="852" y="467"/>
                  </a:lnTo>
                  <a:lnTo>
                    <a:pt x="852" y="467"/>
                  </a:lnTo>
                  <a:lnTo>
                    <a:pt x="860" y="472"/>
                  </a:lnTo>
                  <a:lnTo>
                    <a:pt x="867" y="474"/>
                  </a:lnTo>
                  <a:lnTo>
                    <a:pt x="871" y="478"/>
                  </a:lnTo>
                  <a:lnTo>
                    <a:pt x="873" y="482"/>
                  </a:lnTo>
                  <a:lnTo>
                    <a:pt x="873" y="486"/>
                  </a:lnTo>
                  <a:lnTo>
                    <a:pt x="870" y="490"/>
                  </a:lnTo>
                  <a:lnTo>
                    <a:pt x="863" y="495"/>
                  </a:lnTo>
                  <a:lnTo>
                    <a:pt x="854" y="499"/>
                  </a:lnTo>
                  <a:lnTo>
                    <a:pt x="854" y="499"/>
                  </a:lnTo>
                  <a:lnTo>
                    <a:pt x="845" y="503"/>
                  </a:lnTo>
                  <a:lnTo>
                    <a:pt x="840" y="508"/>
                  </a:lnTo>
                  <a:lnTo>
                    <a:pt x="839" y="513"/>
                  </a:lnTo>
                  <a:lnTo>
                    <a:pt x="837" y="520"/>
                  </a:lnTo>
                  <a:lnTo>
                    <a:pt x="841" y="535"/>
                  </a:lnTo>
                  <a:lnTo>
                    <a:pt x="843" y="543"/>
                  </a:lnTo>
                  <a:lnTo>
                    <a:pt x="843" y="551"/>
                  </a:lnTo>
                  <a:lnTo>
                    <a:pt x="843" y="551"/>
                  </a:lnTo>
                  <a:lnTo>
                    <a:pt x="844" y="554"/>
                  </a:lnTo>
                  <a:lnTo>
                    <a:pt x="845" y="557"/>
                  </a:lnTo>
                  <a:lnTo>
                    <a:pt x="852" y="564"/>
                  </a:lnTo>
                  <a:lnTo>
                    <a:pt x="855" y="568"/>
                  </a:lnTo>
                  <a:lnTo>
                    <a:pt x="858" y="572"/>
                  </a:lnTo>
                  <a:lnTo>
                    <a:pt x="859" y="576"/>
                  </a:lnTo>
                  <a:lnTo>
                    <a:pt x="859" y="581"/>
                  </a:lnTo>
                  <a:lnTo>
                    <a:pt x="859" y="581"/>
                  </a:lnTo>
                  <a:lnTo>
                    <a:pt x="856" y="595"/>
                  </a:lnTo>
                  <a:lnTo>
                    <a:pt x="850" y="610"/>
                  </a:lnTo>
                  <a:lnTo>
                    <a:pt x="841" y="625"/>
                  </a:lnTo>
                  <a:lnTo>
                    <a:pt x="832" y="638"/>
                  </a:lnTo>
                  <a:lnTo>
                    <a:pt x="820" y="653"/>
                  </a:lnTo>
                  <a:lnTo>
                    <a:pt x="806" y="668"/>
                  </a:lnTo>
                  <a:lnTo>
                    <a:pt x="793" y="681"/>
                  </a:lnTo>
                  <a:lnTo>
                    <a:pt x="776" y="695"/>
                  </a:lnTo>
                  <a:lnTo>
                    <a:pt x="776" y="695"/>
                  </a:lnTo>
                  <a:lnTo>
                    <a:pt x="761" y="707"/>
                  </a:lnTo>
                  <a:lnTo>
                    <a:pt x="747" y="718"/>
                  </a:lnTo>
                  <a:lnTo>
                    <a:pt x="722" y="734"/>
                  </a:lnTo>
                  <a:lnTo>
                    <a:pt x="711" y="742"/>
                  </a:lnTo>
                  <a:lnTo>
                    <a:pt x="703" y="749"/>
                  </a:lnTo>
                  <a:lnTo>
                    <a:pt x="698" y="756"/>
                  </a:lnTo>
                  <a:lnTo>
                    <a:pt x="695" y="764"/>
                  </a:lnTo>
                  <a:lnTo>
                    <a:pt x="695" y="764"/>
                  </a:lnTo>
                  <a:lnTo>
                    <a:pt x="694" y="765"/>
                  </a:lnTo>
                  <a:lnTo>
                    <a:pt x="692" y="768"/>
                  </a:lnTo>
                  <a:lnTo>
                    <a:pt x="686" y="772"/>
                  </a:lnTo>
                  <a:lnTo>
                    <a:pt x="675" y="775"/>
                  </a:lnTo>
                  <a:lnTo>
                    <a:pt x="663" y="778"/>
                  </a:lnTo>
                  <a:lnTo>
                    <a:pt x="629" y="783"/>
                  </a:lnTo>
                  <a:lnTo>
                    <a:pt x="590" y="787"/>
                  </a:lnTo>
                  <a:lnTo>
                    <a:pt x="548" y="790"/>
                  </a:lnTo>
                  <a:lnTo>
                    <a:pt x="504" y="791"/>
                  </a:lnTo>
                  <a:lnTo>
                    <a:pt x="435" y="792"/>
                  </a:lnTo>
                  <a:lnTo>
                    <a:pt x="435" y="792"/>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02" name="Freeform 6"/>
            <p:cNvSpPr/>
            <p:nvPr/>
          </p:nvSpPr>
          <p:spPr bwMode="auto">
            <a:xfrm>
              <a:off x="2446338" y="5083175"/>
              <a:ext cx="400050" cy="1257300"/>
            </a:xfrm>
            <a:custGeom>
              <a:avLst/>
              <a:gdLst>
                <a:gd name="T0" fmla="*/ 92 w 252"/>
                <a:gd name="T1" fmla="*/ 790 h 792"/>
                <a:gd name="T2" fmla="*/ 59 w 252"/>
                <a:gd name="T3" fmla="*/ 772 h 792"/>
                <a:gd name="T4" fmla="*/ 55 w 252"/>
                <a:gd name="T5" fmla="*/ 749 h 792"/>
                <a:gd name="T6" fmla="*/ 33 w 252"/>
                <a:gd name="T7" fmla="*/ 695 h 792"/>
                <a:gd name="T8" fmla="*/ 14 w 252"/>
                <a:gd name="T9" fmla="*/ 619 h 792"/>
                <a:gd name="T10" fmla="*/ 14 w 252"/>
                <a:gd name="T11" fmla="*/ 566 h 792"/>
                <a:gd name="T12" fmla="*/ 10 w 252"/>
                <a:gd name="T13" fmla="*/ 545 h 792"/>
                <a:gd name="T14" fmla="*/ 10 w 252"/>
                <a:gd name="T15" fmla="*/ 513 h 792"/>
                <a:gd name="T16" fmla="*/ 14 w 252"/>
                <a:gd name="T17" fmla="*/ 496 h 792"/>
                <a:gd name="T18" fmla="*/ 14 w 252"/>
                <a:gd name="T19" fmla="*/ 450 h 792"/>
                <a:gd name="T20" fmla="*/ 13 w 252"/>
                <a:gd name="T21" fmla="*/ 435 h 792"/>
                <a:gd name="T22" fmla="*/ 4 w 252"/>
                <a:gd name="T23" fmla="*/ 430 h 792"/>
                <a:gd name="T24" fmla="*/ 6 w 252"/>
                <a:gd name="T25" fmla="*/ 405 h 792"/>
                <a:gd name="T26" fmla="*/ 13 w 252"/>
                <a:gd name="T27" fmla="*/ 393 h 792"/>
                <a:gd name="T28" fmla="*/ 13 w 252"/>
                <a:gd name="T29" fmla="*/ 332 h 792"/>
                <a:gd name="T30" fmla="*/ 10 w 252"/>
                <a:gd name="T31" fmla="*/ 317 h 792"/>
                <a:gd name="T32" fmla="*/ 6 w 252"/>
                <a:gd name="T33" fmla="*/ 291 h 792"/>
                <a:gd name="T34" fmla="*/ 14 w 252"/>
                <a:gd name="T35" fmla="*/ 281 h 792"/>
                <a:gd name="T36" fmla="*/ 14 w 252"/>
                <a:gd name="T37" fmla="*/ 251 h 792"/>
                <a:gd name="T38" fmla="*/ 17 w 252"/>
                <a:gd name="T39" fmla="*/ 216 h 792"/>
                <a:gd name="T40" fmla="*/ 7 w 252"/>
                <a:gd name="T41" fmla="*/ 207 h 792"/>
                <a:gd name="T42" fmla="*/ 4 w 252"/>
                <a:gd name="T43" fmla="*/ 174 h 792"/>
                <a:gd name="T44" fmla="*/ 7 w 252"/>
                <a:gd name="T45" fmla="*/ 133 h 792"/>
                <a:gd name="T46" fmla="*/ 7 w 252"/>
                <a:gd name="T47" fmla="*/ 65 h 792"/>
                <a:gd name="T48" fmla="*/ 252 w 252"/>
                <a:gd name="T49" fmla="*/ 0 h 792"/>
                <a:gd name="T50" fmla="*/ 250 w 252"/>
                <a:gd name="T51" fmla="*/ 34 h 792"/>
                <a:gd name="T52" fmla="*/ 244 w 252"/>
                <a:gd name="T53" fmla="*/ 87 h 792"/>
                <a:gd name="T54" fmla="*/ 247 w 252"/>
                <a:gd name="T55" fmla="*/ 140 h 792"/>
                <a:gd name="T56" fmla="*/ 240 w 252"/>
                <a:gd name="T57" fmla="*/ 167 h 792"/>
                <a:gd name="T58" fmla="*/ 235 w 252"/>
                <a:gd name="T59" fmla="*/ 172 h 792"/>
                <a:gd name="T60" fmla="*/ 237 w 252"/>
                <a:gd name="T61" fmla="*/ 205 h 792"/>
                <a:gd name="T62" fmla="*/ 240 w 252"/>
                <a:gd name="T63" fmla="*/ 237 h 792"/>
                <a:gd name="T64" fmla="*/ 247 w 252"/>
                <a:gd name="T65" fmla="*/ 254 h 792"/>
                <a:gd name="T66" fmla="*/ 241 w 252"/>
                <a:gd name="T67" fmla="*/ 271 h 792"/>
                <a:gd name="T68" fmla="*/ 239 w 252"/>
                <a:gd name="T69" fmla="*/ 310 h 792"/>
                <a:gd name="T70" fmla="*/ 240 w 252"/>
                <a:gd name="T71" fmla="*/ 351 h 792"/>
                <a:gd name="T72" fmla="*/ 247 w 252"/>
                <a:gd name="T73" fmla="*/ 363 h 792"/>
                <a:gd name="T74" fmla="*/ 244 w 252"/>
                <a:gd name="T75" fmla="*/ 386 h 792"/>
                <a:gd name="T76" fmla="*/ 236 w 252"/>
                <a:gd name="T77" fmla="*/ 390 h 792"/>
                <a:gd name="T78" fmla="*/ 239 w 252"/>
                <a:gd name="T79" fmla="*/ 419 h 792"/>
                <a:gd name="T80" fmla="*/ 237 w 252"/>
                <a:gd name="T81" fmla="*/ 459 h 792"/>
                <a:gd name="T82" fmla="*/ 245 w 252"/>
                <a:gd name="T83" fmla="*/ 474 h 792"/>
                <a:gd name="T84" fmla="*/ 241 w 252"/>
                <a:gd name="T85" fmla="*/ 499 h 792"/>
                <a:gd name="T86" fmla="*/ 237 w 252"/>
                <a:gd name="T87" fmla="*/ 535 h 792"/>
                <a:gd name="T88" fmla="*/ 241 w 252"/>
                <a:gd name="T89" fmla="*/ 564 h 792"/>
                <a:gd name="T90" fmla="*/ 240 w 252"/>
                <a:gd name="T91" fmla="*/ 610 h 792"/>
                <a:gd name="T92" fmla="*/ 220 w 252"/>
                <a:gd name="T93" fmla="*/ 695 h 792"/>
                <a:gd name="T94" fmla="*/ 197 w 252"/>
                <a:gd name="T95" fmla="*/ 756 h 792"/>
                <a:gd name="T96" fmla="*/ 193 w 252"/>
                <a:gd name="T97" fmla="*/ 772 h 792"/>
                <a:gd name="T98" fmla="*/ 166 w 252"/>
                <a:gd name="T99" fmla="*/ 787 h 792"/>
                <a:gd name="T100" fmla="*/ 121 w 252"/>
                <a:gd name="T101" fmla="*/ 79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2" h="792">
                  <a:moveTo>
                    <a:pt x="121" y="792"/>
                  </a:moveTo>
                  <a:lnTo>
                    <a:pt x="121" y="792"/>
                  </a:lnTo>
                  <a:lnTo>
                    <a:pt x="103" y="791"/>
                  </a:lnTo>
                  <a:lnTo>
                    <a:pt x="92" y="790"/>
                  </a:lnTo>
                  <a:lnTo>
                    <a:pt x="82" y="787"/>
                  </a:lnTo>
                  <a:lnTo>
                    <a:pt x="72" y="783"/>
                  </a:lnTo>
                  <a:lnTo>
                    <a:pt x="64" y="778"/>
                  </a:lnTo>
                  <a:lnTo>
                    <a:pt x="59" y="772"/>
                  </a:lnTo>
                  <a:lnTo>
                    <a:pt x="57" y="768"/>
                  </a:lnTo>
                  <a:lnTo>
                    <a:pt x="57" y="764"/>
                  </a:lnTo>
                  <a:lnTo>
                    <a:pt x="57" y="764"/>
                  </a:lnTo>
                  <a:lnTo>
                    <a:pt x="55" y="749"/>
                  </a:lnTo>
                  <a:lnTo>
                    <a:pt x="50" y="734"/>
                  </a:lnTo>
                  <a:lnTo>
                    <a:pt x="44" y="717"/>
                  </a:lnTo>
                  <a:lnTo>
                    <a:pt x="33" y="695"/>
                  </a:lnTo>
                  <a:lnTo>
                    <a:pt x="33" y="695"/>
                  </a:lnTo>
                  <a:lnTo>
                    <a:pt x="27" y="683"/>
                  </a:lnTo>
                  <a:lnTo>
                    <a:pt x="23" y="669"/>
                  </a:lnTo>
                  <a:lnTo>
                    <a:pt x="17" y="643"/>
                  </a:lnTo>
                  <a:lnTo>
                    <a:pt x="14" y="619"/>
                  </a:lnTo>
                  <a:lnTo>
                    <a:pt x="13" y="597"/>
                  </a:lnTo>
                  <a:lnTo>
                    <a:pt x="13" y="597"/>
                  </a:lnTo>
                  <a:lnTo>
                    <a:pt x="13" y="581"/>
                  </a:lnTo>
                  <a:lnTo>
                    <a:pt x="14" y="566"/>
                  </a:lnTo>
                  <a:lnTo>
                    <a:pt x="13" y="554"/>
                  </a:lnTo>
                  <a:lnTo>
                    <a:pt x="11" y="549"/>
                  </a:lnTo>
                  <a:lnTo>
                    <a:pt x="10" y="545"/>
                  </a:lnTo>
                  <a:lnTo>
                    <a:pt x="10" y="545"/>
                  </a:lnTo>
                  <a:lnTo>
                    <a:pt x="4" y="537"/>
                  </a:lnTo>
                  <a:lnTo>
                    <a:pt x="4" y="528"/>
                  </a:lnTo>
                  <a:lnTo>
                    <a:pt x="6" y="522"/>
                  </a:lnTo>
                  <a:lnTo>
                    <a:pt x="10" y="513"/>
                  </a:lnTo>
                  <a:lnTo>
                    <a:pt x="10" y="513"/>
                  </a:lnTo>
                  <a:lnTo>
                    <a:pt x="13" y="511"/>
                  </a:lnTo>
                  <a:lnTo>
                    <a:pt x="13" y="505"/>
                  </a:lnTo>
                  <a:lnTo>
                    <a:pt x="14" y="496"/>
                  </a:lnTo>
                  <a:lnTo>
                    <a:pt x="13" y="482"/>
                  </a:lnTo>
                  <a:lnTo>
                    <a:pt x="13" y="465"/>
                  </a:lnTo>
                  <a:lnTo>
                    <a:pt x="13" y="465"/>
                  </a:lnTo>
                  <a:lnTo>
                    <a:pt x="14" y="450"/>
                  </a:lnTo>
                  <a:lnTo>
                    <a:pt x="15" y="442"/>
                  </a:lnTo>
                  <a:lnTo>
                    <a:pt x="15" y="439"/>
                  </a:lnTo>
                  <a:lnTo>
                    <a:pt x="14" y="436"/>
                  </a:lnTo>
                  <a:lnTo>
                    <a:pt x="13" y="435"/>
                  </a:lnTo>
                  <a:lnTo>
                    <a:pt x="10" y="435"/>
                  </a:lnTo>
                  <a:lnTo>
                    <a:pt x="10" y="435"/>
                  </a:lnTo>
                  <a:lnTo>
                    <a:pt x="7" y="432"/>
                  </a:lnTo>
                  <a:lnTo>
                    <a:pt x="4" y="430"/>
                  </a:lnTo>
                  <a:lnTo>
                    <a:pt x="3" y="425"/>
                  </a:lnTo>
                  <a:lnTo>
                    <a:pt x="3" y="420"/>
                  </a:lnTo>
                  <a:lnTo>
                    <a:pt x="4" y="409"/>
                  </a:lnTo>
                  <a:lnTo>
                    <a:pt x="6" y="405"/>
                  </a:lnTo>
                  <a:lnTo>
                    <a:pt x="9" y="401"/>
                  </a:lnTo>
                  <a:lnTo>
                    <a:pt x="9" y="401"/>
                  </a:lnTo>
                  <a:lnTo>
                    <a:pt x="11" y="397"/>
                  </a:lnTo>
                  <a:lnTo>
                    <a:pt x="13" y="393"/>
                  </a:lnTo>
                  <a:lnTo>
                    <a:pt x="13" y="384"/>
                  </a:lnTo>
                  <a:lnTo>
                    <a:pt x="11" y="356"/>
                  </a:lnTo>
                  <a:lnTo>
                    <a:pt x="11" y="356"/>
                  </a:lnTo>
                  <a:lnTo>
                    <a:pt x="13" y="332"/>
                  </a:lnTo>
                  <a:lnTo>
                    <a:pt x="13" y="324"/>
                  </a:lnTo>
                  <a:lnTo>
                    <a:pt x="11" y="320"/>
                  </a:lnTo>
                  <a:lnTo>
                    <a:pt x="10" y="317"/>
                  </a:lnTo>
                  <a:lnTo>
                    <a:pt x="10" y="317"/>
                  </a:lnTo>
                  <a:lnTo>
                    <a:pt x="7" y="314"/>
                  </a:lnTo>
                  <a:lnTo>
                    <a:pt x="6" y="310"/>
                  </a:lnTo>
                  <a:lnTo>
                    <a:pt x="4" y="301"/>
                  </a:lnTo>
                  <a:lnTo>
                    <a:pt x="6" y="291"/>
                  </a:lnTo>
                  <a:lnTo>
                    <a:pt x="9" y="287"/>
                  </a:lnTo>
                  <a:lnTo>
                    <a:pt x="11" y="283"/>
                  </a:lnTo>
                  <a:lnTo>
                    <a:pt x="11" y="283"/>
                  </a:lnTo>
                  <a:lnTo>
                    <a:pt x="14" y="281"/>
                  </a:lnTo>
                  <a:lnTo>
                    <a:pt x="15" y="278"/>
                  </a:lnTo>
                  <a:lnTo>
                    <a:pt x="15" y="271"/>
                  </a:lnTo>
                  <a:lnTo>
                    <a:pt x="14" y="251"/>
                  </a:lnTo>
                  <a:lnTo>
                    <a:pt x="14" y="251"/>
                  </a:lnTo>
                  <a:lnTo>
                    <a:pt x="14" y="239"/>
                  </a:lnTo>
                  <a:lnTo>
                    <a:pt x="15" y="228"/>
                  </a:lnTo>
                  <a:lnTo>
                    <a:pt x="17" y="218"/>
                  </a:lnTo>
                  <a:lnTo>
                    <a:pt x="17" y="216"/>
                  </a:lnTo>
                  <a:lnTo>
                    <a:pt x="15" y="216"/>
                  </a:lnTo>
                  <a:lnTo>
                    <a:pt x="15" y="216"/>
                  </a:lnTo>
                  <a:lnTo>
                    <a:pt x="11" y="213"/>
                  </a:lnTo>
                  <a:lnTo>
                    <a:pt x="7" y="207"/>
                  </a:lnTo>
                  <a:lnTo>
                    <a:pt x="4" y="198"/>
                  </a:lnTo>
                  <a:lnTo>
                    <a:pt x="3" y="187"/>
                  </a:lnTo>
                  <a:lnTo>
                    <a:pt x="3" y="187"/>
                  </a:lnTo>
                  <a:lnTo>
                    <a:pt x="4" y="174"/>
                  </a:lnTo>
                  <a:lnTo>
                    <a:pt x="6" y="163"/>
                  </a:lnTo>
                  <a:lnTo>
                    <a:pt x="7" y="149"/>
                  </a:lnTo>
                  <a:lnTo>
                    <a:pt x="7" y="133"/>
                  </a:lnTo>
                  <a:lnTo>
                    <a:pt x="7" y="133"/>
                  </a:lnTo>
                  <a:lnTo>
                    <a:pt x="9" y="96"/>
                  </a:lnTo>
                  <a:lnTo>
                    <a:pt x="7" y="80"/>
                  </a:lnTo>
                  <a:lnTo>
                    <a:pt x="7" y="65"/>
                  </a:lnTo>
                  <a:lnTo>
                    <a:pt x="7" y="65"/>
                  </a:lnTo>
                  <a:lnTo>
                    <a:pt x="3" y="34"/>
                  </a:lnTo>
                  <a:lnTo>
                    <a:pt x="0" y="0"/>
                  </a:lnTo>
                  <a:lnTo>
                    <a:pt x="252" y="0"/>
                  </a:lnTo>
                  <a:lnTo>
                    <a:pt x="252" y="0"/>
                  </a:lnTo>
                  <a:lnTo>
                    <a:pt x="252" y="21"/>
                  </a:lnTo>
                  <a:lnTo>
                    <a:pt x="251" y="27"/>
                  </a:lnTo>
                  <a:lnTo>
                    <a:pt x="250" y="34"/>
                  </a:lnTo>
                  <a:lnTo>
                    <a:pt x="250" y="34"/>
                  </a:lnTo>
                  <a:lnTo>
                    <a:pt x="245" y="46"/>
                  </a:lnTo>
                  <a:lnTo>
                    <a:pt x="244" y="59"/>
                  </a:lnTo>
                  <a:lnTo>
                    <a:pt x="244" y="87"/>
                  </a:lnTo>
                  <a:lnTo>
                    <a:pt x="244" y="87"/>
                  </a:lnTo>
                  <a:lnTo>
                    <a:pt x="244" y="103"/>
                  </a:lnTo>
                  <a:lnTo>
                    <a:pt x="245" y="115"/>
                  </a:lnTo>
                  <a:lnTo>
                    <a:pt x="247" y="128"/>
                  </a:lnTo>
                  <a:lnTo>
                    <a:pt x="247" y="140"/>
                  </a:lnTo>
                  <a:lnTo>
                    <a:pt x="247" y="140"/>
                  </a:lnTo>
                  <a:lnTo>
                    <a:pt x="247" y="152"/>
                  </a:lnTo>
                  <a:lnTo>
                    <a:pt x="243" y="161"/>
                  </a:lnTo>
                  <a:lnTo>
                    <a:pt x="240" y="167"/>
                  </a:lnTo>
                  <a:lnTo>
                    <a:pt x="236" y="168"/>
                  </a:lnTo>
                  <a:lnTo>
                    <a:pt x="236" y="168"/>
                  </a:lnTo>
                  <a:lnTo>
                    <a:pt x="235" y="170"/>
                  </a:lnTo>
                  <a:lnTo>
                    <a:pt x="235" y="172"/>
                  </a:lnTo>
                  <a:lnTo>
                    <a:pt x="235" y="180"/>
                  </a:lnTo>
                  <a:lnTo>
                    <a:pt x="236" y="193"/>
                  </a:lnTo>
                  <a:lnTo>
                    <a:pt x="237" y="205"/>
                  </a:lnTo>
                  <a:lnTo>
                    <a:pt x="237" y="205"/>
                  </a:lnTo>
                  <a:lnTo>
                    <a:pt x="235" y="224"/>
                  </a:lnTo>
                  <a:lnTo>
                    <a:pt x="236" y="232"/>
                  </a:lnTo>
                  <a:lnTo>
                    <a:pt x="237" y="235"/>
                  </a:lnTo>
                  <a:lnTo>
                    <a:pt x="240" y="237"/>
                  </a:lnTo>
                  <a:lnTo>
                    <a:pt x="240" y="237"/>
                  </a:lnTo>
                  <a:lnTo>
                    <a:pt x="243" y="240"/>
                  </a:lnTo>
                  <a:lnTo>
                    <a:pt x="244" y="244"/>
                  </a:lnTo>
                  <a:lnTo>
                    <a:pt x="247" y="254"/>
                  </a:lnTo>
                  <a:lnTo>
                    <a:pt x="245" y="263"/>
                  </a:lnTo>
                  <a:lnTo>
                    <a:pt x="244" y="267"/>
                  </a:lnTo>
                  <a:lnTo>
                    <a:pt x="241" y="271"/>
                  </a:lnTo>
                  <a:lnTo>
                    <a:pt x="241" y="271"/>
                  </a:lnTo>
                  <a:lnTo>
                    <a:pt x="240" y="274"/>
                  </a:lnTo>
                  <a:lnTo>
                    <a:pt x="239" y="277"/>
                  </a:lnTo>
                  <a:lnTo>
                    <a:pt x="237" y="286"/>
                  </a:lnTo>
                  <a:lnTo>
                    <a:pt x="239" y="310"/>
                  </a:lnTo>
                  <a:lnTo>
                    <a:pt x="239" y="310"/>
                  </a:lnTo>
                  <a:lnTo>
                    <a:pt x="237" y="336"/>
                  </a:lnTo>
                  <a:lnTo>
                    <a:pt x="239" y="347"/>
                  </a:lnTo>
                  <a:lnTo>
                    <a:pt x="240" y="351"/>
                  </a:lnTo>
                  <a:lnTo>
                    <a:pt x="243" y="355"/>
                  </a:lnTo>
                  <a:lnTo>
                    <a:pt x="243" y="355"/>
                  </a:lnTo>
                  <a:lnTo>
                    <a:pt x="245" y="359"/>
                  </a:lnTo>
                  <a:lnTo>
                    <a:pt x="247" y="363"/>
                  </a:lnTo>
                  <a:lnTo>
                    <a:pt x="248" y="374"/>
                  </a:lnTo>
                  <a:lnTo>
                    <a:pt x="248" y="378"/>
                  </a:lnTo>
                  <a:lnTo>
                    <a:pt x="247" y="384"/>
                  </a:lnTo>
                  <a:lnTo>
                    <a:pt x="244" y="386"/>
                  </a:lnTo>
                  <a:lnTo>
                    <a:pt x="241" y="388"/>
                  </a:lnTo>
                  <a:lnTo>
                    <a:pt x="241" y="388"/>
                  </a:lnTo>
                  <a:lnTo>
                    <a:pt x="237" y="389"/>
                  </a:lnTo>
                  <a:lnTo>
                    <a:pt x="236" y="390"/>
                  </a:lnTo>
                  <a:lnTo>
                    <a:pt x="236" y="392"/>
                  </a:lnTo>
                  <a:lnTo>
                    <a:pt x="236" y="396"/>
                  </a:lnTo>
                  <a:lnTo>
                    <a:pt x="237" y="404"/>
                  </a:lnTo>
                  <a:lnTo>
                    <a:pt x="239" y="419"/>
                  </a:lnTo>
                  <a:lnTo>
                    <a:pt x="239" y="419"/>
                  </a:lnTo>
                  <a:lnTo>
                    <a:pt x="237" y="435"/>
                  </a:lnTo>
                  <a:lnTo>
                    <a:pt x="237" y="449"/>
                  </a:lnTo>
                  <a:lnTo>
                    <a:pt x="237" y="459"/>
                  </a:lnTo>
                  <a:lnTo>
                    <a:pt x="239" y="463"/>
                  </a:lnTo>
                  <a:lnTo>
                    <a:pt x="241" y="467"/>
                  </a:lnTo>
                  <a:lnTo>
                    <a:pt x="241" y="467"/>
                  </a:lnTo>
                  <a:lnTo>
                    <a:pt x="245" y="474"/>
                  </a:lnTo>
                  <a:lnTo>
                    <a:pt x="247" y="482"/>
                  </a:lnTo>
                  <a:lnTo>
                    <a:pt x="245" y="490"/>
                  </a:lnTo>
                  <a:lnTo>
                    <a:pt x="241" y="499"/>
                  </a:lnTo>
                  <a:lnTo>
                    <a:pt x="241" y="499"/>
                  </a:lnTo>
                  <a:lnTo>
                    <a:pt x="239" y="503"/>
                  </a:lnTo>
                  <a:lnTo>
                    <a:pt x="237" y="508"/>
                  </a:lnTo>
                  <a:lnTo>
                    <a:pt x="237" y="520"/>
                  </a:lnTo>
                  <a:lnTo>
                    <a:pt x="237" y="535"/>
                  </a:lnTo>
                  <a:lnTo>
                    <a:pt x="239" y="551"/>
                  </a:lnTo>
                  <a:lnTo>
                    <a:pt x="239" y="551"/>
                  </a:lnTo>
                  <a:lnTo>
                    <a:pt x="239" y="557"/>
                  </a:lnTo>
                  <a:lnTo>
                    <a:pt x="241" y="564"/>
                  </a:lnTo>
                  <a:lnTo>
                    <a:pt x="243" y="572"/>
                  </a:lnTo>
                  <a:lnTo>
                    <a:pt x="243" y="581"/>
                  </a:lnTo>
                  <a:lnTo>
                    <a:pt x="243" y="581"/>
                  </a:lnTo>
                  <a:lnTo>
                    <a:pt x="240" y="610"/>
                  </a:lnTo>
                  <a:lnTo>
                    <a:pt x="235" y="638"/>
                  </a:lnTo>
                  <a:lnTo>
                    <a:pt x="228" y="668"/>
                  </a:lnTo>
                  <a:lnTo>
                    <a:pt x="220" y="695"/>
                  </a:lnTo>
                  <a:lnTo>
                    <a:pt x="220" y="695"/>
                  </a:lnTo>
                  <a:lnTo>
                    <a:pt x="210" y="718"/>
                  </a:lnTo>
                  <a:lnTo>
                    <a:pt x="204" y="734"/>
                  </a:lnTo>
                  <a:lnTo>
                    <a:pt x="198" y="749"/>
                  </a:lnTo>
                  <a:lnTo>
                    <a:pt x="197" y="756"/>
                  </a:lnTo>
                  <a:lnTo>
                    <a:pt x="195" y="764"/>
                  </a:lnTo>
                  <a:lnTo>
                    <a:pt x="195" y="764"/>
                  </a:lnTo>
                  <a:lnTo>
                    <a:pt x="195" y="768"/>
                  </a:lnTo>
                  <a:lnTo>
                    <a:pt x="193" y="772"/>
                  </a:lnTo>
                  <a:lnTo>
                    <a:pt x="190" y="775"/>
                  </a:lnTo>
                  <a:lnTo>
                    <a:pt x="186" y="778"/>
                  </a:lnTo>
                  <a:lnTo>
                    <a:pt x="176" y="783"/>
                  </a:lnTo>
                  <a:lnTo>
                    <a:pt x="166" y="787"/>
                  </a:lnTo>
                  <a:lnTo>
                    <a:pt x="153" y="790"/>
                  </a:lnTo>
                  <a:lnTo>
                    <a:pt x="141" y="791"/>
                  </a:lnTo>
                  <a:lnTo>
                    <a:pt x="121" y="792"/>
                  </a:lnTo>
                  <a:lnTo>
                    <a:pt x="121" y="792"/>
                  </a:lnTo>
                  <a:close/>
                </a:path>
              </a:pathLst>
            </a:custGeom>
            <a:solidFill>
              <a:srgbClr val="B1B1B3"/>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03" name="Freeform 7"/>
            <p:cNvSpPr/>
            <p:nvPr/>
          </p:nvSpPr>
          <p:spPr bwMode="auto">
            <a:xfrm>
              <a:off x="2700338" y="6330950"/>
              <a:ext cx="322263" cy="141288"/>
            </a:xfrm>
            <a:custGeom>
              <a:avLst/>
              <a:gdLst>
                <a:gd name="T0" fmla="*/ 102 w 203"/>
                <a:gd name="T1" fmla="*/ 0 h 89"/>
                <a:gd name="T2" fmla="*/ 102 w 203"/>
                <a:gd name="T3" fmla="*/ 0 h 89"/>
                <a:gd name="T4" fmla="*/ 122 w 203"/>
                <a:gd name="T5" fmla="*/ 1 h 89"/>
                <a:gd name="T6" fmla="*/ 141 w 203"/>
                <a:gd name="T7" fmla="*/ 4 h 89"/>
                <a:gd name="T8" fmla="*/ 159 w 203"/>
                <a:gd name="T9" fmla="*/ 8 h 89"/>
                <a:gd name="T10" fmla="*/ 174 w 203"/>
                <a:gd name="T11" fmla="*/ 13 h 89"/>
                <a:gd name="T12" fmla="*/ 186 w 203"/>
                <a:gd name="T13" fmla="*/ 20 h 89"/>
                <a:gd name="T14" fmla="*/ 195 w 203"/>
                <a:gd name="T15" fmla="*/ 27 h 89"/>
                <a:gd name="T16" fmla="*/ 199 w 203"/>
                <a:gd name="T17" fmla="*/ 31 h 89"/>
                <a:gd name="T18" fmla="*/ 202 w 203"/>
                <a:gd name="T19" fmla="*/ 36 h 89"/>
                <a:gd name="T20" fmla="*/ 203 w 203"/>
                <a:gd name="T21" fmla="*/ 40 h 89"/>
                <a:gd name="T22" fmla="*/ 203 w 203"/>
                <a:gd name="T23" fmla="*/ 44 h 89"/>
                <a:gd name="T24" fmla="*/ 203 w 203"/>
                <a:gd name="T25" fmla="*/ 44 h 89"/>
                <a:gd name="T26" fmla="*/ 203 w 203"/>
                <a:gd name="T27" fmla="*/ 50 h 89"/>
                <a:gd name="T28" fmla="*/ 202 w 203"/>
                <a:gd name="T29" fmla="*/ 54 h 89"/>
                <a:gd name="T30" fmla="*/ 199 w 203"/>
                <a:gd name="T31" fmla="*/ 58 h 89"/>
                <a:gd name="T32" fmla="*/ 195 w 203"/>
                <a:gd name="T33" fmla="*/ 62 h 89"/>
                <a:gd name="T34" fmla="*/ 186 w 203"/>
                <a:gd name="T35" fmla="*/ 70 h 89"/>
                <a:gd name="T36" fmla="*/ 174 w 203"/>
                <a:gd name="T37" fmla="*/ 77 h 89"/>
                <a:gd name="T38" fmla="*/ 159 w 203"/>
                <a:gd name="T39" fmla="*/ 82 h 89"/>
                <a:gd name="T40" fmla="*/ 141 w 203"/>
                <a:gd name="T41" fmla="*/ 86 h 89"/>
                <a:gd name="T42" fmla="*/ 122 w 203"/>
                <a:gd name="T43" fmla="*/ 89 h 89"/>
                <a:gd name="T44" fmla="*/ 102 w 203"/>
                <a:gd name="T45" fmla="*/ 89 h 89"/>
                <a:gd name="T46" fmla="*/ 102 w 203"/>
                <a:gd name="T47" fmla="*/ 89 h 89"/>
                <a:gd name="T48" fmla="*/ 81 w 203"/>
                <a:gd name="T49" fmla="*/ 89 h 89"/>
                <a:gd name="T50" fmla="*/ 62 w 203"/>
                <a:gd name="T51" fmla="*/ 86 h 89"/>
                <a:gd name="T52" fmla="*/ 45 w 203"/>
                <a:gd name="T53" fmla="*/ 82 h 89"/>
                <a:gd name="T54" fmla="*/ 30 w 203"/>
                <a:gd name="T55" fmla="*/ 77 h 89"/>
                <a:gd name="T56" fmla="*/ 18 w 203"/>
                <a:gd name="T57" fmla="*/ 70 h 89"/>
                <a:gd name="T58" fmla="*/ 8 w 203"/>
                <a:gd name="T59" fmla="*/ 62 h 89"/>
                <a:gd name="T60" fmla="*/ 4 w 203"/>
                <a:gd name="T61" fmla="*/ 58 h 89"/>
                <a:gd name="T62" fmla="*/ 2 w 203"/>
                <a:gd name="T63" fmla="*/ 54 h 89"/>
                <a:gd name="T64" fmla="*/ 0 w 203"/>
                <a:gd name="T65" fmla="*/ 50 h 89"/>
                <a:gd name="T66" fmla="*/ 0 w 203"/>
                <a:gd name="T67" fmla="*/ 44 h 89"/>
                <a:gd name="T68" fmla="*/ 0 w 203"/>
                <a:gd name="T69" fmla="*/ 44 h 89"/>
                <a:gd name="T70" fmla="*/ 0 w 203"/>
                <a:gd name="T71" fmla="*/ 40 h 89"/>
                <a:gd name="T72" fmla="*/ 2 w 203"/>
                <a:gd name="T73" fmla="*/ 36 h 89"/>
                <a:gd name="T74" fmla="*/ 4 w 203"/>
                <a:gd name="T75" fmla="*/ 31 h 89"/>
                <a:gd name="T76" fmla="*/ 8 w 203"/>
                <a:gd name="T77" fmla="*/ 27 h 89"/>
                <a:gd name="T78" fmla="*/ 18 w 203"/>
                <a:gd name="T79" fmla="*/ 20 h 89"/>
                <a:gd name="T80" fmla="*/ 30 w 203"/>
                <a:gd name="T81" fmla="*/ 13 h 89"/>
                <a:gd name="T82" fmla="*/ 45 w 203"/>
                <a:gd name="T83" fmla="*/ 8 h 89"/>
                <a:gd name="T84" fmla="*/ 62 w 203"/>
                <a:gd name="T85" fmla="*/ 4 h 89"/>
                <a:gd name="T86" fmla="*/ 81 w 203"/>
                <a:gd name="T87" fmla="*/ 1 h 89"/>
                <a:gd name="T88" fmla="*/ 102 w 203"/>
                <a:gd name="T89" fmla="*/ 0 h 89"/>
                <a:gd name="T90" fmla="*/ 102 w 203"/>
                <a:gd name="T9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 h="89">
                  <a:moveTo>
                    <a:pt x="102" y="0"/>
                  </a:moveTo>
                  <a:lnTo>
                    <a:pt x="102" y="0"/>
                  </a:lnTo>
                  <a:lnTo>
                    <a:pt x="122" y="1"/>
                  </a:lnTo>
                  <a:lnTo>
                    <a:pt x="141" y="4"/>
                  </a:lnTo>
                  <a:lnTo>
                    <a:pt x="159" y="8"/>
                  </a:lnTo>
                  <a:lnTo>
                    <a:pt x="174" y="13"/>
                  </a:lnTo>
                  <a:lnTo>
                    <a:pt x="186" y="20"/>
                  </a:lnTo>
                  <a:lnTo>
                    <a:pt x="195" y="27"/>
                  </a:lnTo>
                  <a:lnTo>
                    <a:pt x="199" y="31"/>
                  </a:lnTo>
                  <a:lnTo>
                    <a:pt x="202" y="36"/>
                  </a:lnTo>
                  <a:lnTo>
                    <a:pt x="203" y="40"/>
                  </a:lnTo>
                  <a:lnTo>
                    <a:pt x="203" y="44"/>
                  </a:lnTo>
                  <a:lnTo>
                    <a:pt x="203" y="44"/>
                  </a:lnTo>
                  <a:lnTo>
                    <a:pt x="203" y="50"/>
                  </a:lnTo>
                  <a:lnTo>
                    <a:pt x="202" y="54"/>
                  </a:lnTo>
                  <a:lnTo>
                    <a:pt x="199" y="58"/>
                  </a:lnTo>
                  <a:lnTo>
                    <a:pt x="195" y="62"/>
                  </a:lnTo>
                  <a:lnTo>
                    <a:pt x="186" y="70"/>
                  </a:lnTo>
                  <a:lnTo>
                    <a:pt x="174" y="77"/>
                  </a:lnTo>
                  <a:lnTo>
                    <a:pt x="159" y="82"/>
                  </a:lnTo>
                  <a:lnTo>
                    <a:pt x="141" y="86"/>
                  </a:lnTo>
                  <a:lnTo>
                    <a:pt x="122" y="89"/>
                  </a:lnTo>
                  <a:lnTo>
                    <a:pt x="102" y="89"/>
                  </a:lnTo>
                  <a:lnTo>
                    <a:pt x="102" y="89"/>
                  </a:lnTo>
                  <a:lnTo>
                    <a:pt x="81" y="89"/>
                  </a:lnTo>
                  <a:lnTo>
                    <a:pt x="62" y="86"/>
                  </a:lnTo>
                  <a:lnTo>
                    <a:pt x="45" y="82"/>
                  </a:lnTo>
                  <a:lnTo>
                    <a:pt x="30" y="77"/>
                  </a:lnTo>
                  <a:lnTo>
                    <a:pt x="18" y="70"/>
                  </a:lnTo>
                  <a:lnTo>
                    <a:pt x="8" y="62"/>
                  </a:lnTo>
                  <a:lnTo>
                    <a:pt x="4" y="58"/>
                  </a:lnTo>
                  <a:lnTo>
                    <a:pt x="2" y="54"/>
                  </a:lnTo>
                  <a:lnTo>
                    <a:pt x="0" y="50"/>
                  </a:lnTo>
                  <a:lnTo>
                    <a:pt x="0" y="44"/>
                  </a:lnTo>
                  <a:lnTo>
                    <a:pt x="0" y="44"/>
                  </a:lnTo>
                  <a:lnTo>
                    <a:pt x="0" y="40"/>
                  </a:lnTo>
                  <a:lnTo>
                    <a:pt x="2" y="36"/>
                  </a:lnTo>
                  <a:lnTo>
                    <a:pt x="4" y="31"/>
                  </a:lnTo>
                  <a:lnTo>
                    <a:pt x="8" y="27"/>
                  </a:lnTo>
                  <a:lnTo>
                    <a:pt x="18" y="20"/>
                  </a:lnTo>
                  <a:lnTo>
                    <a:pt x="30" y="13"/>
                  </a:lnTo>
                  <a:lnTo>
                    <a:pt x="45" y="8"/>
                  </a:lnTo>
                  <a:lnTo>
                    <a:pt x="62" y="4"/>
                  </a:lnTo>
                  <a:lnTo>
                    <a:pt x="81" y="1"/>
                  </a:lnTo>
                  <a:lnTo>
                    <a:pt x="102" y="0"/>
                  </a:lnTo>
                  <a:lnTo>
                    <a:pt x="102" y="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04" name="Freeform 8"/>
            <p:cNvSpPr/>
            <p:nvPr/>
          </p:nvSpPr>
          <p:spPr bwMode="auto">
            <a:xfrm>
              <a:off x="2579688" y="6265863"/>
              <a:ext cx="563563" cy="157163"/>
            </a:xfrm>
            <a:custGeom>
              <a:avLst/>
              <a:gdLst>
                <a:gd name="T0" fmla="*/ 178 w 355"/>
                <a:gd name="T1" fmla="*/ 0 h 99"/>
                <a:gd name="T2" fmla="*/ 178 w 355"/>
                <a:gd name="T3" fmla="*/ 0 h 99"/>
                <a:gd name="T4" fmla="*/ 213 w 355"/>
                <a:gd name="T5" fmla="*/ 1 h 99"/>
                <a:gd name="T6" fmla="*/ 247 w 355"/>
                <a:gd name="T7" fmla="*/ 4 h 99"/>
                <a:gd name="T8" fmla="*/ 277 w 355"/>
                <a:gd name="T9" fmla="*/ 8 h 99"/>
                <a:gd name="T10" fmla="*/ 302 w 355"/>
                <a:gd name="T11" fmla="*/ 15 h 99"/>
                <a:gd name="T12" fmla="*/ 324 w 355"/>
                <a:gd name="T13" fmla="*/ 22 h 99"/>
                <a:gd name="T14" fmla="*/ 333 w 355"/>
                <a:gd name="T15" fmla="*/ 26 h 99"/>
                <a:gd name="T16" fmla="*/ 340 w 355"/>
                <a:gd name="T17" fmla="*/ 30 h 99"/>
                <a:gd name="T18" fmla="*/ 347 w 355"/>
                <a:gd name="T19" fmla="*/ 34 h 99"/>
                <a:gd name="T20" fmla="*/ 351 w 355"/>
                <a:gd name="T21" fmla="*/ 39 h 99"/>
                <a:gd name="T22" fmla="*/ 354 w 355"/>
                <a:gd name="T23" fmla="*/ 45 h 99"/>
                <a:gd name="T24" fmla="*/ 355 w 355"/>
                <a:gd name="T25" fmla="*/ 49 h 99"/>
                <a:gd name="T26" fmla="*/ 355 w 355"/>
                <a:gd name="T27" fmla="*/ 49 h 99"/>
                <a:gd name="T28" fmla="*/ 354 w 355"/>
                <a:gd name="T29" fmla="*/ 54 h 99"/>
                <a:gd name="T30" fmla="*/ 351 w 355"/>
                <a:gd name="T31" fmla="*/ 60 h 99"/>
                <a:gd name="T32" fmla="*/ 347 w 355"/>
                <a:gd name="T33" fmla="*/ 64 h 99"/>
                <a:gd name="T34" fmla="*/ 340 w 355"/>
                <a:gd name="T35" fmla="*/ 68 h 99"/>
                <a:gd name="T36" fmla="*/ 333 w 355"/>
                <a:gd name="T37" fmla="*/ 73 h 99"/>
                <a:gd name="T38" fmla="*/ 324 w 355"/>
                <a:gd name="T39" fmla="*/ 77 h 99"/>
                <a:gd name="T40" fmla="*/ 302 w 355"/>
                <a:gd name="T41" fmla="*/ 84 h 99"/>
                <a:gd name="T42" fmla="*/ 277 w 355"/>
                <a:gd name="T43" fmla="*/ 89 h 99"/>
                <a:gd name="T44" fmla="*/ 247 w 355"/>
                <a:gd name="T45" fmla="*/ 95 h 99"/>
                <a:gd name="T46" fmla="*/ 213 w 355"/>
                <a:gd name="T47" fmla="*/ 98 h 99"/>
                <a:gd name="T48" fmla="*/ 178 w 355"/>
                <a:gd name="T49" fmla="*/ 99 h 99"/>
                <a:gd name="T50" fmla="*/ 178 w 355"/>
                <a:gd name="T51" fmla="*/ 99 h 99"/>
                <a:gd name="T52" fmla="*/ 143 w 355"/>
                <a:gd name="T53" fmla="*/ 98 h 99"/>
                <a:gd name="T54" fmla="*/ 109 w 355"/>
                <a:gd name="T55" fmla="*/ 95 h 99"/>
                <a:gd name="T56" fmla="*/ 79 w 355"/>
                <a:gd name="T57" fmla="*/ 89 h 99"/>
                <a:gd name="T58" fmla="*/ 53 w 355"/>
                <a:gd name="T59" fmla="*/ 84 h 99"/>
                <a:gd name="T60" fmla="*/ 31 w 355"/>
                <a:gd name="T61" fmla="*/ 77 h 99"/>
                <a:gd name="T62" fmla="*/ 22 w 355"/>
                <a:gd name="T63" fmla="*/ 73 h 99"/>
                <a:gd name="T64" fmla="*/ 15 w 355"/>
                <a:gd name="T65" fmla="*/ 68 h 99"/>
                <a:gd name="T66" fmla="*/ 8 w 355"/>
                <a:gd name="T67" fmla="*/ 64 h 99"/>
                <a:gd name="T68" fmla="*/ 4 w 355"/>
                <a:gd name="T69" fmla="*/ 60 h 99"/>
                <a:gd name="T70" fmla="*/ 2 w 355"/>
                <a:gd name="T71" fmla="*/ 54 h 99"/>
                <a:gd name="T72" fmla="*/ 0 w 355"/>
                <a:gd name="T73" fmla="*/ 49 h 99"/>
                <a:gd name="T74" fmla="*/ 0 w 355"/>
                <a:gd name="T75" fmla="*/ 49 h 99"/>
                <a:gd name="T76" fmla="*/ 2 w 355"/>
                <a:gd name="T77" fmla="*/ 45 h 99"/>
                <a:gd name="T78" fmla="*/ 4 w 355"/>
                <a:gd name="T79" fmla="*/ 39 h 99"/>
                <a:gd name="T80" fmla="*/ 8 w 355"/>
                <a:gd name="T81" fmla="*/ 34 h 99"/>
                <a:gd name="T82" fmla="*/ 15 w 355"/>
                <a:gd name="T83" fmla="*/ 30 h 99"/>
                <a:gd name="T84" fmla="*/ 22 w 355"/>
                <a:gd name="T85" fmla="*/ 26 h 99"/>
                <a:gd name="T86" fmla="*/ 31 w 355"/>
                <a:gd name="T87" fmla="*/ 22 h 99"/>
                <a:gd name="T88" fmla="*/ 53 w 355"/>
                <a:gd name="T89" fmla="*/ 15 h 99"/>
                <a:gd name="T90" fmla="*/ 79 w 355"/>
                <a:gd name="T91" fmla="*/ 8 h 99"/>
                <a:gd name="T92" fmla="*/ 109 w 355"/>
                <a:gd name="T93" fmla="*/ 4 h 99"/>
                <a:gd name="T94" fmla="*/ 143 w 355"/>
                <a:gd name="T95" fmla="*/ 1 h 99"/>
                <a:gd name="T96" fmla="*/ 178 w 355"/>
                <a:gd name="T97" fmla="*/ 0 h 99"/>
                <a:gd name="T98" fmla="*/ 178 w 355"/>
                <a:gd name="T9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5" h="99">
                  <a:moveTo>
                    <a:pt x="178" y="0"/>
                  </a:moveTo>
                  <a:lnTo>
                    <a:pt x="178" y="0"/>
                  </a:lnTo>
                  <a:lnTo>
                    <a:pt x="213" y="1"/>
                  </a:lnTo>
                  <a:lnTo>
                    <a:pt x="247" y="4"/>
                  </a:lnTo>
                  <a:lnTo>
                    <a:pt x="277" y="8"/>
                  </a:lnTo>
                  <a:lnTo>
                    <a:pt x="302" y="15"/>
                  </a:lnTo>
                  <a:lnTo>
                    <a:pt x="324" y="22"/>
                  </a:lnTo>
                  <a:lnTo>
                    <a:pt x="333" y="26"/>
                  </a:lnTo>
                  <a:lnTo>
                    <a:pt x="340" y="30"/>
                  </a:lnTo>
                  <a:lnTo>
                    <a:pt x="347" y="34"/>
                  </a:lnTo>
                  <a:lnTo>
                    <a:pt x="351" y="39"/>
                  </a:lnTo>
                  <a:lnTo>
                    <a:pt x="354" y="45"/>
                  </a:lnTo>
                  <a:lnTo>
                    <a:pt x="355" y="49"/>
                  </a:lnTo>
                  <a:lnTo>
                    <a:pt x="355" y="49"/>
                  </a:lnTo>
                  <a:lnTo>
                    <a:pt x="354" y="54"/>
                  </a:lnTo>
                  <a:lnTo>
                    <a:pt x="351" y="60"/>
                  </a:lnTo>
                  <a:lnTo>
                    <a:pt x="347" y="64"/>
                  </a:lnTo>
                  <a:lnTo>
                    <a:pt x="340" y="68"/>
                  </a:lnTo>
                  <a:lnTo>
                    <a:pt x="333" y="73"/>
                  </a:lnTo>
                  <a:lnTo>
                    <a:pt x="324" y="77"/>
                  </a:lnTo>
                  <a:lnTo>
                    <a:pt x="302" y="84"/>
                  </a:lnTo>
                  <a:lnTo>
                    <a:pt x="277" y="89"/>
                  </a:lnTo>
                  <a:lnTo>
                    <a:pt x="247" y="95"/>
                  </a:lnTo>
                  <a:lnTo>
                    <a:pt x="213" y="98"/>
                  </a:lnTo>
                  <a:lnTo>
                    <a:pt x="178" y="99"/>
                  </a:lnTo>
                  <a:lnTo>
                    <a:pt x="178" y="99"/>
                  </a:lnTo>
                  <a:lnTo>
                    <a:pt x="143" y="98"/>
                  </a:lnTo>
                  <a:lnTo>
                    <a:pt x="109" y="95"/>
                  </a:lnTo>
                  <a:lnTo>
                    <a:pt x="79" y="89"/>
                  </a:lnTo>
                  <a:lnTo>
                    <a:pt x="53" y="84"/>
                  </a:lnTo>
                  <a:lnTo>
                    <a:pt x="31" y="77"/>
                  </a:lnTo>
                  <a:lnTo>
                    <a:pt x="22" y="73"/>
                  </a:lnTo>
                  <a:lnTo>
                    <a:pt x="15" y="68"/>
                  </a:lnTo>
                  <a:lnTo>
                    <a:pt x="8" y="64"/>
                  </a:lnTo>
                  <a:lnTo>
                    <a:pt x="4" y="60"/>
                  </a:lnTo>
                  <a:lnTo>
                    <a:pt x="2" y="54"/>
                  </a:lnTo>
                  <a:lnTo>
                    <a:pt x="0" y="49"/>
                  </a:lnTo>
                  <a:lnTo>
                    <a:pt x="0" y="49"/>
                  </a:lnTo>
                  <a:lnTo>
                    <a:pt x="2" y="45"/>
                  </a:lnTo>
                  <a:lnTo>
                    <a:pt x="4" y="39"/>
                  </a:lnTo>
                  <a:lnTo>
                    <a:pt x="8" y="34"/>
                  </a:lnTo>
                  <a:lnTo>
                    <a:pt x="15" y="30"/>
                  </a:lnTo>
                  <a:lnTo>
                    <a:pt x="22" y="26"/>
                  </a:lnTo>
                  <a:lnTo>
                    <a:pt x="31" y="22"/>
                  </a:lnTo>
                  <a:lnTo>
                    <a:pt x="53" y="15"/>
                  </a:lnTo>
                  <a:lnTo>
                    <a:pt x="79" y="8"/>
                  </a:lnTo>
                  <a:lnTo>
                    <a:pt x="109" y="4"/>
                  </a:lnTo>
                  <a:lnTo>
                    <a:pt x="143" y="1"/>
                  </a:lnTo>
                  <a:lnTo>
                    <a:pt x="178" y="0"/>
                  </a:lnTo>
                  <a:lnTo>
                    <a:pt x="178" y="0"/>
                  </a:lnTo>
                  <a:close/>
                </a:path>
              </a:pathLst>
            </a:custGeom>
            <a:solidFill>
              <a:srgbClr val="57575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05" name="Freeform 9"/>
            <p:cNvSpPr/>
            <p:nvPr/>
          </p:nvSpPr>
          <p:spPr bwMode="auto">
            <a:xfrm>
              <a:off x="2505076" y="6310313"/>
              <a:ext cx="714375" cy="58738"/>
            </a:xfrm>
            <a:custGeom>
              <a:avLst/>
              <a:gdLst>
                <a:gd name="T0" fmla="*/ 207 w 450"/>
                <a:gd name="T1" fmla="*/ 37 h 37"/>
                <a:gd name="T2" fmla="*/ 207 w 450"/>
                <a:gd name="T3" fmla="*/ 37 h 37"/>
                <a:gd name="T4" fmla="*/ 149 w 450"/>
                <a:gd name="T5" fmla="*/ 37 h 37"/>
                <a:gd name="T6" fmla="*/ 115 w 450"/>
                <a:gd name="T7" fmla="*/ 34 h 37"/>
                <a:gd name="T8" fmla="*/ 83 w 450"/>
                <a:gd name="T9" fmla="*/ 32 h 37"/>
                <a:gd name="T10" fmla="*/ 53 w 450"/>
                <a:gd name="T11" fmla="*/ 29 h 37"/>
                <a:gd name="T12" fmla="*/ 27 w 450"/>
                <a:gd name="T13" fmla="*/ 23 h 37"/>
                <a:gd name="T14" fmla="*/ 18 w 450"/>
                <a:gd name="T15" fmla="*/ 21 h 37"/>
                <a:gd name="T16" fmla="*/ 9 w 450"/>
                <a:gd name="T17" fmla="*/ 18 h 37"/>
                <a:gd name="T18" fmla="*/ 5 w 450"/>
                <a:gd name="T19" fmla="*/ 15 h 37"/>
                <a:gd name="T20" fmla="*/ 3 w 450"/>
                <a:gd name="T21" fmla="*/ 11 h 37"/>
                <a:gd name="T22" fmla="*/ 3 w 450"/>
                <a:gd name="T23" fmla="*/ 11 h 37"/>
                <a:gd name="T24" fmla="*/ 0 w 450"/>
                <a:gd name="T25" fmla="*/ 2 h 37"/>
                <a:gd name="T26" fmla="*/ 0 w 450"/>
                <a:gd name="T27" fmla="*/ 2 h 37"/>
                <a:gd name="T28" fmla="*/ 19 w 450"/>
                <a:gd name="T29" fmla="*/ 7 h 37"/>
                <a:gd name="T30" fmla="*/ 42 w 450"/>
                <a:gd name="T31" fmla="*/ 10 h 37"/>
                <a:gd name="T32" fmla="*/ 69 w 450"/>
                <a:gd name="T33" fmla="*/ 14 h 37"/>
                <a:gd name="T34" fmla="*/ 97 w 450"/>
                <a:gd name="T35" fmla="*/ 15 h 37"/>
                <a:gd name="T36" fmla="*/ 156 w 450"/>
                <a:gd name="T37" fmla="*/ 19 h 37"/>
                <a:gd name="T38" fmla="*/ 206 w 450"/>
                <a:gd name="T39" fmla="*/ 19 h 37"/>
                <a:gd name="T40" fmla="*/ 206 w 450"/>
                <a:gd name="T41" fmla="*/ 19 h 37"/>
                <a:gd name="T42" fmla="*/ 263 w 450"/>
                <a:gd name="T43" fmla="*/ 18 h 37"/>
                <a:gd name="T44" fmla="*/ 332 w 450"/>
                <a:gd name="T45" fmla="*/ 15 h 37"/>
                <a:gd name="T46" fmla="*/ 367 w 450"/>
                <a:gd name="T47" fmla="*/ 13 h 37"/>
                <a:gd name="T48" fmla="*/ 399 w 450"/>
                <a:gd name="T49" fmla="*/ 10 h 37"/>
                <a:gd name="T50" fmla="*/ 428 w 450"/>
                <a:gd name="T51" fmla="*/ 6 h 37"/>
                <a:gd name="T52" fmla="*/ 450 w 450"/>
                <a:gd name="T53" fmla="*/ 0 h 37"/>
                <a:gd name="T54" fmla="*/ 450 w 450"/>
                <a:gd name="T55" fmla="*/ 0 h 37"/>
                <a:gd name="T56" fmla="*/ 447 w 450"/>
                <a:gd name="T57" fmla="*/ 11 h 37"/>
                <a:gd name="T58" fmla="*/ 447 w 450"/>
                <a:gd name="T59" fmla="*/ 11 h 37"/>
                <a:gd name="T60" fmla="*/ 444 w 450"/>
                <a:gd name="T61" fmla="*/ 15 h 37"/>
                <a:gd name="T62" fmla="*/ 437 w 450"/>
                <a:gd name="T63" fmla="*/ 18 h 37"/>
                <a:gd name="T64" fmla="*/ 429 w 450"/>
                <a:gd name="T65" fmla="*/ 21 h 37"/>
                <a:gd name="T66" fmla="*/ 417 w 450"/>
                <a:gd name="T67" fmla="*/ 23 h 37"/>
                <a:gd name="T68" fmla="*/ 386 w 450"/>
                <a:gd name="T69" fmla="*/ 29 h 37"/>
                <a:gd name="T70" fmla="*/ 351 w 450"/>
                <a:gd name="T71" fmla="*/ 32 h 37"/>
                <a:gd name="T72" fmla="*/ 311 w 450"/>
                <a:gd name="T73" fmla="*/ 34 h 37"/>
                <a:gd name="T74" fmla="*/ 272 w 450"/>
                <a:gd name="T75" fmla="*/ 37 h 37"/>
                <a:gd name="T76" fmla="*/ 207 w 450"/>
                <a:gd name="T77" fmla="*/ 37 h 37"/>
                <a:gd name="T78" fmla="*/ 207 w 450"/>
                <a:gd name="T7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0" h="37">
                  <a:moveTo>
                    <a:pt x="207" y="37"/>
                  </a:moveTo>
                  <a:lnTo>
                    <a:pt x="207" y="37"/>
                  </a:lnTo>
                  <a:lnTo>
                    <a:pt x="149" y="37"/>
                  </a:lnTo>
                  <a:lnTo>
                    <a:pt x="115" y="34"/>
                  </a:lnTo>
                  <a:lnTo>
                    <a:pt x="83" y="32"/>
                  </a:lnTo>
                  <a:lnTo>
                    <a:pt x="53" y="29"/>
                  </a:lnTo>
                  <a:lnTo>
                    <a:pt x="27" y="23"/>
                  </a:lnTo>
                  <a:lnTo>
                    <a:pt x="18" y="21"/>
                  </a:lnTo>
                  <a:lnTo>
                    <a:pt x="9" y="18"/>
                  </a:lnTo>
                  <a:lnTo>
                    <a:pt x="5" y="15"/>
                  </a:lnTo>
                  <a:lnTo>
                    <a:pt x="3" y="11"/>
                  </a:lnTo>
                  <a:lnTo>
                    <a:pt x="3" y="11"/>
                  </a:lnTo>
                  <a:lnTo>
                    <a:pt x="0" y="2"/>
                  </a:lnTo>
                  <a:lnTo>
                    <a:pt x="0" y="2"/>
                  </a:lnTo>
                  <a:lnTo>
                    <a:pt x="19" y="7"/>
                  </a:lnTo>
                  <a:lnTo>
                    <a:pt x="42" y="10"/>
                  </a:lnTo>
                  <a:lnTo>
                    <a:pt x="69" y="14"/>
                  </a:lnTo>
                  <a:lnTo>
                    <a:pt x="97" y="15"/>
                  </a:lnTo>
                  <a:lnTo>
                    <a:pt x="156" y="19"/>
                  </a:lnTo>
                  <a:lnTo>
                    <a:pt x="206" y="19"/>
                  </a:lnTo>
                  <a:lnTo>
                    <a:pt x="206" y="19"/>
                  </a:lnTo>
                  <a:lnTo>
                    <a:pt x="263" y="18"/>
                  </a:lnTo>
                  <a:lnTo>
                    <a:pt x="332" y="15"/>
                  </a:lnTo>
                  <a:lnTo>
                    <a:pt x="367" y="13"/>
                  </a:lnTo>
                  <a:lnTo>
                    <a:pt x="399" y="10"/>
                  </a:lnTo>
                  <a:lnTo>
                    <a:pt x="428" y="6"/>
                  </a:lnTo>
                  <a:lnTo>
                    <a:pt x="450" y="0"/>
                  </a:lnTo>
                  <a:lnTo>
                    <a:pt x="450" y="0"/>
                  </a:lnTo>
                  <a:lnTo>
                    <a:pt x="447" y="11"/>
                  </a:lnTo>
                  <a:lnTo>
                    <a:pt x="447" y="11"/>
                  </a:lnTo>
                  <a:lnTo>
                    <a:pt x="444" y="15"/>
                  </a:lnTo>
                  <a:lnTo>
                    <a:pt x="437" y="18"/>
                  </a:lnTo>
                  <a:lnTo>
                    <a:pt x="429" y="21"/>
                  </a:lnTo>
                  <a:lnTo>
                    <a:pt x="417" y="23"/>
                  </a:lnTo>
                  <a:lnTo>
                    <a:pt x="386" y="29"/>
                  </a:lnTo>
                  <a:lnTo>
                    <a:pt x="351" y="32"/>
                  </a:lnTo>
                  <a:lnTo>
                    <a:pt x="311" y="34"/>
                  </a:lnTo>
                  <a:lnTo>
                    <a:pt x="272" y="37"/>
                  </a:lnTo>
                  <a:lnTo>
                    <a:pt x="207" y="37"/>
                  </a:lnTo>
                  <a:lnTo>
                    <a:pt x="207" y="37"/>
                  </a:lnTo>
                  <a:close/>
                </a:path>
              </a:pathLst>
            </a:custGeom>
            <a:solidFill>
              <a:srgbClr val="4B4B4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06" name="Freeform 10"/>
            <p:cNvSpPr/>
            <p:nvPr/>
          </p:nvSpPr>
          <p:spPr bwMode="auto">
            <a:xfrm>
              <a:off x="2212976" y="5440363"/>
              <a:ext cx="1306513" cy="96838"/>
            </a:xfrm>
            <a:custGeom>
              <a:avLst/>
              <a:gdLst>
                <a:gd name="T0" fmla="*/ 20 w 823"/>
                <a:gd name="T1" fmla="*/ 37 h 61"/>
                <a:gd name="T2" fmla="*/ 788 w 823"/>
                <a:gd name="T3" fmla="*/ 0 h 61"/>
                <a:gd name="T4" fmla="*/ 788 w 823"/>
                <a:gd name="T5" fmla="*/ 0 h 61"/>
                <a:gd name="T6" fmla="*/ 788 w 823"/>
                <a:gd name="T7" fmla="*/ 4 h 61"/>
                <a:gd name="T8" fmla="*/ 791 w 823"/>
                <a:gd name="T9" fmla="*/ 7 h 61"/>
                <a:gd name="T10" fmla="*/ 795 w 823"/>
                <a:gd name="T11" fmla="*/ 10 h 61"/>
                <a:gd name="T12" fmla="*/ 804 w 823"/>
                <a:gd name="T13" fmla="*/ 12 h 61"/>
                <a:gd name="T14" fmla="*/ 804 w 823"/>
                <a:gd name="T15" fmla="*/ 12 h 61"/>
                <a:gd name="T16" fmla="*/ 810 w 823"/>
                <a:gd name="T17" fmla="*/ 15 h 61"/>
                <a:gd name="T18" fmla="*/ 816 w 823"/>
                <a:gd name="T19" fmla="*/ 16 h 61"/>
                <a:gd name="T20" fmla="*/ 820 w 823"/>
                <a:gd name="T21" fmla="*/ 19 h 61"/>
                <a:gd name="T22" fmla="*/ 823 w 823"/>
                <a:gd name="T23" fmla="*/ 23 h 61"/>
                <a:gd name="T24" fmla="*/ 0 w 823"/>
                <a:gd name="T25" fmla="*/ 61 h 61"/>
                <a:gd name="T26" fmla="*/ 0 w 823"/>
                <a:gd name="T27" fmla="*/ 61 h 61"/>
                <a:gd name="T28" fmla="*/ 8 w 823"/>
                <a:gd name="T29" fmla="*/ 58 h 61"/>
                <a:gd name="T30" fmla="*/ 8 w 823"/>
                <a:gd name="T31" fmla="*/ 58 h 61"/>
                <a:gd name="T32" fmla="*/ 15 w 823"/>
                <a:gd name="T33" fmla="*/ 57 h 61"/>
                <a:gd name="T34" fmla="*/ 20 w 823"/>
                <a:gd name="T35" fmla="*/ 54 h 61"/>
                <a:gd name="T36" fmla="*/ 23 w 823"/>
                <a:gd name="T37" fmla="*/ 52 h 61"/>
                <a:gd name="T38" fmla="*/ 24 w 823"/>
                <a:gd name="T39" fmla="*/ 49 h 61"/>
                <a:gd name="T40" fmla="*/ 24 w 823"/>
                <a:gd name="T41" fmla="*/ 46 h 61"/>
                <a:gd name="T42" fmla="*/ 23 w 823"/>
                <a:gd name="T43" fmla="*/ 43 h 61"/>
                <a:gd name="T44" fmla="*/ 20 w 823"/>
                <a:gd name="T45" fmla="*/ 37 h 61"/>
                <a:gd name="T46" fmla="*/ 20 w 823"/>
                <a:gd name="T47"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3" h="61">
                  <a:moveTo>
                    <a:pt x="20" y="37"/>
                  </a:moveTo>
                  <a:lnTo>
                    <a:pt x="788" y="0"/>
                  </a:lnTo>
                  <a:lnTo>
                    <a:pt x="788" y="0"/>
                  </a:lnTo>
                  <a:lnTo>
                    <a:pt x="788" y="4"/>
                  </a:lnTo>
                  <a:lnTo>
                    <a:pt x="791" y="7"/>
                  </a:lnTo>
                  <a:lnTo>
                    <a:pt x="795" y="10"/>
                  </a:lnTo>
                  <a:lnTo>
                    <a:pt x="804" y="12"/>
                  </a:lnTo>
                  <a:lnTo>
                    <a:pt x="804" y="12"/>
                  </a:lnTo>
                  <a:lnTo>
                    <a:pt x="810" y="15"/>
                  </a:lnTo>
                  <a:lnTo>
                    <a:pt x="816" y="16"/>
                  </a:lnTo>
                  <a:lnTo>
                    <a:pt x="820" y="19"/>
                  </a:lnTo>
                  <a:lnTo>
                    <a:pt x="823" y="23"/>
                  </a:lnTo>
                  <a:lnTo>
                    <a:pt x="0" y="61"/>
                  </a:lnTo>
                  <a:lnTo>
                    <a:pt x="0" y="61"/>
                  </a:lnTo>
                  <a:lnTo>
                    <a:pt x="8" y="58"/>
                  </a:lnTo>
                  <a:lnTo>
                    <a:pt x="8" y="58"/>
                  </a:lnTo>
                  <a:lnTo>
                    <a:pt x="15" y="57"/>
                  </a:lnTo>
                  <a:lnTo>
                    <a:pt x="20" y="54"/>
                  </a:lnTo>
                  <a:lnTo>
                    <a:pt x="23" y="52"/>
                  </a:lnTo>
                  <a:lnTo>
                    <a:pt x="24" y="49"/>
                  </a:lnTo>
                  <a:lnTo>
                    <a:pt x="24" y="46"/>
                  </a:lnTo>
                  <a:lnTo>
                    <a:pt x="23" y="43"/>
                  </a:lnTo>
                  <a:lnTo>
                    <a:pt x="20" y="37"/>
                  </a:lnTo>
                  <a:lnTo>
                    <a:pt x="2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07" name="Freeform 11"/>
            <p:cNvSpPr/>
            <p:nvPr/>
          </p:nvSpPr>
          <p:spPr bwMode="auto">
            <a:xfrm>
              <a:off x="2189163" y="5332413"/>
              <a:ext cx="1325563" cy="100013"/>
            </a:xfrm>
            <a:custGeom>
              <a:avLst/>
              <a:gdLst>
                <a:gd name="T0" fmla="*/ 0 w 835"/>
                <a:gd name="T1" fmla="*/ 40 h 63"/>
                <a:gd name="T2" fmla="*/ 835 w 835"/>
                <a:gd name="T3" fmla="*/ 0 h 63"/>
                <a:gd name="T4" fmla="*/ 835 w 835"/>
                <a:gd name="T5" fmla="*/ 0 h 63"/>
                <a:gd name="T6" fmla="*/ 829 w 835"/>
                <a:gd name="T7" fmla="*/ 6 h 63"/>
                <a:gd name="T8" fmla="*/ 821 w 835"/>
                <a:gd name="T9" fmla="*/ 9 h 63"/>
                <a:gd name="T10" fmla="*/ 812 w 835"/>
                <a:gd name="T11" fmla="*/ 11 h 63"/>
                <a:gd name="T12" fmla="*/ 806 w 835"/>
                <a:gd name="T13" fmla="*/ 11 h 63"/>
                <a:gd name="T14" fmla="*/ 806 w 835"/>
                <a:gd name="T15" fmla="*/ 11 h 63"/>
                <a:gd name="T16" fmla="*/ 800 w 835"/>
                <a:gd name="T17" fmla="*/ 13 h 63"/>
                <a:gd name="T18" fmla="*/ 800 w 835"/>
                <a:gd name="T19" fmla="*/ 14 h 63"/>
                <a:gd name="T20" fmla="*/ 800 w 835"/>
                <a:gd name="T21" fmla="*/ 17 h 63"/>
                <a:gd name="T22" fmla="*/ 802 w 835"/>
                <a:gd name="T23" fmla="*/ 21 h 63"/>
                <a:gd name="T24" fmla="*/ 804 w 835"/>
                <a:gd name="T25" fmla="*/ 26 h 63"/>
                <a:gd name="T26" fmla="*/ 42 w 835"/>
                <a:gd name="T27" fmla="*/ 63 h 63"/>
                <a:gd name="T28" fmla="*/ 42 w 835"/>
                <a:gd name="T29" fmla="*/ 63 h 63"/>
                <a:gd name="T30" fmla="*/ 42 w 835"/>
                <a:gd name="T31" fmla="*/ 60 h 63"/>
                <a:gd name="T32" fmla="*/ 41 w 835"/>
                <a:gd name="T33" fmla="*/ 60 h 63"/>
                <a:gd name="T34" fmla="*/ 36 w 835"/>
                <a:gd name="T35" fmla="*/ 59 h 63"/>
                <a:gd name="T36" fmla="*/ 36 w 835"/>
                <a:gd name="T37" fmla="*/ 59 h 63"/>
                <a:gd name="T38" fmla="*/ 27 w 835"/>
                <a:gd name="T39" fmla="*/ 57 h 63"/>
                <a:gd name="T40" fmla="*/ 16 w 835"/>
                <a:gd name="T41" fmla="*/ 53 h 63"/>
                <a:gd name="T42" fmla="*/ 7 w 835"/>
                <a:gd name="T43" fmla="*/ 48 h 63"/>
                <a:gd name="T44" fmla="*/ 3 w 835"/>
                <a:gd name="T45" fmla="*/ 44 h 63"/>
                <a:gd name="T46" fmla="*/ 0 w 835"/>
                <a:gd name="T47" fmla="*/ 40 h 63"/>
                <a:gd name="T48" fmla="*/ 0 w 835"/>
                <a:gd name="T49" fmla="*/ 4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5" h="63">
                  <a:moveTo>
                    <a:pt x="0" y="40"/>
                  </a:moveTo>
                  <a:lnTo>
                    <a:pt x="835" y="0"/>
                  </a:lnTo>
                  <a:lnTo>
                    <a:pt x="835" y="0"/>
                  </a:lnTo>
                  <a:lnTo>
                    <a:pt x="829" y="6"/>
                  </a:lnTo>
                  <a:lnTo>
                    <a:pt x="821" y="9"/>
                  </a:lnTo>
                  <a:lnTo>
                    <a:pt x="812" y="11"/>
                  </a:lnTo>
                  <a:lnTo>
                    <a:pt x="806" y="11"/>
                  </a:lnTo>
                  <a:lnTo>
                    <a:pt x="806" y="11"/>
                  </a:lnTo>
                  <a:lnTo>
                    <a:pt x="800" y="13"/>
                  </a:lnTo>
                  <a:lnTo>
                    <a:pt x="800" y="14"/>
                  </a:lnTo>
                  <a:lnTo>
                    <a:pt x="800" y="17"/>
                  </a:lnTo>
                  <a:lnTo>
                    <a:pt x="802" y="21"/>
                  </a:lnTo>
                  <a:lnTo>
                    <a:pt x="804" y="26"/>
                  </a:lnTo>
                  <a:lnTo>
                    <a:pt x="42" y="63"/>
                  </a:lnTo>
                  <a:lnTo>
                    <a:pt x="42" y="63"/>
                  </a:lnTo>
                  <a:lnTo>
                    <a:pt x="42" y="60"/>
                  </a:lnTo>
                  <a:lnTo>
                    <a:pt x="41" y="60"/>
                  </a:lnTo>
                  <a:lnTo>
                    <a:pt x="36" y="59"/>
                  </a:lnTo>
                  <a:lnTo>
                    <a:pt x="36" y="59"/>
                  </a:lnTo>
                  <a:lnTo>
                    <a:pt x="27" y="57"/>
                  </a:lnTo>
                  <a:lnTo>
                    <a:pt x="16" y="53"/>
                  </a:lnTo>
                  <a:lnTo>
                    <a:pt x="7" y="48"/>
                  </a:lnTo>
                  <a:lnTo>
                    <a:pt x="3" y="44"/>
                  </a:lnTo>
                  <a:lnTo>
                    <a:pt x="0" y="40"/>
                  </a:lnTo>
                  <a:lnTo>
                    <a:pt x="0" y="40"/>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08" name="Freeform 12"/>
            <p:cNvSpPr/>
            <p:nvPr/>
          </p:nvSpPr>
          <p:spPr bwMode="auto">
            <a:xfrm>
              <a:off x="2216151" y="5529263"/>
              <a:ext cx="1268413" cy="96838"/>
            </a:xfrm>
            <a:custGeom>
              <a:avLst/>
              <a:gdLst>
                <a:gd name="T0" fmla="*/ 0 w 799"/>
                <a:gd name="T1" fmla="*/ 36 h 61"/>
                <a:gd name="T2" fmla="*/ 795 w 799"/>
                <a:gd name="T3" fmla="*/ 0 h 61"/>
                <a:gd name="T4" fmla="*/ 795 w 799"/>
                <a:gd name="T5" fmla="*/ 0 h 61"/>
                <a:gd name="T6" fmla="*/ 794 w 799"/>
                <a:gd name="T7" fmla="*/ 4 h 61"/>
                <a:gd name="T8" fmla="*/ 795 w 799"/>
                <a:gd name="T9" fmla="*/ 10 h 61"/>
                <a:gd name="T10" fmla="*/ 799 w 799"/>
                <a:gd name="T11" fmla="*/ 23 h 61"/>
                <a:gd name="T12" fmla="*/ 11 w 799"/>
                <a:gd name="T13" fmla="*/ 61 h 61"/>
                <a:gd name="T14" fmla="*/ 11 w 799"/>
                <a:gd name="T15" fmla="*/ 61 h 61"/>
                <a:gd name="T16" fmla="*/ 13 w 799"/>
                <a:gd name="T17" fmla="*/ 52 h 61"/>
                <a:gd name="T18" fmla="*/ 13 w 799"/>
                <a:gd name="T19" fmla="*/ 46 h 61"/>
                <a:gd name="T20" fmla="*/ 11 w 799"/>
                <a:gd name="T21" fmla="*/ 43 h 61"/>
                <a:gd name="T22" fmla="*/ 10 w 799"/>
                <a:gd name="T23" fmla="*/ 40 h 61"/>
                <a:gd name="T24" fmla="*/ 6 w 799"/>
                <a:gd name="T25" fmla="*/ 39 h 61"/>
                <a:gd name="T26" fmla="*/ 0 w 799"/>
                <a:gd name="T27" fmla="*/ 36 h 61"/>
                <a:gd name="T28" fmla="*/ 0 w 799"/>
                <a:gd name="T2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9" h="61">
                  <a:moveTo>
                    <a:pt x="0" y="36"/>
                  </a:moveTo>
                  <a:lnTo>
                    <a:pt x="795" y="0"/>
                  </a:lnTo>
                  <a:lnTo>
                    <a:pt x="795" y="0"/>
                  </a:lnTo>
                  <a:lnTo>
                    <a:pt x="794" y="4"/>
                  </a:lnTo>
                  <a:lnTo>
                    <a:pt x="795" y="10"/>
                  </a:lnTo>
                  <a:lnTo>
                    <a:pt x="799" y="23"/>
                  </a:lnTo>
                  <a:lnTo>
                    <a:pt x="11" y="61"/>
                  </a:lnTo>
                  <a:lnTo>
                    <a:pt x="11" y="61"/>
                  </a:lnTo>
                  <a:lnTo>
                    <a:pt x="13" y="52"/>
                  </a:lnTo>
                  <a:lnTo>
                    <a:pt x="13" y="46"/>
                  </a:lnTo>
                  <a:lnTo>
                    <a:pt x="11" y="43"/>
                  </a:lnTo>
                  <a:lnTo>
                    <a:pt x="10" y="40"/>
                  </a:lnTo>
                  <a:lnTo>
                    <a:pt x="6" y="39"/>
                  </a:lnTo>
                  <a:lnTo>
                    <a:pt x="0" y="36"/>
                  </a:lnTo>
                  <a:lnTo>
                    <a:pt x="0"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09" name="Freeform 13"/>
            <p:cNvSpPr/>
            <p:nvPr/>
          </p:nvSpPr>
          <p:spPr bwMode="auto">
            <a:xfrm>
              <a:off x="2227263" y="5614988"/>
              <a:ext cx="1285875" cy="96838"/>
            </a:xfrm>
            <a:custGeom>
              <a:avLst/>
              <a:gdLst>
                <a:gd name="T0" fmla="*/ 3 w 810"/>
                <a:gd name="T1" fmla="*/ 36 h 61"/>
                <a:gd name="T2" fmla="*/ 788 w 810"/>
                <a:gd name="T3" fmla="*/ 0 h 61"/>
                <a:gd name="T4" fmla="*/ 788 w 810"/>
                <a:gd name="T5" fmla="*/ 0 h 61"/>
                <a:gd name="T6" fmla="*/ 788 w 810"/>
                <a:gd name="T7" fmla="*/ 5 h 61"/>
                <a:gd name="T8" fmla="*/ 790 w 810"/>
                <a:gd name="T9" fmla="*/ 11 h 61"/>
                <a:gd name="T10" fmla="*/ 795 w 810"/>
                <a:gd name="T11" fmla="*/ 16 h 61"/>
                <a:gd name="T12" fmla="*/ 803 w 810"/>
                <a:gd name="T13" fmla="*/ 20 h 61"/>
                <a:gd name="T14" fmla="*/ 803 w 810"/>
                <a:gd name="T15" fmla="*/ 20 h 61"/>
                <a:gd name="T16" fmla="*/ 810 w 810"/>
                <a:gd name="T17" fmla="*/ 23 h 61"/>
                <a:gd name="T18" fmla="*/ 0 w 810"/>
                <a:gd name="T19" fmla="*/ 61 h 61"/>
                <a:gd name="T20" fmla="*/ 0 w 810"/>
                <a:gd name="T21" fmla="*/ 61 h 61"/>
                <a:gd name="T22" fmla="*/ 4 w 810"/>
                <a:gd name="T23" fmla="*/ 55 h 61"/>
                <a:gd name="T24" fmla="*/ 6 w 810"/>
                <a:gd name="T25" fmla="*/ 50 h 61"/>
                <a:gd name="T26" fmla="*/ 4 w 810"/>
                <a:gd name="T27" fmla="*/ 43 h 61"/>
                <a:gd name="T28" fmla="*/ 3 w 810"/>
                <a:gd name="T29" fmla="*/ 36 h 61"/>
                <a:gd name="T30" fmla="*/ 3 w 810"/>
                <a:gd name="T31"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0" h="61">
                  <a:moveTo>
                    <a:pt x="3" y="36"/>
                  </a:moveTo>
                  <a:lnTo>
                    <a:pt x="788" y="0"/>
                  </a:lnTo>
                  <a:lnTo>
                    <a:pt x="788" y="0"/>
                  </a:lnTo>
                  <a:lnTo>
                    <a:pt x="788" y="5"/>
                  </a:lnTo>
                  <a:lnTo>
                    <a:pt x="790" y="11"/>
                  </a:lnTo>
                  <a:lnTo>
                    <a:pt x="795" y="16"/>
                  </a:lnTo>
                  <a:lnTo>
                    <a:pt x="803" y="20"/>
                  </a:lnTo>
                  <a:lnTo>
                    <a:pt x="803" y="20"/>
                  </a:lnTo>
                  <a:lnTo>
                    <a:pt x="810" y="23"/>
                  </a:lnTo>
                  <a:lnTo>
                    <a:pt x="0" y="61"/>
                  </a:lnTo>
                  <a:lnTo>
                    <a:pt x="0" y="61"/>
                  </a:lnTo>
                  <a:lnTo>
                    <a:pt x="4" y="55"/>
                  </a:lnTo>
                  <a:lnTo>
                    <a:pt x="6" y="50"/>
                  </a:lnTo>
                  <a:lnTo>
                    <a:pt x="4" y="43"/>
                  </a:lnTo>
                  <a:lnTo>
                    <a:pt x="3" y="36"/>
                  </a:lnTo>
                  <a:lnTo>
                    <a:pt x="3"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10" name="Freeform 14"/>
            <p:cNvSpPr/>
            <p:nvPr/>
          </p:nvSpPr>
          <p:spPr bwMode="auto">
            <a:xfrm>
              <a:off x="2219326" y="5713413"/>
              <a:ext cx="1262063" cy="96838"/>
            </a:xfrm>
            <a:custGeom>
              <a:avLst/>
              <a:gdLst>
                <a:gd name="T0" fmla="*/ 0 w 795"/>
                <a:gd name="T1" fmla="*/ 38 h 61"/>
                <a:gd name="T2" fmla="*/ 788 w 795"/>
                <a:gd name="T3" fmla="*/ 0 h 61"/>
                <a:gd name="T4" fmla="*/ 788 w 795"/>
                <a:gd name="T5" fmla="*/ 0 h 61"/>
                <a:gd name="T6" fmla="*/ 792 w 795"/>
                <a:gd name="T7" fmla="*/ 8 h 61"/>
                <a:gd name="T8" fmla="*/ 795 w 795"/>
                <a:gd name="T9" fmla="*/ 15 h 61"/>
                <a:gd name="T10" fmla="*/ 795 w 795"/>
                <a:gd name="T11" fmla="*/ 22 h 61"/>
                <a:gd name="T12" fmla="*/ 795 w 795"/>
                <a:gd name="T13" fmla="*/ 22 h 61"/>
                <a:gd name="T14" fmla="*/ 795 w 795"/>
                <a:gd name="T15" fmla="*/ 24 h 61"/>
                <a:gd name="T16" fmla="*/ 9 w 795"/>
                <a:gd name="T17" fmla="*/ 61 h 61"/>
                <a:gd name="T18" fmla="*/ 9 w 795"/>
                <a:gd name="T19" fmla="*/ 61 h 61"/>
                <a:gd name="T20" fmla="*/ 11 w 795"/>
                <a:gd name="T21" fmla="*/ 56 h 61"/>
                <a:gd name="T22" fmla="*/ 13 w 795"/>
                <a:gd name="T23" fmla="*/ 50 h 61"/>
                <a:gd name="T24" fmla="*/ 17 w 795"/>
                <a:gd name="T25" fmla="*/ 43 h 61"/>
                <a:gd name="T26" fmla="*/ 17 w 795"/>
                <a:gd name="T27" fmla="*/ 41 h 61"/>
                <a:gd name="T28" fmla="*/ 15 w 795"/>
                <a:gd name="T29" fmla="*/ 39 h 61"/>
                <a:gd name="T30" fmla="*/ 9 w 795"/>
                <a:gd name="T31" fmla="*/ 38 h 61"/>
                <a:gd name="T32" fmla="*/ 0 w 795"/>
                <a:gd name="T33" fmla="*/ 38 h 61"/>
                <a:gd name="T34" fmla="*/ 0 w 795"/>
                <a:gd name="T3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5" h="61">
                  <a:moveTo>
                    <a:pt x="0" y="38"/>
                  </a:moveTo>
                  <a:lnTo>
                    <a:pt x="788" y="0"/>
                  </a:lnTo>
                  <a:lnTo>
                    <a:pt x="788" y="0"/>
                  </a:lnTo>
                  <a:lnTo>
                    <a:pt x="792" y="8"/>
                  </a:lnTo>
                  <a:lnTo>
                    <a:pt x="795" y="15"/>
                  </a:lnTo>
                  <a:lnTo>
                    <a:pt x="795" y="22"/>
                  </a:lnTo>
                  <a:lnTo>
                    <a:pt x="795" y="22"/>
                  </a:lnTo>
                  <a:lnTo>
                    <a:pt x="795" y="24"/>
                  </a:lnTo>
                  <a:lnTo>
                    <a:pt x="9" y="61"/>
                  </a:lnTo>
                  <a:lnTo>
                    <a:pt x="9" y="61"/>
                  </a:lnTo>
                  <a:lnTo>
                    <a:pt x="11" y="56"/>
                  </a:lnTo>
                  <a:lnTo>
                    <a:pt x="13" y="50"/>
                  </a:lnTo>
                  <a:lnTo>
                    <a:pt x="17" y="43"/>
                  </a:lnTo>
                  <a:lnTo>
                    <a:pt x="17" y="41"/>
                  </a:lnTo>
                  <a:lnTo>
                    <a:pt x="15" y="39"/>
                  </a:lnTo>
                  <a:lnTo>
                    <a:pt x="9" y="38"/>
                  </a:lnTo>
                  <a:lnTo>
                    <a:pt x="0" y="38"/>
                  </a:lnTo>
                  <a:lnTo>
                    <a:pt x="0" y="38"/>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11" name="Freeform 15"/>
            <p:cNvSpPr/>
            <p:nvPr/>
          </p:nvSpPr>
          <p:spPr bwMode="auto">
            <a:xfrm>
              <a:off x="2214563" y="5803900"/>
              <a:ext cx="1306513" cy="96838"/>
            </a:xfrm>
            <a:custGeom>
              <a:avLst/>
              <a:gdLst>
                <a:gd name="T0" fmla="*/ 15 w 823"/>
                <a:gd name="T1" fmla="*/ 36 h 61"/>
                <a:gd name="T2" fmla="*/ 794 w 823"/>
                <a:gd name="T3" fmla="*/ 0 h 61"/>
                <a:gd name="T4" fmla="*/ 794 w 823"/>
                <a:gd name="T5" fmla="*/ 0 h 61"/>
                <a:gd name="T6" fmla="*/ 794 w 823"/>
                <a:gd name="T7" fmla="*/ 4 h 61"/>
                <a:gd name="T8" fmla="*/ 796 w 823"/>
                <a:gd name="T9" fmla="*/ 7 h 61"/>
                <a:gd name="T10" fmla="*/ 800 w 823"/>
                <a:gd name="T11" fmla="*/ 11 h 61"/>
                <a:gd name="T12" fmla="*/ 807 w 823"/>
                <a:gd name="T13" fmla="*/ 13 h 61"/>
                <a:gd name="T14" fmla="*/ 807 w 823"/>
                <a:gd name="T15" fmla="*/ 13 h 61"/>
                <a:gd name="T16" fmla="*/ 817 w 823"/>
                <a:gd name="T17" fmla="*/ 18 h 61"/>
                <a:gd name="T18" fmla="*/ 823 w 823"/>
                <a:gd name="T19" fmla="*/ 22 h 61"/>
                <a:gd name="T20" fmla="*/ 0 w 823"/>
                <a:gd name="T21" fmla="*/ 61 h 61"/>
                <a:gd name="T22" fmla="*/ 0 w 823"/>
                <a:gd name="T23" fmla="*/ 61 h 61"/>
                <a:gd name="T24" fmla="*/ 3 w 823"/>
                <a:gd name="T25" fmla="*/ 59 h 61"/>
                <a:gd name="T26" fmla="*/ 3 w 823"/>
                <a:gd name="T27" fmla="*/ 59 h 61"/>
                <a:gd name="T28" fmla="*/ 11 w 823"/>
                <a:gd name="T29" fmla="*/ 55 h 61"/>
                <a:gd name="T30" fmla="*/ 14 w 823"/>
                <a:gd name="T31" fmla="*/ 53 h 61"/>
                <a:gd name="T32" fmla="*/ 15 w 823"/>
                <a:gd name="T33" fmla="*/ 50 h 61"/>
                <a:gd name="T34" fmla="*/ 16 w 823"/>
                <a:gd name="T35" fmla="*/ 43 h 61"/>
                <a:gd name="T36" fmla="*/ 15 w 823"/>
                <a:gd name="T37" fmla="*/ 36 h 61"/>
                <a:gd name="T38" fmla="*/ 15 w 823"/>
                <a:gd name="T39" fmla="*/ 3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23" h="61">
                  <a:moveTo>
                    <a:pt x="15" y="36"/>
                  </a:moveTo>
                  <a:lnTo>
                    <a:pt x="794" y="0"/>
                  </a:lnTo>
                  <a:lnTo>
                    <a:pt x="794" y="0"/>
                  </a:lnTo>
                  <a:lnTo>
                    <a:pt x="794" y="4"/>
                  </a:lnTo>
                  <a:lnTo>
                    <a:pt x="796" y="7"/>
                  </a:lnTo>
                  <a:lnTo>
                    <a:pt x="800" y="11"/>
                  </a:lnTo>
                  <a:lnTo>
                    <a:pt x="807" y="13"/>
                  </a:lnTo>
                  <a:lnTo>
                    <a:pt x="807" y="13"/>
                  </a:lnTo>
                  <a:lnTo>
                    <a:pt x="817" y="18"/>
                  </a:lnTo>
                  <a:lnTo>
                    <a:pt x="823" y="22"/>
                  </a:lnTo>
                  <a:lnTo>
                    <a:pt x="0" y="61"/>
                  </a:lnTo>
                  <a:lnTo>
                    <a:pt x="0" y="61"/>
                  </a:lnTo>
                  <a:lnTo>
                    <a:pt x="3" y="59"/>
                  </a:lnTo>
                  <a:lnTo>
                    <a:pt x="3" y="59"/>
                  </a:lnTo>
                  <a:lnTo>
                    <a:pt x="11" y="55"/>
                  </a:lnTo>
                  <a:lnTo>
                    <a:pt x="14" y="53"/>
                  </a:lnTo>
                  <a:lnTo>
                    <a:pt x="15" y="50"/>
                  </a:lnTo>
                  <a:lnTo>
                    <a:pt x="16" y="43"/>
                  </a:lnTo>
                  <a:lnTo>
                    <a:pt x="15" y="36"/>
                  </a:lnTo>
                  <a:lnTo>
                    <a:pt x="15" y="3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12" name="Freeform 16"/>
            <p:cNvSpPr/>
            <p:nvPr/>
          </p:nvSpPr>
          <p:spPr bwMode="auto">
            <a:xfrm>
              <a:off x="2227263" y="5895975"/>
              <a:ext cx="1250950" cy="96838"/>
            </a:xfrm>
            <a:custGeom>
              <a:avLst/>
              <a:gdLst>
                <a:gd name="T0" fmla="*/ 0 w 788"/>
                <a:gd name="T1" fmla="*/ 37 h 61"/>
                <a:gd name="T2" fmla="*/ 786 w 788"/>
                <a:gd name="T3" fmla="*/ 0 h 61"/>
                <a:gd name="T4" fmla="*/ 786 w 788"/>
                <a:gd name="T5" fmla="*/ 0 h 61"/>
                <a:gd name="T6" fmla="*/ 784 w 788"/>
                <a:gd name="T7" fmla="*/ 6 h 61"/>
                <a:gd name="T8" fmla="*/ 786 w 788"/>
                <a:gd name="T9" fmla="*/ 11 h 61"/>
                <a:gd name="T10" fmla="*/ 788 w 788"/>
                <a:gd name="T11" fmla="*/ 25 h 61"/>
                <a:gd name="T12" fmla="*/ 7 w 788"/>
                <a:gd name="T13" fmla="*/ 61 h 61"/>
                <a:gd name="T14" fmla="*/ 7 w 788"/>
                <a:gd name="T15" fmla="*/ 61 h 61"/>
                <a:gd name="T16" fmla="*/ 8 w 788"/>
                <a:gd name="T17" fmla="*/ 54 h 61"/>
                <a:gd name="T18" fmla="*/ 8 w 788"/>
                <a:gd name="T19" fmla="*/ 48 h 61"/>
                <a:gd name="T20" fmla="*/ 6 w 788"/>
                <a:gd name="T21" fmla="*/ 42 h 61"/>
                <a:gd name="T22" fmla="*/ 0 w 788"/>
                <a:gd name="T23" fmla="*/ 37 h 61"/>
                <a:gd name="T24" fmla="*/ 0 w 788"/>
                <a:gd name="T25"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61">
                  <a:moveTo>
                    <a:pt x="0" y="37"/>
                  </a:moveTo>
                  <a:lnTo>
                    <a:pt x="786" y="0"/>
                  </a:lnTo>
                  <a:lnTo>
                    <a:pt x="786" y="0"/>
                  </a:lnTo>
                  <a:lnTo>
                    <a:pt x="784" y="6"/>
                  </a:lnTo>
                  <a:lnTo>
                    <a:pt x="786" y="11"/>
                  </a:lnTo>
                  <a:lnTo>
                    <a:pt x="788" y="25"/>
                  </a:lnTo>
                  <a:lnTo>
                    <a:pt x="7" y="61"/>
                  </a:lnTo>
                  <a:lnTo>
                    <a:pt x="7" y="61"/>
                  </a:lnTo>
                  <a:lnTo>
                    <a:pt x="8" y="54"/>
                  </a:lnTo>
                  <a:lnTo>
                    <a:pt x="8" y="48"/>
                  </a:lnTo>
                  <a:lnTo>
                    <a:pt x="6" y="42"/>
                  </a:lnTo>
                  <a:lnTo>
                    <a:pt x="0" y="37"/>
                  </a:lnTo>
                  <a:lnTo>
                    <a:pt x="0" y="37"/>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 name="Freeform 17"/>
            <p:cNvSpPr/>
            <p:nvPr/>
          </p:nvSpPr>
          <p:spPr bwMode="auto">
            <a:xfrm>
              <a:off x="2246313" y="6029325"/>
              <a:ext cx="1254125" cy="311150"/>
            </a:xfrm>
            <a:custGeom>
              <a:avLst/>
              <a:gdLst>
                <a:gd name="T0" fmla="*/ 370 w 790"/>
                <a:gd name="T1" fmla="*/ 196 h 196"/>
                <a:gd name="T2" fmla="*/ 370 w 790"/>
                <a:gd name="T3" fmla="*/ 196 h 196"/>
                <a:gd name="T4" fmla="*/ 305 w 790"/>
                <a:gd name="T5" fmla="*/ 195 h 196"/>
                <a:gd name="T6" fmla="*/ 269 w 790"/>
                <a:gd name="T7" fmla="*/ 194 h 196"/>
                <a:gd name="T8" fmla="*/ 233 w 790"/>
                <a:gd name="T9" fmla="*/ 191 h 196"/>
                <a:gd name="T10" fmla="*/ 201 w 790"/>
                <a:gd name="T11" fmla="*/ 187 h 196"/>
                <a:gd name="T12" fmla="*/ 172 w 790"/>
                <a:gd name="T13" fmla="*/ 182 h 196"/>
                <a:gd name="T14" fmla="*/ 163 w 790"/>
                <a:gd name="T15" fmla="*/ 179 h 196"/>
                <a:gd name="T16" fmla="*/ 155 w 790"/>
                <a:gd name="T17" fmla="*/ 176 h 196"/>
                <a:gd name="T18" fmla="*/ 148 w 790"/>
                <a:gd name="T19" fmla="*/ 172 h 196"/>
                <a:gd name="T20" fmla="*/ 147 w 790"/>
                <a:gd name="T21" fmla="*/ 168 h 196"/>
                <a:gd name="T22" fmla="*/ 147 w 790"/>
                <a:gd name="T23" fmla="*/ 168 h 196"/>
                <a:gd name="T24" fmla="*/ 144 w 790"/>
                <a:gd name="T25" fmla="*/ 160 h 196"/>
                <a:gd name="T26" fmla="*/ 140 w 790"/>
                <a:gd name="T27" fmla="*/ 153 h 196"/>
                <a:gd name="T28" fmla="*/ 133 w 790"/>
                <a:gd name="T29" fmla="*/ 145 h 196"/>
                <a:gd name="T30" fmla="*/ 125 w 790"/>
                <a:gd name="T31" fmla="*/ 138 h 196"/>
                <a:gd name="T32" fmla="*/ 99 w 790"/>
                <a:gd name="T33" fmla="*/ 121 h 196"/>
                <a:gd name="T34" fmla="*/ 64 w 790"/>
                <a:gd name="T35" fmla="*/ 99 h 196"/>
                <a:gd name="T36" fmla="*/ 64 w 790"/>
                <a:gd name="T37" fmla="*/ 99 h 196"/>
                <a:gd name="T38" fmla="*/ 52 w 790"/>
                <a:gd name="T39" fmla="*/ 92 h 196"/>
                <a:gd name="T40" fmla="*/ 42 w 790"/>
                <a:gd name="T41" fmla="*/ 84 h 196"/>
                <a:gd name="T42" fmla="*/ 33 w 790"/>
                <a:gd name="T43" fmla="*/ 76 h 196"/>
                <a:gd name="T44" fmla="*/ 23 w 790"/>
                <a:gd name="T45" fmla="*/ 68 h 196"/>
                <a:gd name="T46" fmla="*/ 11 w 790"/>
                <a:gd name="T47" fmla="*/ 53 h 196"/>
                <a:gd name="T48" fmla="*/ 0 w 790"/>
                <a:gd name="T49" fmla="*/ 37 h 196"/>
                <a:gd name="T50" fmla="*/ 790 w 790"/>
                <a:gd name="T51" fmla="*/ 0 h 196"/>
                <a:gd name="T52" fmla="*/ 790 w 790"/>
                <a:gd name="T53" fmla="*/ 0 h 196"/>
                <a:gd name="T54" fmla="*/ 786 w 790"/>
                <a:gd name="T55" fmla="*/ 12 h 196"/>
                <a:gd name="T56" fmla="*/ 778 w 790"/>
                <a:gd name="T57" fmla="*/ 24 h 196"/>
                <a:gd name="T58" fmla="*/ 770 w 790"/>
                <a:gd name="T59" fmla="*/ 38 h 196"/>
                <a:gd name="T60" fmla="*/ 760 w 790"/>
                <a:gd name="T61" fmla="*/ 50 h 196"/>
                <a:gd name="T62" fmla="*/ 749 w 790"/>
                <a:gd name="T63" fmla="*/ 62 h 196"/>
                <a:gd name="T64" fmla="*/ 738 w 790"/>
                <a:gd name="T65" fmla="*/ 76 h 196"/>
                <a:gd name="T66" fmla="*/ 711 w 790"/>
                <a:gd name="T67" fmla="*/ 99 h 196"/>
                <a:gd name="T68" fmla="*/ 711 w 790"/>
                <a:gd name="T69" fmla="*/ 99 h 196"/>
                <a:gd name="T70" fmla="*/ 696 w 790"/>
                <a:gd name="T71" fmla="*/ 111 h 196"/>
                <a:gd name="T72" fmla="*/ 682 w 790"/>
                <a:gd name="T73" fmla="*/ 122 h 196"/>
                <a:gd name="T74" fmla="*/ 657 w 790"/>
                <a:gd name="T75" fmla="*/ 138 h 196"/>
                <a:gd name="T76" fmla="*/ 646 w 790"/>
                <a:gd name="T77" fmla="*/ 146 h 196"/>
                <a:gd name="T78" fmla="*/ 638 w 790"/>
                <a:gd name="T79" fmla="*/ 153 h 196"/>
                <a:gd name="T80" fmla="*/ 633 w 790"/>
                <a:gd name="T81" fmla="*/ 160 h 196"/>
                <a:gd name="T82" fmla="*/ 630 w 790"/>
                <a:gd name="T83" fmla="*/ 168 h 196"/>
                <a:gd name="T84" fmla="*/ 630 w 790"/>
                <a:gd name="T85" fmla="*/ 168 h 196"/>
                <a:gd name="T86" fmla="*/ 629 w 790"/>
                <a:gd name="T87" fmla="*/ 169 h 196"/>
                <a:gd name="T88" fmla="*/ 627 w 790"/>
                <a:gd name="T89" fmla="*/ 172 h 196"/>
                <a:gd name="T90" fmla="*/ 621 w 790"/>
                <a:gd name="T91" fmla="*/ 176 h 196"/>
                <a:gd name="T92" fmla="*/ 610 w 790"/>
                <a:gd name="T93" fmla="*/ 179 h 196"/>
                <a:gd name="T94" fmla="*/ 598 w 790"/>
                <a:gd name="T95" fmla="*/ 182 h 196"/>
                <a:gd name="T96" fmla="*/ 564 w 790"/>
                <a:gd name="T97" fmla="*/ 187 h 196"/>
                <a:gd name="T98" fmla="*/ 525 w 790"/>
                <a:gd name="T99" fmla="*/ 191 h 196"/>
                <a:gd name="T100" fmla="*/ 483 w 790"/>
                <a:gd name="T101" fmla="*/ 194 h 196"/>
                <a:gd name="T102" fmla="*/ 439 w 790"/>
                <a:gd name="T103" fmla="*/ 195 h 196"/>
                <a:gd name="T104" fmla="*/ 370 w 790"/>
                <a:gd name="T105" fmla="*/ 196 h 196"/>
                <a:gd name="T106" fmla="*/ 370 w 790"/>
                <a:gd name="T10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0" h="196">
                  <a:moveTo>
                    <a:pt x="370" y="196"/>
                  </a:moveTo>
                  <a:lnTo>
                    <a:pt x="370" y="196"/>
                  </a:lnTo>
                  <a:lnTo>
                    <a:pt x="305" y="195"/>
                  </a:lnTo>
                  <a:lnTo>
                    <a:pt x="269" y="194"/>
                  </a:lnTo>
                  <a:lnTo>
                    <a:pt x="233" y="191"/>
                  </a:lnTo>
                  <a:lnTo>
                    <a:pt x="201" y="187"/>
                  </a:lnTo>
                  <a:lnTo>
                    <a:pt x="172" y="182"/>
                  </a:lnTo>
                  <a:lnTo>
                    <a:pt x="163" y="179"/>
                  </a:lnTo>
                  <a:lnTo>
                    <a:pt x="155" y="176"/>
                  </a:lnTo>
                  <a:lnTo>
                    <a:pt x="148" y="172"/>
                  </a:lnTo>
                  <a:lnTo>
                    <a:pt x="147" y="168"/>
                  </a:lnTo>
                  <a:lnTo>
                    <a:pt x="147" y="168"/>
                  </a:lnTo>
                  <a:lnTo>
                    <a:pt x="144" y="160"/>
                  </a:lnTo>
                  <a:lnTo>
                    <a:pt x="140" y="153"/>
                  </a:lnTo>
                  <a:lnTo>
                    <a:pt x="133" y="145"/>
                  </a:lnTo>
                  <a:lnTo>
                    <a:pt x="125" y="138"/>
                  </a:lnTo>
                  <a:lnTo>
                    <a:pt x="99" y="121"/>
                  </a:lnTo>
                  <a:lnTo>
                    <a:pt x="64" y="99"/>
                  </a:lnTo>
                  <a:lnTo>
                    <a:pt x="64" y="99"/>
                  </a:lnTo>
                  <a:lnTo>
                    <a:pt x="52" y="92"/>
                  </a:lnTo>
                  <a:lnTo>
                    <a:pt x="42" y="84"/>
                  </a:lnTo>
                  <a:lnTo>
                    <a:pt x="33" y="76"/>
                  </a:lnTo>
                  <a:lnTo>
                    <a:pt x="23" y="68"/>
                  </a:lnTo>
                  <a:lnTo>
                    <a:pt x="11" y="53"/>
                  </a:lnTo>
                  <a:lnTo>
                    <a:pt x="0" y="37"/>
                  </a:lnTo>
                  <a:lnTo>
                    <a:pt x="790" y="0"/>
                  </a:lnTo>
                  <a:lnTo>
                    <a:pt x="790" y="0"/>
                  </a:lnTo>
                  <a:lnTo>
                    <a:pt x="786" y="12"/>
                  </a:lnTo>
                  <a:lnTo>
                    <a:pt x="778" y="24"/>
                  </a:lnTo>
                  <a:lnTo>
                    <a:pt x="770" y="38"/>
                  </a:lnTo>
                  <a:lnTo>
                    <a:pt x="760" y="50"/>
                  </a:lnTo>
                  <a:lnTo>
                    <a:pt x="749" y="62"/>
                  </a:lnTo>
                  <a:lnTo>
                    <a:pt x="738" y="76"/>
                  </a:lnTo>
                  <a:lnTo>
                    <a:pt x="711" y="99"/>
                  </a:lnTo>
                  <a:lnTo>
                    <a:pt x="711" y="99"/>
                  </a:lnTo>
                  <a:lnTo>
                    <a:pt x="696" y="111"/>
                  </a:lnTo>
                  <a:lnTo>
                    <a:pt x="682" y="122"/>
                  </a:lnTo>
                  <a:lnTo>
                    <a:pt x="657" y="138"/>
                  </a:lnTo>
                  <a:lnTo>
                    <a:pt x="646" y="146"/>
                  </a:lnTo>
                  <a:lnTo>
                    <a:pt x="638" y="153"/>
                  </a:lnTo>
                  <a:lnTo>
                    <a:pt x="633" y="160"/>
                  </a:lnTo>
                  <a:lnTo>
                    <a:pt x="630" y="168"/>
                  </a:lnTo>
                  <a:lnTo>
                    <a:pt x="630" y="168"/>
                  </a:lnTo>
                  <a:lnTo>
                    <a:pt x="629" y="169"/>
                  </a:lnTo>
                  <a:lnTo>
                    <a:pt x="627" y="172"/>
                  </a:lnTo>
                  <a:lnTo>
                    <a:pt x="621" y="176"/>
                  </a:lnTo>
                  <a:lnTo>
                    <a:pt x="610" y="179"/>
                  </a:lnTo>
                  <a:lnTo>
                    <a:pt x="598" y="182"/>
                  </a:lnTo>
                  <a:lnTo>
                    <a:pt x="564" y="187"/>
                  </a:lnTo>
                  <a:lnTo>
                    <a:pt x="525" y="191"/>
                  </a:lnTo>
                  <a:lnTo>
                    <a:pt x="483" y="194"/>
                  </a:lnTo>
                  <a:lnTo>
                    <a:pt x="439" y="195"/>
                  </a:lnTo>
                  <a:lnTo>
                    <a:pt x="370" y="196"/>
                  </a:lnTo>
                  <a:lnTo>
                    <a:pt x="370" y="196"/>
                  </a:lnTo>
                  <a:close/>
                </a:path>
              </a:pathLst>
            </a:custGeom>
            <a:solidFill>
              <a:srgbClr val="6C6C6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14" name="Freeform 18"/>
            <p:cNvSpPr/>
            <p:nvPr/>
          </p:nvSpPr>
          <p:spPr bwMode="auto">
            <a:xfrm>
              <a:off x="2470151" y="6061075"/>
              <a:ext cx="361950" cy="279400"/>
            </a:xfrm>
            <a:custGeom>
              <a:avLst/>
              <a:gdLst>
                <a:gd name="T0" fmla="*/ 82 w 228"/>
                <a:gd name="T1" fmla="*/ 170 h 176"/>
                <a:gd name="T2" fmla="*/ 82 w 228"/>
                <a:gd name="T3" fmla="*/ 170 h 176"/>
                <a:gd name="T4" fmla="*/ 73 w 228"/>
                <a:gd name="T5" fmla="*/ 149 h 176"/>
                <a:gd name="T6" fmla="*/ 65 w 228"/>
                <a:gd name="T7" fmla="*/ 130 h 176"/>
                <a:gd name="T8" fmla="*/ 52 w 228"/>
                <a:gd name="T9" fmla="*/ 109 h 176"/>
                <a:gd name="T10" fmla="*/ 34 w 228"/>
                <a:gd name="T11" fmla="*/ 80 h 176"/>
                <a:gd name="T12" fmla="*/ 34 w 228"/>
                <a:gd name="T13" fmla="*/ 80 h 176"/>
                <a:gd name="T14" fmla="*/ 25 w 228"/>
                <a:gd name="T15" fmla="*/ 64 h 176"/>
                <a:gd name="T16" fmla="*/ 15 w 228"/>
                <a:gd name="T17" fmla="*/ 46 h 176"/>
                <a:gd name="T18" fmla="*/ 0 w 228"/>
                <a:gd name="T19" fmla="*/ 10 h 176"/>
                <a:gd name="T20" fmla="*/ 225 w 228"/>
                <a:gd name="T21" fmla="*/ 0 h 176"/>
                <a:gd name="T22" fmla="*/ 225 w 228"/>
                <a:gd name="T23" fmla="*/ 0 h 176"/>
                <a:gd name="T24" fmla="*/ 228 w 228"/>
                <a:gd name="T25" fmla="*/ 41 h 176"/>
                <a:gd name="T26" fmla="*/ 228 w 228"/>
                <a:gd name="T27" fmla="*/ 80 h 176"/>
                <a:gd name="T28" fmla="*/ 228 w 228"/>
                <a:gd name="T29" fmla="*/ 80 h 176"/>
                <a:gd name="T30" fmla="*/ 226 w 228"/>
                <a:gd name="T31" fmla="*/ 110 h 176"/>
                <a:gd name="T32" fmla="*/ 224 w 228"/>
                <a:gd name="T33" fmla="*/ 133 h 176"/>
                <a:gd name="T34" fmla="*/ 224 w 228"/>
                <a:gd name="T35" fmla="*/ 152 h 176"/>
                <a:gd name="T36" fmla="*/ 224 w 228"/>
                <a:gd name="T37" fmla="*/ 162 h 176"/>
                <a:gd name="T38" fmla="*/ 226 w 228"/>
                <a:gd name="T39" fmla="*/ 172 h 176"/>
                <a:gd name="T40" fmla="*/ 226 w 228"/>
                <a:gd name="T41" fmla="*/ 172 h 176"/>
                <a:gd name="T42" fmla="*/ 226 w 228"/>
                <a:gd name="T43" fmla="*/ 176 h 176"/>
                <a:gd name="T44" fmla="*/ 226 w 228"/>
                <a:gd name="T45" fmla="*/ 176 h 176"/>
                <a:gd name="T46" fmla="*/ 157 w 228"/>
                <a:gd name="T47" fmla="*/ 175 h 176"/>
                <a:gd name="T48" fmla="*/ 118 w 228"/>
                <a:gd name="T49" fmla="*/ 172 h 176"/>
                <a:gd name="T50" fmla="*/ 82 w 228"/>
                <a:gd name="T51" fmla="*/ 170 h 176"/>
                <a:gd name="T52" fmla="*/ 82 w 228"/>
                <a:gd name="T53" fmla="*/ 17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8" h="176">
                  <a:moveTo>
                    <a:pt x="82" y="170"/>
                  </a:moveTo>
                  <a:lnTo>
                    <a:pt x="82" y="170"/>
                  </a:lnTo>
                  <a:lnTo>
                    <a:pt x="73" y="149"/>
                  </a:lnTo>
                  <a:lnTo>
                    <a:pt x="65" y="130"/>
                  </a:lnTo>
                  <a:lnTo>
                    <a:pt x="52" y="109"/>
                  </a:lnTo>
                  <a:lnTo>
                    <a:pt x="34" y="80"/>
                  </a:lnTo>
                  <a:lnTo>
                    <a:pt x="34" y="80"/>
                  </a:lnTo>
                  <a:lnTo>
                    <a:pt x="25" y="64"/>
                  </a:lnTo>
                  <a:lnTo>
                    <a:pt x="15" y="46"/>
                  </a:lnTo>
                  <a:lnTo>
                    <a:pt x="0" y="10"/>
                  </a:lnTo>
                  <a:lnTo>
                    <a:pt x="225" y="0"/>
                  </a:lnTo>
                  <a:lnTo>
                    <a:pt x="225" y="0"/>
                  </a:lnTo>
                  <a:lnTo>
                    <a:pt x="228" y="41"/>
                  </a:lnTo>
                  <a:lnTo>
                    <a:pt x="228" y="80"/>
                  </a:lnTo>
                  <a:lnTo>
                    <a:pt x="228" y="80"/>
                  </a:lnTo>
                  <a:lnTo>
                    <a:pt x="226" y="110"/>
                  </a:lnTo>
                  <a:lnTo>
                    <a:pt x="224" y="133"/>
                  </a:lnTo>
                  <a:lnTo>
                    <a:pt x="224" y="152"/>
                  </a:lnTo>
                  <a:lnTo>
                    <a:pt x="224" y="162"/>
                  </a:lnTo>
                  <a:lnTo>
                    <a:pt x="226" y="172"/>
                  </a:lnTo>
                  <a:lnTo>
                    <a:pt x="226" y="172"/>
                  </a:lnTo>
                  <a:lnTo>
                    <a:pt x="226" y="176"/>
                  </a:lnTo>
                  <a:lnTo>
                    <a:pt x="226" y="176"/>
                  </a:lnTo>
                  <a:lnTo>
                    <a:pt x="157" y="175"/>
                  </a:lnTo>
                  <a:lnTo>
                    <a:pt x="118" y="172"/>
                  </a:lnTo>
                  <a:lnTo>
                    <a:pt x="82" y="170"/>
                  </a:lnTo>
                  <a:lnTo>
                    <a:pt x="82" y="17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15" name="Freeform 19"/>
            <p:cNvSpPr/>
            <p:nvPr/>
          </p:nvSpPr>
          <p:spPr bwMode="auto">
            <a:xfrm>
              <a:off x="3044826" y="5083175"/>
              <a:ext cx="512763" cy="271463"/>
            </a:xfrm>
            <a:custGeom>
              <a:avLst/>
              <a:gdLst>
                <a:gd name="T0" fmla="*/ 0 w 323"/>
                <a:gd name="T1" fmla="*/ 0 h 171"/>
                <a:gd name="T2" fmla="*/ 323 w 323"/>
                <a:gd name="T3" fmla="*/ 0 h 171"/>
                <a:gd name="T4" fmla="*/ 306 w 323"/>
                <a:gd name="T5" fmla="*/ 140 h 171"/>
                <a:gd name="T6" fmla="*/ 306 w 323"/>
                <a:gd name="T7" fmla="*/ 140 h 171"/>
                <a:gd name="T8" fmla="*/ 305 w 323"/>
                <a:gd name="T9" fmla="*/ 147 h 171"/>
                <a:gd name="T10" fmla="*/ 302 w 323"/>
                <a:gd name="T11" fmla="*/ 152 h 171"/>
                <a:gd name="T12" fmla="*/ 296 w 323"/>
                <a:gd name="T13" fmla="*/ 157 h 171"/>
                <a:gd name="T14" fmla="*/ 291 w 323"/>
                <a:gd name="T15" fmla="*/ 161 h 171"/>
                <a:gd name="T16" fmla="*/ 286 w 323"/>
                <a:gd name="T17" fmla="*/ 164 h 171"/>
                <a:gd name="T18" fmla="*/ 279 w 323"/>
                <a:gd name="T19" fmla="*/ 167 h 171"/>
                <a:gd name="T20" fmla="*/ 272 w 323"/>
                <a:gd name="T21" fmla="*/ 168 h 171"/>
                <a:gd name="T22" fmla="*/ 267 w 323"/>
                <a:gd name="T23" fmla="*/ 168 h 171"/>
                <a:gd name="T24" fmla="*/ 0 w 323"/>
                <a:gd name="T25" fmla="*/ 171 h 171"/>
                <a:gd name="T26" fmla="*/ 0 w 323"/>
                <a:gd name="T2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 h="171">
                  <a:moveTo>
                    <a:pt x="0" y="0"/>
                  </a:moveTo>
                  <a:lnTo>
                    <a:pt x="323" y="0"/>
                  </a:lnTo>
                  <a:lnTo>
                    <a:pt x="306" y="140"/>
                  </a:lnTo>
                  <a:lnTo>
                    <a:pt x="306" y="140"/>
                  </a:lnTo>
                  <a:lnTo>
                    <a:pt x="305" y="147"/>
                  </a:lnTo>
                  <a:lnTo>
                    <a:pt x="302" y="152"/>
                  </a:lnTo>
                  <a:lnTo>
                    <a:pt x="296" y="157"/>
                  </a:lnTo>
                  <a:lnTo>
                    <a:pt x="291" y="161"/>
                  </a:lnTo>
                  <a:lnTo>
                    <a:pt x="286" y="164"/>
                  </a:lnTo>
                  <a:lnTo>
                    <a:pt x="279" y="167"/>
                  </a:lnTo>
                  <a:lnTo>
                    <a:pt x="272" y="168"/>
                  </a:lnTo>
                  <a:lnTo>
                    <a:pt x="267" y="168"/>
                  </a:lnTo>
                  <a:lnTo>
                    <a:pt x="0" y="171"/>
                  </a:lnTo>
                  <a:lnTo>
                    <a:pt x="0" y="0"/>
                  </a:lnTo>
                  <a:close/>
                </a:path>
              </a:pathLst>
            </a:custGeom>
            <a:solidFill>
              <a:srgbClr val="93939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16" name="Freeform 20"/>
            <p:cNvSpPr/>
            <p:nvPr/>
          </p:nvSpPr>
          <p:spPr bwMode="auto">
            <a:xfrm>
              <a:off x="3049588" y="5083175"/>
              <a:ext cx="508000" cy="269875"/>
            </a:xfrm>
            <a:custGeom>
              <a:avLst/>
              <a:gdLst>
                <a:gd name="T0" fmla="*/ 0 w 320"/>
                <a:gd name="T1" fmla="*/ 0 h 170"/>
                <a:gd name="T2" fmla="*/ 0 w 320"/>
                <a:gd name="T3" fmla="*/ 0 h 170"/>
                <a:gd name="T4" fmla="*/ 320 w 320"/>
                <a:gd name="T5" fmla="*/ 0 h 170"/>
                <a:gd name="T6" fmla="*/ 320 w 320"/>
                <a:gd name="T7" fmla="*/ 0 h 170"/>
                <a:gd name="T8" fmla="*/ 303 w 320"/>
                <a:gd name="T9" fmla="*/ 140 h 170"/>
                <a:gd name="T10" fmla="*/ 303 w 320"/>
                <a:gd name="T11" fmla="*/ 140 h 170"/>
                <a:gd name="T12" fmla="*/ 302 w 320"/>
                <a:gd name="T13" fmla="*/ 147 h 170"/>
                <a:gd name="T14" fmla="*/ 299 w 320"/>
                <a:gd name="T15" fmla="*/ 152 h 170"/>
                <a:gd name="T16" fmla="*/ 293 w 320"/>
                <a:gd name="T17" fmla="*/ 157 h 170"/>
                <a:gd name="T18" fmla="*/ 288 w 320"/>
                <a:gd name="T19" fmla="*/ 161 h 170"/>
                <a:gd name="T20" fmla="*/ 283 w 320"/>
                <a:gd name="T21" fmla="*/ 164 h 170"/>
                <a:gd name="T22" fmla="*/ 276 w 320"/>
                <a:gd name="T23" fmla="*/ 167 h 170"/>
                <a:gd name="T24" fmla="*/ 269 w 320"/>
                <a:gd name="T25" fmla="*/ 168 h 170"/>
                <a:gd name="T26" fmla="*/ 264 w 320"/>
                <a:gd name="T27" fmla="*/ 168 h 170"/>
                <a:gd name="T28" fmla="*/ 264 w 320"/>
                <a:gd name="T29" fmla="*/ 168 h 170"/>
                <a:gd name="T30" fmla="*/ 1 w 320"/>
                <a:gd name="T31" fmla="*/ 170 h 170"/>
                <a:gd name="T32" fmla="*/ 1 w 320"/>
                <a:gd name="T33" fmla="*/ 170 h 170"/>
                <a:gd name="T34" fmla="*/ 0 w 320"/>
                <a:gd name="T35" fmla="*/ 0 h 170"/>
                <a:gd name="T36" fmla="*/ 0 w 320"/>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0" h="170">
                  <a:moveTo>
                    <a:pt x="0" y="0"/>
                  </a:moveTo>
                  <a:lnTo>
                    <a:pt x="0" y="0"/>
                  </a:lnTo>
                  <a:lnTo>
                    <a:pt x="320" y="0"/>
                  </a:lnTo>
                  <a:lnTo>
                    <a:pt x="320" y="0"/>
                  </a:lnTo>
                  <a:lnTo>
                    <a:pt x="303" y="140"/>
                  </a:lnTo>
                  <a:lnTo>
                    <a:pt x="303" y="140"/>
                  </a:lnTo>
                  <a:lnTo>
                    <a:pt x="302" y="147"/>
                  </a:lnTo>
                  <a:lnTo>
                    <a:pt x="299" y="152"/>
                  </a:lnTo>
                  <a:lnTo>
                    <a:pt x="293" y="157"/>
                  </a:lnTo>
                  <a:lnTo>
                    <a:pt x="288" y="161"/>
                  </a:lnTo>
                  <a:lnTo>
                    <a:pt x="283" y="164"/>
                  </a:lnTo>
                  <a:lnTo>
                    <a:pt x="276" y="167"/>
                  </a:lnTo>
                  <a:lnTo>
                    <a:pt x="269" y="168"/>
                  </a:lnTo>
                  <a:lnTo>
                    <a:pt x="264" y="168"/>
                  </a:lnTo>
                  <a:lnTo>
                    <a:pt x="264"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17" name="Freeform 21"/>
            <p:cNvSpPr/>
            <p:nvPr/>
          </p:nvSpPr>
          <p:spPr bwMode="auto">
            <a:xfrm>
              <a:off x="3055938" y="5083175"/>
              <a:ext cx="501650" cy="269875"/>
            </a:xfrm>
            <a:custGeom>
              <a:avLst/>
              <a:gdLst>
                <a:gd name="T0" fmla="*/ 0 w 316"/>
                <a:gd name="T1" fmla="*/ 0 h 170"/>
                <a:gd name="T2" fmla="*/ 0 w 316"/>
                <a:gd name="T3" fmla="*/ 0 h 170"/>
                <a:gd name="T4" fmla="*/ 316 w 316"/>
                <a:gd name="T5" fmla="*/ 0 h 170"/>
                <a:gd name="T6" fmla="*/ 316 w 316"/>
                <a:gd name="T7" fmla="*/ 0 h 170"/>
                <a:gd name="T8" fmla="*/ 299 w 316"/>
                <a:gd name="T9" fmla="*/ 140 h 170"/>
                <a:gd name="T10" fmla="*/ 299 w 316"/>
                <a:gd name="T11" fmla="*/ 140 h 170"/>
                <a:gd name="T12" fmla="*/ 298 w 316"/>
                <a:gd name="T13" fmla="*/ 147 h 170"/>
                <a:gd name="T14" fmla="*/ 295 w 316"/>
                <a:gd name="T15" fmla="*/ 152 h 170"/>
                <a:gd name="T16" fmla="*/ 289 w 316"/>
                <a:gd name="T17" fmla="*/ 156 h 170"/>
                <a:gd name="T18" fmla="*/ 284 w 316"/>
                <a:gd name="T19" fmla="*/ 160 h 170"/>
                <a:gd name="T20" fmla="*/ 279 w 316"/>
                <a:gd name="T21" fmla="*/ 164 h 170"/>
                <a:gd name="T22" fmla="*/ 272 w 316"/>
                <a:gd name="T23" fmla="*/ 167 h 170"/>
                <a:gd name="T24" fmla="*/ 266 w 316"/>
                <a:gd name="T25" fmla="*/ 168 h 170"/>
                <a:gd name="T26" fmla="*/ 260 w 316"/>
                <a:gd name="T27" fmla="*/ 168 h 170"/>
                <a:gd name="T28" fmla="*/ 260 w 316"/>
                <a:gd name="T29" fmla="*/ 168 h 170"/>
                <a:gd name="T30" fmla="*/ 1 w 316"/>
                <a:gd name="T31" fmla="*/ 170 h 170"/>
                <a:gd name="T32" fmla="*/ 1 w 316"/>
                <a:gd name="T33" fmla="*/ 170 h 170"/>
                <a:gd name="T34" fmla="*/ 0 w 316"/>
                <a:gd name="T35" fmla="*/ 0 h 170"/>
                <a:gd name="T36" fmla="*/ 0 w 316"/>
                <a:gd name="T3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6" h="170">
                  <a:moveTo>
                    <a:pt x="0" y="0"/>
                  </a:moveTo>
                  <a:lnTo>
                    <a:pt x="0" y="0"/>
                  </a:lnTo>
                  <a:lnTo>
                    <a:pt x="316" y="0"/>
                  </a:lnTo>
                  <a:lnTo>
                    <a:pt x="316" y="0"/>
                  </a:lnTo>
                  <a:lnTo>
                    <a:pt x="299" y="140"/>
                  </a:lnTo>
                  <a:lnTo>
                    <a:pt x="299" y="140"/>
                  </a:lnTo>
                  <a:lnTo>
                    <a:pt x="298" y="147"/>
                  </a:lnTo>
                  <a:lnTo>
                    <a:pt x="295" y="152"/>
                  </a:lnTo>
                  <a:lnTo>
                    <a:pt x="289" y="156"/>
                  </a:lnTo>
                  <a:lnTo>
                    <a:pt x="284" y="160"/>
                  </a:lnTo>
                  <a:lnTo>
                    <a:pt x="279" y="164"/>
                  </a:lnTo>
                  <a:lnTo>
                    <a:pt x="272" y="167"/>
                  </a:lnTo>
                  <a:lnTo>
                    <a:pt x="266" y="168"/>
                  </a:lnTo>
                  <a:lnTo>
                    <a:pt x="260" y="168"/>
                  </a:lnTo>
                  <a:lnTo>
                    <a:pt x="260" y="168"/>
                  </a:lnTo>
                  <a:lnTo>
                    <a:pt x="1" y="170"/>
                  </a:lnTo>
                  <a:lnTo>
                    <a:pt x="1" y="170"/>
                  </a:lnTo>
                  <a:lnTo>
                    <a:pt x="0" y="0"/>
                  </a:lnTo>
                  <a:lnTo>
                    <a:pt x="0" y="0"/>
                  </a:lnTo>
                  <a:close/>
                </a:path>
              </a:pathLst>
            </a:custGeom>
            <a:solidFill>
              <a:srgbClr val="949497"/>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18" name="Freeform 22"/>
            <p:cNvSpPr/>
            <p:nvPr/>
          </p:nvSpPr>
          <p:spPr bwMode="auto">
            <a:xfrm>
              <a:off x="3062288" y="5083175"/>
              <a:ext cx="495300" cy="266700"/>
            </a:xfrm>
            <a:custGeom>
              <a:avLst/>
              <a:gdLst>
                <a:gd name="T0" fmla="*/ 0 w 312"/>
                <a:gd name="T1" fmla="*/ 0 h 168"/>
                <a:gd name="T2" fmla="*/ 0 w 312"/>
                <a:gd name="T3" fmla="*/ 0 h 168"/>
                <a:gd name="T4" fmla="*/ 312 w 312"/>
                <a:gd name="T5" fmla="*/ 0 h 168"/>
                <a:gd name="T6" fmla="*/ 312 w 312"/>
                <a:gd name="T7" fmla="*/ 0 h 168"/>
                <a:gd name="T8" fmla="*/ 295 w 312"/>
                <a:gd name="T9" fmla="*/ 140 h 168"/>
                <a:gd name="T10" fmla="*/ 295 w 312"/>
                <a:gd name="T11" fmla="*/ 140 h 168"/>
                <a:gd name="T12" fmla="*/ 294 w 312"/>
                <a:gd name="T13" fmla="*/ 147 h 168"/>
                <a:gd name="T14" fmla="*/ 291 w 312"/>
                <a:gd name="T15" fmla="*/ 152 h 168"/>
                <a:gd name="T16" fmla="*/ 285 w 312"/>
                <a:gd name="T17" fmla="*/ 156 h 168"/>
                <a:gd name="T18" fmla="*/ 280 w 312"/>
                <a:gd name="T19" fmla="*/ 160 h 168"/>
                <a:gd name="T20" fmla="*/ 275 w 312"/>
                <a:gd name="T21" fmla="*/ 164 h 168"/>
                <a:gd name="T22" fmla="*/ 269 w 312"/>
                <a:gd name="T23" fmla="*/ 167 h 168"/>
                <a:gd name="T24" fmla="*/ 262 w 312"/>
                <a:gd name="T25" fmla="*/ 168 h 168"/>
                <a:gd name="T26" fmla="*/ 257 w 312"/>
                <a:gd name="T27" fmla="*/ 168 h 168"/>
                <a:gd name="T28" fmla="*/ 257 w 312"/>
                <a:gd name="T29" fmla="*/ 168 h 168"/>
                <a:gd name="T30" fmla="*/ 0 w 312"/>
                <a:gd name="T31" fmla="*/ 168 h 168"/>
                <a:gd name="T32" fmla="*/ 0 w 312"/>
                <a:gd name="T33" fmla="*/ 168 h 168"/>
                <a:gd name="T34" fmla="*/ 0 w 312"/>
                <a:gd name="T35" fmla="*/ 0 h 168"/>
                <a:gd name="T36" fmla="*/ 0 w 312"/>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2" h="168">
                  <a:moveTo>
                    <a:pt x="0" y="0"/>
                  </a:moveTo>
                  <a:lnTo>
                    <a:pt x="0" y="0"/>
                  </a:lnTo>
                  <a:lnTo>
                    <a:pt x="312" y="0"/>
                  </a:lnTo>
                  <a:lnTo>
                    <a:pt x="312" y="0"/>
                  </a:lnTo>
                  <a:lnTo>
                    <a:pt x="295" y="140"/>
                  </a:lnTo>
                  <a:lnTo>
                    <a:pt x="295" y="140"/>
                  </a:lnTo>
                  <a:lnTo>
                    <a:pt x="294" y="147"/>
                  </a:lnTo>
                  <a:lnTo>
                    <a:pt x="291" y="152"/>
                  </a:lnTo>
                  <a:lnTo>
                    <a:pt x="285" y="156"/>
                  </a:lnTo>
                  <a:lnTo>
                    <a:pt x="280" y="160"/>
                  </a:lnTo>
                  <a:lnTo>
                    <a:pt x="275" y="164"/>
                  </a:lnTo>
                  <a:lnTo>
                    <a:pt x="269" y="167"/>
                  </a:lnTo>
                  <a:lnTo>
                    <a:pt x="262" y="168"/>
                  </a:lnTo>
                  <a:lnTo>
                    <a:pt x="257" y="168"/>
                  </a:lnTo>
                  <a:lnTo>
                    <a:pt x="257" y="168"/>
                  </a:lnTo>
                  <a:lnTo>
                    <a:pt x="0" y="168"/>
                  </a:lnTo>
                  <a:lnTo>
                    <a:pt x="0" y="168"/>
                  </a:lnTo>
                  <a:lnTo>
                    <a:pt x="0" y="0"/>
                  </a:lnTo>
                  <a:lnTo>
                    <a:pt x="0" y="0"/>
                  </a:lnTo>
                  <a:close/>
                </a:path>
              </a:pathLst>
            </a:custGeom>
            <a:solidFill>
              <a:srgbClr val="959598"/>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19" name="Freeform 23"/>
            <p:cNvSpPr/>
            <p:nvPr/>
          </p:nvSpPr>
          <p:spPr bwMode="auto">
            <a:xfrm>
              <a:off x="3068638" y="5083175"/>
              <a:ext cx="488950" cy="266700"/>
            </a:xfrm>
            <a:custGeom>
              <a:avLst/>
              <a:gdLst>
                <a:gd name="T0" fmla="*/ 0 w 308"/>
                <a:gd name="T1" fmla="*/ 0 h 168"/>
                <a:gd name="T2" fmla="*/ 0 w 308"/>
                <a:gd name="T3" fmla="*/ 0 h 168"/>
                <a:gd name="T4" fmla="*/ 308 w 308"/>
                <a:gd name="T5" fmla="*/ 0 h 168"/>
                <a:gd name="T6" fmla="*/ 308 w 308"/>
                <a:gd name="T7" fmla="*/ 0 h 168"/>
                <a:gd name="T8" fmla="*/ 291 w 308"/>
                <a:gd name="T9" fmla="*/ 140 h 168"/>
                <a:gd name="T10" fmla="*/ 291 w 308"/>
                <a:gd name="T11" fmla="*/ 140 h 168"/>
                <a:gd name="T12" fmla="*/ 290 w 308"/>
                <a:gd name="T13" fmla="*/ 147 h 168"/>
                <a:gd name="T14" fmla="*/ 287 w 308"/>
                <a:gd name="T15" fmla="*/ 152 h 168"/>
                <a:gd name="T16" fmla="*/ 281 w 308"/>
                <a:gd name="T17" fmla="*/ 156 h 168"/>
                <a:gd name="T18" fmla="*/ 277 w 308"/>
                <a:gd name="T19" fmla="*/ 160 h 168"/>
                <a:gd name="T20" fmla="*/ 271 w 308"/>
                <a:gd name="T21" fmla="*/ 164 h 168"/>
                <a:gd name="T22" fmla="*/ 265 w 308"/>
                <a:gd name="T23" fmla="*/ 166 h 168"/>
                <a:gd name="T24" fmla="*/ 258 w 308"/>
                <a:gd name="T25" fmla="*/ 168 h 168"/>
                <a:gd name="T26" fmla="*/ 253 w 308"/>
                <a:gd name="T27" fmla="*/ 168 h 168"/>
                <a:gd name="T28" fmla="*/ 253 w 308"/>
                <a:gd name="T29" fmla="*/ 168 h 168"/>
                <a:gd name="T30" fmla="*/ 0 w 308"/>
                <a:gd name="T31" fmla="*/ 167 h 168"/>
                <a:gd name="T32" fmla="*/ 0 w 308"/>
                <a:gd name="T33" fmla="*/ 167 h 168"/>
                <a:gd name="T34" fmla="*/ 0 w 308"/>
                <a:gd name="T35" fmla="*/ 0 h 168"/>
                <a:gd name="T36" fmla="*/ 0 w 308"/>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8" h="168">
                  <a:moveTo>
                    <a:pt x="0" y="0"/>
                  </a:moveTo>
                  <a:lnTo>
                    <a:pt x="0" y="0"/>
                  </a:lnTo>
                  <a:lnTo>
                    <a:pt x="308" y="0"/>
                  </a:lnTo>
                  <a:lnTo>
                    <a:pt x="308" y="0"/>
                  </a:lnTo>
                  <a:lnTo>
                    <a:pt x="291" y="140"/>
                  </a:lnTo>
                  <a:lnTo>
                    <a:pt x="291" y="140"/>
                  </a:lnTo>
                  <a:lnTo>
                    <a:pt x="290" y="147"/>
                  </a:lnTo>
                  <a:lnTo>
                    <a:pt x="287" y="152"/>
                  </a:lnTo>
                  <a:lnTo>
                    <a:pt x="281" y="156"/>
                  </a:lnTo>
                  <a:lnTo>
                    <a:pt x="277" y="160"/>
                  </a:lnTo>
                  <a:lnTo>
                    <a:pt x="271" y="164"/>
                  </a:lnTo>
                  <a:lnTo>
                    <a:pt x="265" y="166"/>
                  </a:lnTo>
                  <a:lnTo>
                    <a:pt x="258" y="168"/>
                  </a:lnTo>
                  <a:lnTo>
                    <a:pt x="253" y="168"/>
                  </a:lnTo>
                  <a:lnTo>
                    <a:pt x="253" y="168"/>
                  </a:lnTo>
                  <a:lnTo>
                    <a:pt x="0" y="167"/>
                  </a:lnTo>
                  <a:lnTo>
                    <a:pt x="0" y="167"/>
                  </a:lnTo>
                  <a:lnTo>
                    <a:pt x="0" y="0"/>
                  </a:lnTo>
                  <a:lnTo>
                    <a:pt x="0" y="0"/>
                  </a:lnTo>
                  <a:close/>
                </a:path>
              </a:pathLst>
            </a:custGeom>
            <a:solidFill>
              <a:srgbClr val="95959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20" name="Freeform 24"/>
            <p:cNvSpPr/>
            <p:nvPr/>
          </p:nvSpPr>
          <p:spPr bwMode="auto">
            <a:xfrm>
              <a:off x="3074988" y="5083175"/>
              <a:ext cx="482600" cy="266700"/>
            </a:xfrm>
            <a:custGeom>
              <a:avLst/>
              <a:gdLst>
                <a:gd name="T0" fmla="*/ 0 w 304"/>
                <a:gd name="T1" fmla="*/ 0 h 168"/>
                <a:gd name="T2" fmla="*/ 0 w 304"/>
                <a:gd name="T3" fmla="*/ 0 h 168"/>
                <a:gd name="T4" fmla="*/ 304 w 304"/>
                <a:gd name="T5" fmla="*/ 0 h 168"/>
                <a:gd name="T6" fmla="*/ 304 w 304"/>
                <a:gd name="T7" fmla="*/ 0 h 168"/>
                <a:gd name="T8" fmla="*/ 287 w 304"/>
                <a:gd name="T9" fmla="*/ 140 h 168"/>
                <a:gd name="T10" fmla="*/ 287 w 304"/>
                <a:gd name="T11" fmla="*/ 140 h 168"/>
                <a:gd name="T12" fmla="*/ 286 w 304"/>
                <a:gd name="T13" fmla="*/ 147 h 168"/>
                <a:gd name="T14" fmla="*/ 283 w 304"/>
                <a:gd name="T15" fmla="*/ 152 h 168"/>
                <a:gd name="T16" fmla="*/ 279 w 304"/>
                <a:gd name="T17" fmla="*/ 156 h 168"/>
                <a:gd name="T18" fmla="*/ 273 w 304"/>
                <a:gd name="T19" fmla="*/ 160 h 168"/>
                <a:gd name="T20" fmla="*/ 267 w 304"/>
                <a:gd name="T21" fmla="*/ 164 h 168"/>
                <a:gd name="T22" fmla="*/ 261 w 304"/>
                <a:gd name="T23" fmla="*/ 166 h 168"/>
                <a:gd name="T24" fmla="*/ 254 w 304"/>
                <a:gd name="T25" fmla="*/ 167 h 168"/>
                <a:gd name="T26" fmla="*/ 249 w 304"/>
                <a:gd name="T27" fmla="*/ 168 h 168"/>
                <a:gd name="T28" fmla="*/ 249 w 304"/>
                <a:gd name="T29" fmla="*/ 168 h 168"/>
                <a:gd name="T30" fmla="*/ 0 w 304"/>
                <a:gd name="T31" fmla="*/ 166 h 168"/>
                <a:gd name="T32" fmla="*/ 0 w 304"/>
                <a:gd name="T33" fmla="*/ 166 h 168"/>
                <a:gd name="T34" fmla="*/ 0 w 304"/>
                <a:gd name="T35" fmla="*/ 0 h 168"/>
                <a:gd name="T36" fmla="*/ 0 w 304"/>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168">
                  <a:moveTo>
                    <a:pt x="0" y="0"/>
                  </a:moveTo>
                  <a:lnTo>
                    <a:pt x="0" y="0"/>
                  </a:lnTo>
                  <a:lnTo>
                    <a:pt x="304" y="0"/>
                  </a:lnTo>
                  <a:lnTo>
                    <a:pt x="304" y="0"/>
                  </a:lnTo>
                  <a:lnTo>
                    <a:pt x="287" y="140"/>
                  </a:lnTo>
                  <a:lnTo>
                    <a:pt x="287" y="140"/>
                  </a:lnTo>
                  <a:lnTo>
                    <a:pt x="286" y="147"/>
                  </a:lnTo>
                  <a:lnTo>
                    <a:pt x="283" y="152"/>
                  </a:lnTo>
                  <a:lnTo>
                    <a:pt x="279" y="156"/>
                  </a:lnTo>
                  <a:lnTo>
                    <a:pt x="273" y="160"/>
                  </a:lnTo>
                  <a:lnTo>
                    <a:pt x="267" y="164"/>
                  </a:lnTo>
                  <a:lnTo>
                    <a:pt x="261" y="166"/>
                  </a:lnTo>
                  <a:lnTo>
                    <a:pt x="254" y="167"/>
                  </a:lnTo>
                  <a:lnTo>
                    <a:pt x="249" y="168"/>
                  </a:lnTo>
                  <a:lnTo>
                    <a:pt x="249" y="168"/>
                  </a:lnTo>
                  <a:lnTo>
                    <a:pt x="0" y="166"/>
                  </a:lnTo>
                  <a:lnTo>
                    <a:pt x="0" y="166"/>
                  </a:lnTo>
                  <a:lnTo>
                    <a:pt x="0" y="0"/>
                  </a:lnTo>
                  <a:lnTo>
                    <a:pt x="0" y="0"/>
                  </a:lnTo>
                  <a:close/>
                </a:path>
              </a:pathLst>
            </a:custGeom>
            <a:solidFill>
              <a:srgbClr val="96969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21" name="Freeform 25"/>
            <p:cNvSpPr/>
            <p:nvPr/>
          </p:nvSpPr>
          <p:spPr bwMode="auto">
            <a:xfrm>
              <a:off x="3081338" y="5083175"/>
              <a:ext cx="476250" cy="266700"/>
            </a:xfrm>
            <a:custGeom>
              <a:avLst/>
              <a:gdLst>
                <a:gd name="T0" fmla="*/ 0 w 300"/>
                <a:gd name="T1" fmla="*/ 0 h 168"/>
                <a:gd name="T2" fmla="*/ 0 w 300"/>
                <a:gd name="T3" fmla="*/ 0 h 168"/>
                <a:gd name="T4" fmla="*/ 300 w 300"/>
                <a:gd name="T5" fmla="*/ 0 h 168"/>
                <a:gd name="T6" fmla="*/ 300 w 300"/>
                <a:gd name="T7" fmla="*/ 0 h 168"/>
                <a:gd name="T8" fmla="*/ 283 w 300"/>
                <a:gd name="T9" fmla="*/ 140 h 168"/>
                <a:gd name="T10" fmla="*/ 283 w 300"/>
                <a:gd name="T11" fmla="*/ 140 h 168"/>
                <a:gd name="T12" fmla="*/ 282 w 300"/>
                <a:gd name="T13" fmla="*/ 147 h 168"/>
                <a:gd name="T14" fmla="*/ 279 w 300"/>
                <a:gd name="T15" fmla="*/ 152 h 168"/>
                <a:gd name="T16" fmla="*/ 275 w 300"/>
                <a:gd name="T17" fmla="*/ 156 h 168"/>
                <a:gd name="T18" fmla="*/ 269 w 300"/>
                <a:gd name="T19" fmla="*/ 160 h 168"/>
                <a:gd name="T20" fmla="*/ 264 w 300"/>
                <a:gd name="T21" fmla="*/ 163 h 168"/>
                <a:gd name="T22" fmla="*/ 257 w 300"/>
                <a:gd name="T23" fmla="*/ 166 h 168"/>
                <a:gd name="T24" fmla="*/ 252 w 300"/>
                <a:gd name="T25" fmla="*/ 167 h 168"/>
                <a:gd name="T26" fmla="*/ 245 w 300"/>
                <a:gd name="T27" fmla="*/ 168 h 168"/>
                <a:gd name="T28" fmla="*/ 245 w 300"/>
                <a:gd name="T29" fmla="*/ 168 h 168"/>
                <a:gd name="T30" fmla="*/ 0 w 300"/>
                <a:gd name="T31" fmla="*/ 164 h 168"/>
                <a:gd name="T32" fmla="*/ 0 w 300"/>
                <a:gd name="T33" fmla="*/ 164 h 168"/>
                <a:gd name="T34" fmla="*/ 0 w 300"/>
                <a:gd name="T35" fmla="*/ 0 h 168"/>
                <a:gd name="T36" fmla="*/ 0 w 300"/>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0" h="168">
                  <a:moveTo>
                    <a:pt x="0" y="0"/>
                  </a:moveTo>
                  <a:lnTo>
                    <a:pt x="0" y="0"/>
                  </a:lnTo>
                  <a:lnTo>
                    <a:pt x="300" y="0"/>
                  </a:lnTo>
                  <a:lnTo>
                    <a:pt x="300" y="0"/>
                  </a:lnTo>
                  <a:lnTo>
                    <a:pt x="283" y="140"/>
                  </a:lnTo>
                  <a:lnTo>
                    <a:pt x="283" y="140"/>
                  </a:lnTo>
                  <a:lnTo>
                    <a:pt x="282" y="147"/>
                  </a:lnTo>
                  <a:lnTo>
                    <a:pt x="279" y="152"/>
                  </a:lnTo>
                  <a:lnTo>
                    <a:pt x="275" y="156"/>
                  </a:lnTo>
                  <a:lnTo>
                    <a:pt x="269" y="160"/>
                  </a:lnTo>
                  <a:lnTo>
                    <a:pt x="264" y="163"/>
                  </a:lnTo>
                  <a:lnTo>
                    <a:pt x="257" y="166"/>
                  </a:lnTo>
                  <a:lnTo>
                    <a:pt x="252" y="167"/>
                  </a:lnTo>
                  <a:lnTo>
                    <a:pt x="245" y="168"/>
                  </a:lnTo>
                  <a:lnTo>
                    <a:pt x="245" y="168"/>
                  </a:lnTo>
                  <a:lnTo>
                    <a:pt x="0" y="164"/>
                  </a:lnTo>
                  <a:lnTo>
                    <a:pt x="0" y="164"/>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22" name="Freeform 26"/>
            <p:cNvSpPr/>
            <p:nvPr/>
          </p:nvSpPr>
          <p:spPr bwMode="auto">
            <a:xfrm>
              <a:off x="3086101" y="5083175"/>
              <a:ext cx="471488" cy="266700"/>
            </a:xfrm>
            <a:custGeom>
              <a:avLst/>
              <a:gdLst>
                <a:gd name="T0" fmla="*/ 0 w 297"/>
                <a:gd name="T1" fmla="*/ 0 h 168"/>
                <a:gd name="T2" fmla="*/ 0 w 297"/>
                <a:gd name="T3" fmla="*/ 0 h 168"/>
                <a:gd name="T4" fmla="*/ 297 w 297"/>
                <a:gd name="T5" fmla="*/ 0 h 168"/>
                <a:gd name="T6" fmla="*/ 297 w 297"/>
                <a:gd name="T7" fmla="*/ 0 h 168"/>
                <a:gd name="T8" fmla="*/ 280 w 297"/>
                <a:gd name="T9" fmla="*/ 140 h 168"/>
                <a:gd name="T10" fmla="*/ 280 w 297"/>
                <a:gd name="T11" fmla="*/ 140 h 168"/>
                <a:gd name="T12" fmla="*/ 279 w 297"/>
                <a:gd name="T13" fmla="*/ 147 h 168"/>
                <a:gd name="T14" fmla="*/ 276 w 297"/>
                <a:gd name="T15" fmla="*/ 152 h 168"/>
                <a:gd name="T16" fmla="*/ 272 w 297"/>
                <a:gd name="T17" fmla="*/ 156 h 168"/>
                <a:gd name="T18" fmla="*/ 266 w 297"/>
                <a:gd name="T19" fmla="*/ 160 h 168"/>
                <a:gd name="T20" fmla="*/ 261 w 297"/>
                <a:gd name="T21" fmla="*/ 163 h 168"/>
                <a:gd name="T22" fmla="*/ 254 w 297"/>
                <a:gd name="T23" fmla="*/ 166 h 168"/>
                <a:gd name="T24" fmla="*/ 249 w 297"/>
                <a:gd name="T25" fmla="*/ 167 h 168"/>
                <a:gd name="T26" fmla="*/ 243 w 297"/>
                <a:gd name="T27" fmla="*/ 168 h 168"/>
                <a:gd name="T28" fmla="*/ 243 w 297"/>
                <a:gd name="T29" fmla="*/ 168 h 168"/>
                <a:gd name="T30" fmla="*/ 1 w 297"/>
                <a:gd name="T31" fmla="*/ 163 h 168"/>
                <a:gd name="T32" fmla="*/ 1 w 297"/>
                <a:gd name="T33" fmla="*/ 163 h 168"/>
                <a:gd name="T34" fmla="*/ 0 w 297"/>
                <a:gd name="T35" fmla="*/ 0 h 168"/>
                <a:gd name="T36" fmla="*/ 0 w 297"/>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68">
                  <a:moveTo>
                    <a:pt x="0" y="0"/>
                  </a:moveTo>
                  <a:lnTo>
                    <a:pt x="0" y="0"/>
                  </a:lnTo>
                  <a:lnTo>
                    <a:pt x="297" y="0"/>
                  </a:lnTo>
                  <a:lnTo>
                    <a:pt x="297" y="0"/>
                  </a:lnTo>
                  <a:lnTo>
                    <a:pt x="280" y="140"/>
                  </a:lnTo>
                  <a:lnTo>
                    <a:pt x="280" y="140"/>
                  </a:lnTo>
                  <a:lnTo>
                    <a:pt x="279" y="147"/>
                  </a:lnTo>
                  <a:lnTo>
                    <a:pt x="276" y="152"/>
                  </a:lnTo>
                  <a:lnTo>
                    <a:pt x="272" y="156"/>
                  </a:lnTo>
                  <a:lnTo>
                    <a:pt x="266" y="160"/>
                  </a:lnTo>
                  <a:lnTo>
                    <a:pt x="261" y="163"/>
                  </a:lnTo>
                  <a:lnTo>
                    <a:pt x="254" y="166"/>
                  </a:lnTo>
                  <a:lnTo>
                    <a:pt x="249" y="167"/>
                  </a:lnTo>
                  <a:lnTo>
                    <a:pt x="243" y="168"/>
                  </a:lnTo>
                  <a:lnTo>
                    <a:pt x="243" y="168"/>
                  </a:lnTo>
                  <a:lnTo>
                    <a:pt x="1" y="163"/>
                  </a:lnTo>
                  <a:lnTo>
                    <a:pt x="1" y="163"/>
                  </a:lnTo>
                  <a:lnTo>
                    <a:pt x="0" y="0"/>
                  </a:lnTo>
                  <a:lnTo>
                    <a:pt x="0" y="0"/>
                  </a:lnTo>
                  <a:close/>
                </a:path>
              </a:pathLst>
            </a:custGeom>
            <a:solidFill>
              <a:srgbClr val="97979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23" name="Freeform 27"/>
            <p:cNvSpPr/>
            <p:nvPr/>
          </p:nvSpPr>
          <p:spPr bwMode="auto">
            <a:xfrm>
              <a:off x="3092451" y="5083175"/>
              <a:ext cx="465138" cy="266700"/>
            </a:xfrm>
            <a:custGeom>
              <a:avLst/>
              <a:gdLst>
                <a:gd name="T0" fmla="*/ 0 w 293"/>
                <a:gd name="T1" fmla="*/ 0 h 168"/>
                <a:gd name="T2" fmla="*/ 0 w 293"/>
                <a:gd name="T3" fmla="*/ 0 h 168"/>
                <a:gd name="T4" fmla="*/ 293 w 293"/>
                <a:gd name="T5" fmla="*/ 0 h 168"/>
                <a:gd name="T6" fmla="*/ 293 w 293"/>
                <a:gd name="T7" fmla="*/ 0 h 168"/>
                <a:gd name="T8" fmla="*/ 276 w 293"/>
                <a:gd name="T9" fmla="*/ 140 h 168"/>
                <a:gd name="T10" fmla="*/ 276 w 293"/>
                <a:gd name="T11" fmla="*/ 140 h 168"/>
                <a:gd name="T12" fmla="*/ 275 w 293"/>
                <a:gd name="T13" fmla="*/ 147 h 168"/>
                <a:gd name="T14" fmla="*/ 272 w 293"/>
                <a:gd name="T15" fmla="*/ 152 h 168"/>
                <a:gd name="T16" fmla="*/ 268 w 293"/>
                <a:gd name="T17" fmla="*/ 156 h 168"/>
                <a:gd name="T18" fmla="*/ 262 w 293"/>
                <a:gd name="T19" fmla="*/ 160 h 168"/>
                <a:gd name="T20" fmla="*/ 257 w 293"/>
                <a:gd name="T21" fmla="*/ 163 h 168"/>
                <a:gd name="T22" fmla="*/ 250 w 293"/>
                <a:gd name="T23" fmla="*/ 166 h 168"/>
                <a:gd name="T24" fmla="*/ 245 w 293"/>
                <a:gd name="T25" fmla="*/ 167 h 168"/>
                <a:gd name="T26" fmla="*/ 239 w 293"/>
                <a:gd name="T27" fmla="*/ 168 h 168"/>
                <a:gd name="T28" fmla="*/ 239 w 293"/>
                <a:gd name="T29" fmla="*/ 168 h 168"/>
                <a:gd name="T30" fmla="*/ 0 w 293"/>
                <a:gd name="T31" fmla="*/ 163 h 168"/>
                <a:gd name="T32" fmla="*/ 0 w 293"/>
                <a:gd name="T33" fmla="*/ 163 h 168"/>
                <a:gd name="T34" fmla="*/ 0 w 293"/>
                <a:gd name="T35" fmla="*/ 0 h 168"/>
                <a:gd name="T36" fmla="*/ 0 w 293"/>
                <a:gd name="T37"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 h="168">
                  <a:moveTo>
                    <a:pt x="0" y="0"/>
                  </a:moveTo>
                  <a:lnTo>
                    <a:pt x="0" y="0"/>
                  </a:lnTo>
                  <a:lnTo>
                    <a:pt x="293" y="0"/>
                  </a:lnTo>
                  <a:lnTo>
                    <a:pt x="293" y="0"/>
                  </a:lnTo>
                  <a:lnTo>
                    <a:pt x="276" y="140"/>
                  </a:lnTo>
                  <a:lnTo>
                    <a:pt x="276" y="140"/>
                  </a:lnTo>
                  <a:lnTo>
                    <a:pt x="275" y="147"/>
                  </a:lnTo>
                  <a:lnTo>
                    <a:pt x="272" y="152"/>
                  </a:lnTo>
                  <a:lnTo>
                    <a:pt x="268" y="156"/>
                  </a:lnTo>
                  <a:lnTo>
                    <a:pt x="262" y="160"/>
                  </a:lnTo>
                  <a:lnTo>
                    <a:pt x="257" y="163"/>
                  </a:lnTo>
                  <a:lnTo>
                    <a:pt x="250" y="166"/>
                  </a:lnTo>
                  <a:lnTo>
                    <a:pt x="245" y="167"/>
                  </a:lnTo>
                  <a:lnTo>
                    <a:pt x="239" y="168"/>
                  </a:lnTo>
                  <a:lnTo>
                    <a:pt x="239" y="168"/>
                  </a:lnTo>
                  <a:lnTo>
                    <a:pt x="0" y="163"/>
                  </a:lnTo>
                  <a:lnTo>
                    <a:pt x="0" y="163"/>
                  </a:lnTo>
                  <a:lnTo>
                    <a:pt x="0" y="0"/>
                  </a:lnTo>
                  <a:lnTo>
                    <a:pt x="0" y="0"/>
                  </a:lnTo>
                  <a:close/>
                </a:path>
              </a:pathLst>
            </a:custGeom>
            <a:solidFill>
              <a:srgbClr val="98989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24" name="Freeform 28"/>
            <p:cNvSpPr/>
            <p:nvPr/>
          </p:nvSpPr>
          <p:spPr bwMode="auto">
            <a:xfrm>
              <a:off x="3098801" y="5083175"/>
              <a:ext cx="458788" cy="266700"/>
            </a:xfrm>
            <a:custGeom>
              <a:avLst/>
              <a:gdLst>
                <a:gd name="T0" fmla="*/ 0 w 289"/>
                <a:gd name="T1" fmla="*/ 0 h 168"/>
                <a:gd name="T2" fmla="*/ 0 w 289"/>
                <a:gd name="T3" fmla="*/ 0 h 168"/>
                <a:gd name="T4" fmla="*/ 289 w 289"/>
                <a:gd name="T5" fmla="*/ 0 h 168"/>
                <a:gd name="T6" fmla="*/ 289 w 289"/>
                <a:gd name="T7" fmla="*/ 0 h 168"/>
                <a:gd name="T8" fmla="*/ 272 w 289"/>
                <a:gd name="T9" fmla="*/ 140 h 168"/>
                <a:gd name="T10" fmla="*/ 272 w 289"/>
                <a:gd name="T11" fmla="*/ 140 h 168"/>
                <a:gd name="T12" fmla="*/ 271 w 289"/>
                <a:gd name="T13" fmla="*/ 147 h 168"/>
                <a:gd name="T14" fmla="*/ 268 w 289"/>
                <a:gd name="T15" fmla="*/ 151 h 168"/>
                <a:gd name="T16" fmla="*/ 264 w 289"/>
                <a:gd name="T17" fmla="*/ 156 h 168"/>
                <a:gd name="T18" fmla="*/ 258 w 289"/>
                <a:gd name="T19" fmla="*/ 160 h 168"/>
                <a:gd name="T20" fmla="*/ 253 w 289"/>
                <a:gd name="T21" fmla="*/ 163 h 168"/>
                <a:gd name="T22" fmla="*/ 248 w 289"/>
                <a:gd name="T23" fmla="*/ 166 h 168"/>
                <a:gd name="T24" fmla="*/ 235 w 289"/>
                <a:gd name="T25" fmla="*/ 168 h 168"/>
                <a:gd name="T26" fmla="*/ 235 w 289"/>
                <a:gd name="T27" fmla="*/ 168 h 168"/>
                <a:gd name="T28" fmla="*/ 0 w 289"/>
                <a:gd name="T29" fmla="*/ 161 h 168"/>
                <a:gd name="T30" fmla="*/ 0 w 289"/>
                <a:gd name="T31" fmla="*/ 161 h 168"/>
                <a:gd name="T32" fmla="*/ 0 w 289"/>
                <a:gd name="T33" fmla="*/ 0 h 168"/>
                <a:gd name="T34" fmla="*/ 0 w 289"/>
                <a:gd name="T35"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168">
                  <a:moveTo>
                    <a:pt x="0" y="0"/>
                  </a:moveTo>
                  <a:lnTo>
                    <a:pt x="0" y="0"/>
                  </a:lnTo>
                  <a:lnTo>
                    <a:pt x="289" y="0"/>
                  </a:lnTo>
                  <a:lnTo>
                    <a:pt x="289" y="0"/>
                  </a:lnTo>
                  <a:lnTo>
                    <a:pt x="272" y="140"/>
                  </a:lnTo>
                  <a:lnTo>
                    <a:pt x="272" y="140"/>
                  </a:lnTo>
                  <a:lnTo>
                    <a:pt x="271" y="147"/>
                  </a:lnTo>
                  <a:lnTo>
                    <a:pt x="268" y="151"/>
                  </a:lnTo>
                  <a:lnTo>
                    <a:pt x="264" y="156"/>
                  </a:lnTo>
                  <a:lnTo>
                    <a:pt x="258" y="160"/>
                  </a:lnTo>
                  <a:lnTo>
                    <a:pt x="253" y="163"/>
                  </a:lnTo>
                  <a:lnTo>
                    <a:pt x="248" y="166"/>
                  </a:lnTo>
                  <a:lnTo>
                    <a:pt x="235" y="168"/>
                  </a:lnTo>
                  <a:lnTo>
                    <a:pt x="235" y="168"/>
                  </a:lnTo>
                  <a:lnTo>
                    <a:pt x="0" y="161"/>
                  </a:lnTo>
                  <a:lnTo>
                    <a:pt x="0" y="161"/>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25" name="Freeform 29"/>
            <p:cNvSpPr/>
            <p:nvPr/>
          </p:nvSpPr>
          <p:spPr bwMode="auto">
            <a:xfrm>
              <a:off x="3105151" y="5083175"/>
              <a:ext cx="452438" cy="265113"/>
            </a:xfrm>
            <a:custGeom>
              <a:avLst/>
              <a:gdLst>
                <a:gd name="T0" fmla="*/ 0 w 285"/>
                <a:gd name="T1" fmla="*/ 0 h 167"/>
                <a:gd name="T2" fmla="*/ 0 w 285"/>
                <a:gd name="T3" fmla="*/ 0 h 167"/>
                <a:gd name="T4" fmla="*/ 285 w 285"/>
                <a:gd name="T5" fmla="*/ 0 h 167"/>
                <a:gd name="T6" fmla="*/ 285 w 285"/>
                <a:gd name="T7" fmla="*/ 0 h 167"/>
                <a:gd name="T8" fmla="*/ 268 w 285"/>
                <a:gd name="T9" fmla="*/ 140 h 167"/>
                <a:gd name="T10" fmla="*/ 268 w 285"/>
                <a:gd name="T11" fmla="*/ 140 h 167"/>
                <a:gd name="T12" fmla="*/ 267 w 285"/>
                <a:gd name="T13" fmla="*/ 147 h 167"/>
                <a:gd name="T14" fmla="*/ 264 w 285"/>
                <a:gd name="T15" fmla="*/ 151 h 167"/>
                <a:gd name="T16" fmla="*/ 260 w 285"/>
                <a:gd name="T17" fmla="*/ 156 h 167"/>
                <a:gd name="T18" fmla="*/ 254 w 285"/>
                <a:gd name="T19" fmla="*/ 160 h 167"/>
                <a:gd name="T20" fmla="*/ 249 w 285"/>
                <a:gd name="T21" fmla="*/ 163 h 167"/>
                <a:gd name="T22" fmla="*/ 244 w 285"/>
                <a:gd name="T23" fmla="*/ 166 h 167"/>
                <a:gd name="T24" fmla="*/ 231 w 285"/>
                <a:gd name="T25" fmla="*/ 167 h 167"/>
                <a:gd name="T26" fmla="*/ 231 w 285"/>
                <a:gd name="T27" fmla="*/ 167 h 167"/>
                <a:gd name="T28" fmla="*/ 0 w 285"/>
                <a:gd name="T29" fmla="*/ 160 h 167"/>
                <a:gd name="T30" fmla="*/ 0 w 285"/>
                <a:gd name="T31" fmla="*/ 160 h 167"/>
                <a:gd name="T32" fmla="*/ 0 w 285"/>
                <a:gd name="T33" fmla="*/ 0 h 167"/>
                <a:gd name="T34" fmla="*/ 0 w 285"/>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167">
                  <a:moveTo>
                    <a:pt x="0" y="0"/>
                  </a:moveTo>
                  <a:lnTo>
                    <a:pt x="0" y="0"/>
                  </a:lnTo>
                  <a:lnTo>
                    <a:pt x="285" y="0"/>
                  </a:lnTo>
                  <a:lnTo>
                    <a:pt x="285" y="0"/>
                  </a:lnTo>
                  <a:lnTo>
                    <a:pt x="268" y="140"/>
                  </a:lnTo>
                  <a:lnTo>
                    <a:pt x="268" y="140"/>
                  </a:lnTo>
                  <a:lnTo>
                    <a:pt x="267" y="147"/>
                  </a:lnTo>
                  <a:lnTo>
                    <a:pt x="264" y="151"/>
                  </a:lnTo>
                  <a:lnTo>
                    <a:pt x="260" y="156"/>
                  </a:lnTo>
                  <a:lnTo>
                    <a:pt x="254" y="160"/>
                  </a:lnTo>
                  <a:lnTo>
                    <a:pt x="249" y="163"/>
                  </a:lnTo>
                  <a:lnTo>
                    <a:pt x="244" y="166"/>
                  </a:lnTo>
                  <a:lnTo>
                    <a:pt x="231" y="167"/>
                  </a:lnTo>
                  <a:lnTo>
                    <a:pt x="231" y="167"/>
                  </a:lnTo>
                  <a:lnTo>
                    <a:pt x="0" y="160"/>
                  </a:lnTo>
                  <a:lnTo>
                    <a:pt x="0" y="160"/>
                  </a:lnTo>
                  <a:lnTo>
                    <a:pt x="0" y="0"/>
                  </a:lnTo>
                  <a:lnTo>
                    <a:pt x="0" y="0"/>
                  </a:lnTo>
                  <a:close/>
                </a:path>
              </a:pathLst>
            </a:custGeom>
            <a:solidFill>
              <a:srgbClr val="99999C"/>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26" name="Freeform 30"/>
            <p:cNvSpPr/>
            <p:nvPr/>
          </p:nvSpPr>
          <p:spPr bwMode="auto">
            <a:xfrm>
              <a:off x="3111501" y="5083175"/>
              <a:ext cx="446088" cy="265113"/>
            </a:xfrm>
            <a:custGeom>
              <a:avLst/>
              <a:gdLst>
                <a:gd name="T0" fmla="*/ 0 w 281"/>
                <a:gd name="T1" fmla="*/ 0 h 167"/>
                <a:gd name="T2" fmla="*/ 0 w 281"/>
                <a:gd name="T3" fmla="*/ 0 h 167"/>
                <a:gd name="T4" fmla="*/ 281 w 281"/>
                <a:gd name="T5" fmla="*/ 0 h 167"/>
                <a:gd name="T6" fmla="*/ 281 w 281"/>
                <a:gd name="T7" fmla="*/ 0 h 167"/>
                <a:gd name="T8" fmla="*/ 264 w 281"/>
                <a:gd name="T9" fmla="*/ 140 h 167"/>
                <a:gd name="T10" fmla="*/ 264 w 281"/>
                <a:gd name="T11" fmla="*/ 140 h 167"/>
                <a:gd name="T12" fmla="*/ 263 w 281"/>
                <a:gd name="T13" fmla="*/ 145 h 167"/>
                <a:gd name="T14" fmla="*/ 260 w 281"/>
                <a:gd name="T15" fmla="*/ 151 h 167"/>
                <a:gd name="T16" fmla="*/ 256 w 281"/>
                <a:gd name="T17" fmla="*/ 156 h 167"/>
                <a:gd name="T18" fmla="*/ 250 w 281"/>
                <a:gd name="T19" fmla="*/ 160 h 167"/>
                <a:gd name="T20" fmla="*/ 245 w 281"/>
                <a:gd name="T21" fmla="*/ 163 h 167"/>
                <a:gd name="T22" fmla="*/ 240 w 281"/>
                <a:gd name="T23" fmla="*/ 166 h 167"/>
                <a:gd name="T24" fmla="*/ 229 w 281"/>
                <a:gd name="T25" fmla="*/ 167 h 167"/>
                <a:gd name="T26" fmla="*/ 229 w 281"/>
                <a:gd name="T27" fmla="*/ 167 h 167"/>
                <a:gd name="T28" fmla="*/ 0 w 281"/>
                <a:gd name="T29" fmla="*/ 159 h 167"/>
                <a:gd name="T30" fmla="*/ 0 w 281"/>
                <a:gd name="T31" fmla="*/ 159 h 167"/>
                <a:gd name="T32" fmla="*/ 0 w 281"/>
                <a:gd name="T33" fmla="*/ 0 h 167"/>
                <a:gd name="T34" fmla="*/ 0 w 281"/>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167">
                  <a:moveTo>
                    <a:pt x="0" y="0"/>
                  </a:moveTo>
                  <a:lnTo>
                    <a:pt x="0" y="0"/>
                  </a:lnTo>
                  <a:lnTo>
                    <a:pt x="281" y="0"/>
                  </a:lnTo>
                  <a:lnTo>
                    <a:pt x="281" y="0"/>
                  </a:lnTo>
                  <a:lnTo>
                    <a:pt x="264" y="140"/>
                  </a:lnTo>
                  <a:lnTo>
                    <a:pt x="264" y="140"/>
                  </a:lnTo>
                  <a:lnTo>
                    <a:pt x="263" y="145"/>
                  </a:lnTo>
                  <a:lnTo>
                    <a:pt x="260" y="151"/>
                  </a:lnTo>
                  <a:lnTo>
                    <a:pt x="256" y="156"/>
                  </a:lnTo>
                  <a:lnTo>
                    <a:pt x="250" y="160"/>
                  </a:lnTo>
                  <a:lnTo>
                    <a:pt x="245" y="163"/>
                  </a:lnTo>
                  <a:lnTo>
                    <a:pt x="240" y="166"/>
                  </a:lnTo>
                  <a:lnTo>
                    <a:pt x="229" y="167"/>
                  </a:lnTo>
                  <a:lnTo>
                    <a:pt x="229" y="167"/>
                  </a:lnTo>
                  <a:lnTo>
                    <a:pt x="0" y="159"/>
                  </a:lnTo>
                  <a:lnTo>
                    <a:pt x="0" y="159"/>
                  </a:lnTo>
                  <a:lnTo>
                    <a:pt x="0" y="0"/>
                  </a:lnTo>
                  <a:lnTo>
                    <a:pt x="0" y="0"/>
                  </a:lnTo>
                  <a:close/>
                </a:path>
              </a:pathLst>
            </a:custGeom>
            <a:solidFill>
              <a:srgbClr val="9A9A9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27" name="Freeform 31"/>
            <p:cNvSpPr/>
            <p:nvPr/>
          </p:nvSpPr>
          <p:spPr bwMode="auto">
            <a:xfrm>
              <a:off x="3116263" y="5083175"/>
              <a:ext cx="441325" cy="265113"/>
            </a:xfrm>
            <a:custGeom>
              <a:avLst/>
              <a:gdLst>
                <a:gd name="T0" fmla="*/ 1 w 278"/>
                <a:gd name="T1" fmla="*/ 0 h 167"/>
                <a:gd name="T2" fmla="*/ 1 w 278"/>
                <a:gd name="T3" fmla="*/ 0 h 167"/>
                <a:gd name="T4" fmla="*/ 278 w 278"/>
                <a:gd name="T5" fmla="*/ 0 h 167"/>
                <a:gd name="T6" fmla="*/ 278 w 278"/>
                <a:gd name="T7" fmla="*/ 0 h 167"/>
                <a:gd name="T8" fmla="*/ 261 w 278"/>
                <a:gd name="T9" fmla="*/ 140 h 167"/>
                <a:gd name="T10" fmla="*/ 261 w 278"/>
                <a:gd name="T11" fmla="*/ 140 h 167"/>
                <a:gd name="T12" fmla="*/ 260 w 278"/>
                <a:gd name="T13" fmla="*/ 145 h 167"/>
                <a:gd name="T14" fmla="*/ 257 w 278"/>
                <a:gd name="T15" fmla="*/ 151 h 167"/>
                <a:gd name="T16" fmla="*/ 253 w 278"/>
                <a:gd name="T17" fmla="*/ 156 h 167"/>
                <a:gd name="T18" fmla="*/ 247 w 278"/>
                <a:gd name="T19" fmla="*/ 159 h 167"/>
                <a:gd name="T20" fmla="*/ 242 w 278"/>
                <a:gd name="T21" fmla="*/ 163 h 167"/>
                <a:gd name="T22" fmla="*/ 237 w 278"/>
                <a:gd name="T23" fmla="*/ 166 h 167"/>
                <a:gd name="T24" fmla="*/ 226 w 278"/>
                <a:gd name="T25" fmla="*/ 167 h 167"/>
                <a:gd name="T26" fmla="*/ 226 w 278"/>
                <a:gd name="T27" fmla="*/ 167 h 167"/>
                <a:gd name="T28" fmla="*/ 0 w 278"/>
                <a:gd name="T29" fmla="*/ 157 h 167"/>
                <a:gd name="T30" fmla="*/ 0 w 278"/>
                <a:gd name="T31" fmla="*/ 157 h 167"/>
                <a:gd name="T32" fmla="*/ 1 w 278"/>
                <a:gd name="T33" fmla="*/ 0 h 167"/>
                <a:gd name="T34" fmla="*/ 1 w 278"/>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8" h="167">
                  <a:moveTo>
                    <a:pt x="1" y="0"/>
                  </a:moveTo>
                  <a:lnTo>
                    <a:pt x="1" y="0"/>
                  </a:lnTo>
                  <a:lnTo>
                    <a:pt x="278" y="0"/>
                  </a:lnTo>
                  <a:lnTo>
                    <a:pt x="278" y="0"/>
                  </a:lnTo>
                  <a:lnTo>
                    <a:pt x="261" y="140"/>
                  </a:lnTo>
                  <a:lnTo>
                    <a:pt x="261" y="140"/>
                  </a:lnTo>
                  <a:lnTo>
                    <a:pt x="260" y="145"/>
                  </a:lnTo>
                  <a:lnTo>
                    <a:pt x="257" y="151"/>
                  </a:lnTo>
                  <a:lnTo>
                    <a:pt x="253" y="156"/>
                  </a:lnTo>
                  <a:lnTo>
                    <a:pt x="247" y="159"/>
                  </a:lnTo>
                  <a:lnTo>
                    <a:pt x="242" y="163"/>
                  </a:lnTo>
                  <a:lnTo>
                    <a:pt x="237" y="166"/>
                  </a:lnTo>
                  <a:lnTo>
                    <a:pt x="226" y="167"/>
                  </a:lnTo>
                  <a:lnTo>
                    <a:pt x="226" y="167"/>
                  </a:lnTo>
                  <a:lnTo>
                    <a:pt x="0" y="157"/>
                  </a:lnTo>
                  <a:lnTo>
                    <a:pt x="0" y="157"/>
                  </a:lnTo>
                  <a:lnTo>
                    <a:pt x="1" y="0"/>
                  </a:lnTo>
                  <a:lnTo>
                    <a:pt x="1" y="0"/>
                  </a:lnTo>
                  <a:close/>
                </a:path>
              </a:pathLst>
            </a:custGeom>
            <a:solidFill>
              <a:srgbClr val="9A9A9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28" name="Freeform 32"/>
            <p:cNvSpPr/>
            <p:nvPr/>
          </p:nvSpPr>
          <p:spPr bwMode="auto">
            <a:xfrm>
              <a:off x="3122613" y="5083175"/>
              <a:ext cx="434975" cy="265113"/>
            </a:xfrm>
            <a:custGeom>
              <a:avLst/>
              <a:gdLst>
                <a:gd name="T0" fmla="*/ 1 w 274"/>
                <a:gd name="T1" fmla="*/ 0 h 167"/>
                <a:gd name="T2" fmla="*/ 1 w 274"/>
                <a:gd name="T3" fmla="*/ 0 h 167"/>
                <a:gd name="T4" fmla="*/ 274 w 274"/>
                <a:gd name="T5" fmla="*/ 0 h 167"/>
                <a:gd name="T6" fmla="*/ 274 w 274"/>
                <a:gd name="T7" fmla="*/ 0 h 167"/>
                <a:gd name="T8" fmla="*/ 257 w 274"/>
                <a:gd name="T9" fmla="*/ 140 h 167"/>
                <a:gd name="T10" fmla="*/ 257 w 274"/>
                <a:gd name="T11" fmla="*/ 140 h 167"/>
                <a:gd name="T12" fmla="*/ 256 w 274"/>
                <a:gd name="T13" fmla="*/ 145 h 167"/>
                <a:gd name="T14" fmla="*/ 253 w 274"/>
                <a:gd name="T15" fmla="*/ 151 h 167"/>
                <a:gd name="T16" fmla="*/ 249 w 274"/>
                <a:gd name="T17" fmla="*/ 156 h 167"/>
                <a:gd name="T18" fmla="*/ 245 w 274"/>
                <a:gd name="T19" fmla="*/ 159 h 167"/>
                <a:gd name="T20" fmla="*/ 239 w 274"/>
                <a:gd name="T21" fmla="*/ 163 h 167"/>
                <a:gd name="T22" fmla="*/ 233 w 274"/>
                <a:gd name="T23" fmla="*/ 164 h 167"/>
                <a:gd name="T24" fmla="*/ 222 w 274"/>
                <a:gd name="T25" fmla="*/ 167 h 167"/>
                <a:gd name="T26" fmla="*/ 222 w 274"/>
                <a:gd name="T27" fmla="*/ 167 h 167"/>
                <a:gd name="T28" fmla="*/ 0 w 274"/>
                <a:gd name="T29" fmla="*/ 156 h 167"/>
                <a:gd name="T30" fmla="*/ 0 w 274"/>
                <a:gd name="T31" fmla="*/ 156 h 167"/>
                <a:gd name="T32" fmla="*/ 1 w 274"/>
                <a:gd name="T33" fmla="*/ 0 h 167"/>
                <a:gd name="T34" fmla="*/ 1 w 274"/>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 h="167">
                  <a:moveTo>
                    <a:pt x="1" y="0"/>
                  </a:moveTo>
                  <a:lnTo>
                    <a:pt x="1" y="0"/>
                  </a:lnTo>
                  <a:lnTo>
                    <a:pt x="274" y="0"/>
                  </a:lnTo>
                  <a:lnTo>
                    <a:pt x="274" y="0"/>
                  </a:lnTo>
                  <a:lnTo>
                    <a:pt x="257" y="140"/>
                  </a:lnTo>
                  <a:lnTo>
                    <a:pt x="257" y="140"/>
                  </a:lnTo>
                  <a:lnTo>
                    <a:pt x="256" y="145"/>
                  </a:lnTo>
                  <a:lnTo>
                    <a:pt x="253" y="151"/>
                  </a:lnTo>
                  <a:lnTo>
                    <a:pt x="249" y="156"/>
                  </a:lnTo>
                  <a:lnTo>
                    <a:pt x="245" y="159"/>
                  </a:lnTo>
                  <a:lnTo>
                    <a:pt x="239" y="163"/>
                  </a:lnTo>
                  <a:lnTo>
                    <a:pt x="233" y="164"/>
                  </a:lnTo>
                  <a:lnTo>
                    <a:pt x="222" y="167"/>
                  </a:lnTo>
                  <a:lnTo>
                    <a:pt x="222" y="167"/>
                  </a:lnTo>
                  <a:lnTo>
                    <a:pt x="0" y="156"/>
                  </a:lnTo>
                  <a:lnTo>
                    <a:pt x="0" y="156"/>
                  </a:lnTo>
                  <a:lnTo>
                    <a:pt x="1" y="0"/>
                  </a:lnTo>
                  <a:lnTo>
                    <a:pt x="1" y="0"/>
                  </a:lnTo>
                  <a:close/>
                </a:path>
              </a:pathLst>
            </a:custGeom>
            <a:solidFill>
              <a:srgbClr val="9B9B9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29" name="Freeform 33"/>
            <p:cNvSpPr/>
            <p:nvPr/>
          </p:nvSpPr>
          <p:spPr bwMode="auto">
            <a:xfrm>
              <a:off x="3128963" y="5083175"/>
              <a:ext cx="428625" cy="265113"/>
            </a:xfrm>
            <a:custGeom>
              <a:avLst/>
              <a:gdLst>
                <a:gd name="T0" fmla="*/ 0 w 270"/>
                <a:gd name="T1" fmla="*/ 0 h 167"/>
                <a:gd name="T2" fmla="*/ 0 w 270"/>
                <a:gd name="T3" fmla="*/ 0 h 167"/>
                <a:gd name="T4" fmla="*/ 270 w 270"/>
                <a:gd name="T5" fmla="*/ 0 h 167"/>
                <a:gd name="T6" fmla="*/ 270 w 270"/>
                <a:gd name="T7" fmla="*/ 0 h 167"/>
                <a:gd name="T8" fmla="*/ 253 w 270"/>
                <a:gd name="T9" fmla="*/ 140 h 167"/>
                <a:gd name="T10" fmla="*/ 253 w 270"/>
                <a:gd name="T11" fmla="*/ 140 h 167"/>
                <a:gd name="T12" fmla="*/ 252 w 270"/>
                <a:gd name="T13" fmla="*/ 145 h 167"/>
                <a:gd name="T14" fmla="*/ 249 w 270"/>
                <a:gd name="T15" fmla="*/ 151 h 167"/>
                <a:gd name="T16" fmla="*/ 245 w 270"/>
                <a:gd name="T17" fmla="*/ 155 h 167"/>
                <a:gd name="T18" fmla="*/ 241 w 270"/>
                <a:gd name="T19" fmla="*/ 159 h 167"/>
                <a:gd name="T20" fmla="*/ 235 w 270"/>
                <a:gd name="T21" fmla="*/ 163 h 167"/>
                <a:gd name="T22" fmla="*/ 230 w 270"/>
                <a:gd name="T23" fmla="*/ 164 h 167"/>
                <a:gd name="T24" fmla="*/ 219 w 270"/>
                <a:gd name="T25" fmla="*/ 167 h 167"/>
                <a:gd name="T26" fmla="*/ 219 w 270"/>
                <a:gd name="T27" fmla="*/ 167 h 167"/>
                <a:gd name="T28" fmla="*/ 0 w 270"/>
                <a:gd name="T29" fmla="*/ 156 h 167"/>
                <a:gd name="T30" fmla="*/ 0 w 270"/>
                <a:gd name="T31" fmla="*/ 156 h 167"/>
                <a:gd name="T32" fmla="*/ 0 w 270"/>
                <a:gd name="T33" fmla="*/ 0 h 167"/>
                <a:gd name="T34" fmla="*/ 0 w 270"/>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0" h="167">
                  <a:moveTo>
                    <a:pt x="0" y="0"/>
                  </a:moveTo>
                  <a:lnTo>
                    <a:pt x="0" y="0"/>
                  </a:lnTo>
                  <a:lnTo>
                    <a:pt x="270" y="0"/>
                  </a:lnTo>
                  <a:lnTo>
                    <a:pt x="270" y="0"/>
                  </a:lnTo>
                  <a:lnTo>
                    <a:pt x="253" y="140"/>
                  </a:lnTo>
                  <a:lnTo>
                    <a:pt x="253" y="140"/>
                  </a:lnTo>
                  <a:lnTo>
                    <a:pt x="252" y="145"/>
                  </a:lnTo>
                  <a:lnTo>
                    <a:pt x="249" y="151"/>
                  </a:lnTo>
                  <a:lnTo>
                    <a:pt x="245" y="155"/>
                  </a:lnTo>
                  <a:lnTo>
                    <a:pt x="241" y="159"/>
                  </a:lnTo>
                  <a:lnTo>
                    <a:pt x="235" y="163"/>
                  </a:lnTo>
                  <a:lnTo>
                    <a:pt x="230" y="164"/>
                  </a:lnTo>
                  <a:lnTo>
                    <a:pt x="219" y="167"/>
                  </a:lnTo>
                  <a:lnTo>
                    <a:pt x="219" y="167"/>
                  </a:lnTo>
                  <a:lnTo>
                    <a:pt x="0" y="156"/>
                  </a:lnTo>
                  <a:lnTo>
                    <a:pt x="0" y="156"/>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30" name="Freeform 34"/>
            <p:cNvSpPr/>
            <p:nvPr/>
          </p:nvSpPr>
          <p:spPr bwMode="auto">
            <a:xfrm>
              <a:off x="3135313" y="5083175"/>
              <a:ext cx="422275" cy="265113"/>
            </a:xfrm>
            <a:custGeom>
              <a:avLst/>
              <a:gdLst>
                <a:gd name="T0" fmla="*/ 0 w 266"/>
                <a:gd name="T1" fmla="*/ 0 h 167"/>
                <a:gd name="T2" fmla="*/ 0 w 266"/>
                <a:gd name="T3" fmla="*/ 0 h 167"/>
                <a:gd name="T4" fmla="*/ 266 w 266"/>
                <a:gd name="T5" fmla="*/ 0 h 167"/>
                <a:gd name="T6" fmla="*/ 266 w 266"/>
                <a:gd name="T7" fmla="*/ 0 h 167"/>
                <a:gd name="T8" fmla="*/ 249 w 266"/>
                <a:gd name="T9" fmla="*/ 140 h 167"/>
                <a:gd name="T10" fmla="*/ 249 w 266"/>
                <a:gd name="T11" fmla="*/ 140 h 167"/>
                <a:gd name="T12" fmla="*/ 248 w 266"/>
                <a:gd name="T13" fmla="*/ 145 h 167"/>
                <a:gd name="T14" fmla="*/ 245 w 266"/>
                <a:gd name="T15" fmla="*/ 151 h 167"/>
                <a:gd name="T16" fmla="*/ 241 w 266"/>
                <a:gd name="T17" fmla="*/ 155 h 167"/>
                <a:gd name="T18" fmla="*/ 237 w 266"/>
                <a:gd name="T19" fmla="*/ 159 h 167"/>
                <a:gd name="T20" fmla="*/ 226 w 266"/>
                <a:gd name="T21" fmla="*/ 164 h 167"/>
                <a:gd name="T22" fmla="*/ 215 w 266"/>
                <a:gd name="T23" fmla="*/ 167 h 167"/>
                <a:gd name="T24" fmla="*/ 215 w 266"/>
                <a:gd name="T25" fmla="*/ 167 h 167"/>
                <a:gd name="T26" fmla="*/ 0 w 266"/>
                <a:gd name="T27" fmla="*/ 155 h 167"/>
                <a:gd name="T28" fmla="*/ 0 w 266"/>
                <a:gd name="T29" fmla="*/ 155 h 167"/>
                <a:gd name="T30" fmla="*/ 0 w 266"/>
                <a:gd name="T31" fmla="*/ 0 h 167"/>
                <a:gd name="T32" fmla="*/ 0 w 266"/>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6" h="167">
                  <a:moveTo>
                    <a:pt x="0" y="0"/>
                  </a:moveTo>
                  <a:lnTo>
                    <a:pt x="0" y="0"/>
                  </a:lnTo>
                  <a:lnTo>
                    <a:pt x="266" y="0"/>
                  </a:lnTo>
                  <a:lnTo>
                    <a:pt x="266" y="0"/>
                  </a:lnTo>
                  <a:lnTo>
                    <a:pt x="249" y="140"/>
                  </a:lnTo>
                  <a:lnTo>
                    <a:pt x="249" y="140"/>
                  </a:lnTo>
                  <a:lnTo>
                    <a:pt x="248" y="145"/>
                  </a:lnTo>
                  <a:lnTo>
                    <a:pt x="245" y="151"/>
                  </a:lnTo>
                  <a:lnTo>
                    <a:pt x="241" y="155"/>
                  </a:lnTo>
                  <a:lnTo>
                    <a:pt x="237" y="159"/>
                  </a:lnTo>
                  <a:lnTo>
                    <a:pt x="226" y="164"/>
                  </a:lnTo>
                  <a:lnTo>
                    <a:pt x="215" y="167"/>
                  </a:lnTo>
                  <a:lnTo>
                    <a:pt x="215" y="167"/>
                  </a:lnTo>
                  <a:lnTo>
                    <a:pt x="0" y="155"/>
                  </a:lnTo>
                  <a:lnTo>
                    <a:pt x="0" y="155"/>
                  </a:lnTo>
                  <a:lnTo>
                    <a:pt x="0" y="0"/>
                  </a:lnTo>
                  <a:lnTo>
                    <a:pt x="0" y="0"/>
                  </a:lnTo>
                  <a:close/>
                </a:path>
              </a:pathLst>
            </a:custGeom>
            <a:solidFill>
              <a:srgbClr val="9C9C9F"/>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31" name="Freeform 35"/>
            <p:cNvSpPr/>
            <p:nvPr/>
          </p:nvSpPr>
          <p:spPr bwMode="auto">
            <a:xfrm>
              <a:off x="3138488" y="5083175"/>
              <a:ext cx="419100" cy="265113"/>
            </a:xfrm>
            <a:custGeom>
              <a:avLst/>
              <a:gdLst>
                <a:gd name="T0" fmla="*/ 2 w 264"/>
                <a:gd name="T1" fmla="*/ 0 h 167"/>
                <a:gd name="T2" fmla="*/ 2 w 264"/>
                <a:gd name="T3" fmla="*/ 0 h 167"/>
                <a:gd name="T4" fmla="*/ 264 w 264"/>
                <a:gd name="T5" fmla="*/ 0 h 167"/>
                <a:gd name="T6" fmla="*/ 264 w 264"/>
                <a:gd name="T7" fmla="*/ 0 h 167"/>
                <a:gd name="T8" fmla="*/ 247 w 264"/>
                <a:gd name="T9" fmla="*/ 140 h 167"/>
                <a:gd name="T10" fmla="*/ 247 w 264"/>
                <a:gd name="T11" fmla="*/ 140 h 167"/>
                <a:gd name="T12" fmla="*/ 246 w 264"/>
                <a:gd name="T13" fmla="*/ 145 h 167"/>
                <a:gd name="T14" fmla="*/ 243 w 264"/>
                <a:gd name="T15" fmla="*/ 151 h 167"/>
                <a:gd name="T16" fmla="*/ 239 w 264"/>
                <a:gd name="T17" fmla="*/ 155 h 167"/>
                <a:gd name="T18" fmla="*/ 235 w 264"/>
                <a:gd name="T19" fmla="*/ 159 h 167"/>
                <a:gd name="T20" fmla="*/ 224 w 264"/>
                <a:gd name="T21" fmla="*/ 164 h 167"/>
                <a:gd name="T22" fmla="*/ 213 w 264"/>
                <a:gd name="T23" fmla="*/ 167 h 167"/>
                <a:gd name="T24" fmla="*/ 213 w 264"/>
                <a:gd name="T25" fmla="*/ 167 h 167"/>
                <a:gd name="T26" fmla="*/ 0 w 264"/>
                <a:gd name="T27" fmla="*/ 153 h 167"/>
                <a:gd name="T28" fmla="*/ 0 w 264"/>
                <a:gd name="T29" fmla="*/ 153 h 167"/>
                <a:gd name="T30" fmla="*/ 2 w 264"/>
                <a:gd name="T31" fmla="*/ 0 h 167"/>
                <a:gd name="T32" fmla="*/ 2 w 264"/>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167">
                  <a:moveTo>
                    <a:pt x="2" y="0"/>
                  </a:moveTo>
                  <a:lnTo>
                    <a:pt x="2" y="0"/>
                  </a:lnTo>
                  <a:lnTo>
                    <a:pt x="264" y="0"/>
                  </a:lnTo>
                  <a:lnTo>
                    <a:pt x="264" y="0"/>
                  </a:lnTo>
                  <a:lnTo>
                    <a:pt x="247" y="140"/>
                  </a:lnTo>
                  <a:lnTo>
                    <a:pt x="247" y="140"/>
                  </a:lnTo>
                  <a:lnTo>
                    <a:pt x="246" y="145"/>
                  </a:lnTo>
                  <a:lnTo>
                    <a:pt x="243" y="151"/>
                  </a:lnTo>
                  <a:lnTo>
                    <a:pt x="239" y="155"/>
                  </a:lnTo>
                  <a:lnTo>
                    <a:pt x="235" y="159"/>
                  </a:lnTo>
                  <a:lnTo>
                    <a:pt x="224" y="164"/>
                  </a:lnTo>
                  <a:lnTo>
                    <a:pt x="213" y="167"/>
                  </a:lnTo>
                  <a:lnTo>
                    <a:pt x="213" y="167"/>
                  </a:lnTo>
                  <a:lnTo>
                    <a:pt x="0" y="153"/>
                  </a:lnTo>
                  <a:lnTo>
                    <a:pt x="0" y="153"/>
                  </a:lnTo>
                  <a:lnTo>
                    <a:pt x="2" y="0"/>
                  </a:lnTo>
                  <a:lnTo>
                    <a:pt x="2" y="0"/>
                  </a:lnTo>
                  <a:close/>
                </a:path>
              </a:pathLst>
            </a:custGeom>
            <a:solidFill>
              <a:srgbClr val="9D9DA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32" name="Freeform 36"/>
            <p:cNvSpPr/>
            <p:nvPr/>
          </p:nvSpPr>
          <p:spPr bwMode="auto">
            <a:xfrm>
              <a:off x="3144838" y="5083175"/>
              <a:ext cx="412750" cy="265113"/>
            </a:xfrm>
            <a:custGeom>
              <a:avLst/>
              <a:gdLst>
                <a:gd name="T0" fmla="*/ 2 w 260"/>
                <a:gd name="T1" fmla="*/ 0 h 167"/>
                <a:gd name="T2" fmla="*/ 2 w 260"/>
                <a:gd name="T3" fmla="*/ 0 h 167"/>
                <a:gd name="T4" fmla="*/ 260 w 260"/>
                <a:gd name="T5" fmla="*/ 0 h 167"/>
                <a:gd name="T6" fmla="*/ 260 w 260"/>
                <a:gd name="T7" fmla="*/ 0 h 167"/>
                <a:gd name="T8" fmla="*/ 243 w 260"/>
                <a:gd name="T9" fmla="*/ 140 h 167"/>
                <a:gd name="T10" fmla="*/ 243 w 260"/>
                <a:gd name="T11" fmla="*/ 140 h 167"/>
                <a:gd name="T12" fmla="*/ 242 w 260"/>
                <a:gd name="T13" fmla="*/ 145 h 167"/>
                <a:gd name="T14" fmla="*/ 239 w 260"/>
                <a:gd name="T15" fmla="*/ 151 h 167"/>
                <a:gd name="T16" fmla="*/ 235 w 260"/>
                <a:gd name="T17" fmla="*/ 155 h 167"/>
                <a:gd name="T18" fmla="*/ 231 w 260"/>
                <a:gd name="T19" fmla="*/ 159 h 167"/>
                <a:gd name="T20" fmla="*/ 220 w 260"/>
                <a:gd name="T21" fmla="*/ 164 h 167"/>
                <a:gd name="T22" fmla="*/ 209 w 260"/>
                <a:gd name="T23" fmla="*/ 167 h 167"/>
                <a:gd name="T24" fmla="*/ 209 w 260"/>
                <a:gd name="T25" fmla="*/ 167 h 167"/>
                <a:gd name="T26" fmla="*/ 0 w 260"/>
                <a:gd name="T27" fmla="*/ 152 h 167"/>
                <a:gd name="T28" fmla="*/ 0 w 260"/>
                <a:gd name="T29" fmla="*/ 152 h 167"/>
                <a:gd name="T30" fmla="*/ 2 w 260"/>
                <a:gd name="T31" fmla="*/ 0 h 167"/>
                <a:gd name="T32" fmla="*/ 2 w 260"/>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67">
                  <a:moveTo>
                    <a:pt x="2" y="0"/>
                  </a:moveTo>
                  <a:lnTo>
                    <a:pt x="2" y="0"/>
                  </a:lnTo>
                  <a:lnTo>
                    <a:pt x="260" y="0"/>
                  </a:lnTo>
                  <a:lnTo>
                    <a:pt x="260" y="0"/>
                  </a:lnTo>
                  <a:lnTo>
                    <a:pt x="243" y="140"/>
                  </a:lnTo>
                  <a:lnTo>
                    <a:pt x="243" y="140"/>
                  </a:lnTo>
                  <a:lnTo>
                    <a:pt x="242" y="145"/>
                  </a:lnTo>
                  <a:lnTo>
                    <a:pt x="239" y="151"/>
                  </a:lnTo>
                  <a:lnTo>
                    <a:pt x="235" y="155"/>
                  </a:lnTo>
                  <a:lnTo>
                    <a:pt x="231" y="159"/>
                  </a:lnTo>
                  <a:lnTo>
                    <a:pt x="220" y="164"/>
                  </a:lnTo>
                  <a:lnTo>
                    <a:pt x="209" y="167"/>
                  </a:lnTo>
                  <a:lnTo>
                    <a:pt x="209" y="167"/>
                  </a:lnTo>
                  <a:lnTo>
                    <a:pt x="0" y="152"/>
                  </a:lnTo>
                  <a:lnTo>
                    <a:pt x="0" y="152"/>
                  </a:lnTo>
                  <a:lnTo>
                    <a:pt x="2" y="0"/>
                  </a:lnTo>
                  <a:lnTo>
                    <a:pt x="2" y="0"/>
                  </a:lnTo>
                  <a:close/>
                </a:path>
              </a:pathLst>
            </a:custGeom>
            <a:solidFill>
              <a:srgbClr val="9D9DA1"/>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33" name="Freeform 37"/>
            <p:cNvSpPr/>
            <p:nvPr/>
          </p:nvSpPr>
          <p:spPr bwMode="auto">
            <a:xfrm>
              <a:off x="3152776" y="5083175"/>
              <a:ext cx="404813" cy="265113"/>
            </a:xfrm>
            <a:custGeom>
              <a:avLst/>
              <a:gdLst>
                <a:gd name="T0" fmla="*/ 1 w 255"/>
                <a:gd name="T1" fmla="*/ 0 h 167"/>
                <a:gd name="T2" fmla="*/ 1 w 255"/>
                <a:gd name="T3" fmla="*/ 0 h 167"/>
                <a:gd name="T4" fmla="*/ 255 w 255"/>
                <a:gd name="T5" fmla="*/ 0 h 167"/>
                <a:gd name="T6" fmla="*/ 255 w 255"/>
                <a:gd name="T7" fmla="*/ 0 h 167"/>
                <a:gd name="T8" fmla="*/ 238 w 255"/>
                <a:gd name="T9" fmla="*/ 140 h 167"/>
                <a:gd name="T10" fmla="*/ 238 w 255"/>
                <a:gd name="T11" fmla="*/ 140 h 167"/>
                <a:gd name="T12" fmla="*/ 237 w 255"/>
                <a:gd name="T13" fmla="*/ 145 h 167"/>
                <a:gd name="T14" fmla="*/ 234 w 255"/>
                <a:gd name="T15" fmla="*/ 151 h 167"/>
                <a:gd name="T16" fmla="*/ 230 w 255"/>
                <a:gd name="T17" fmla="*/ 155 h 167"/>
                <a:gd name="T18" fmla="*/ 226 w 255"/>
                <a:gd name="T19" fmla="*/ 159 h 167"/>
                <a:gd name="T20" fmla="*/ 215 w 255"/>
                <a:gd name="T21" fmla="*/ 164 h 167"/>
                <a:gd name="T22" fmla="*/ 205 w 255"/>
                <a:gd name="T23" fmla="*/ 167 h 167"/>
                <a:gd name="T24" fmla="*/ 205 w 255"/>
                <a:gd name="T25" fmla="*/ 167 h 167"/>
                <a:gd name="T26" fmla="*/ 0 w 255"/>
                <a:gd name="T27" fmla="*/ 151 h 167"/>
                <a:gd name="T28" fmla="*/ 0 w 255"/>
                <a:gd name="T29" fmla="*/ 151 h 167"/>
                <a:gd name="T30" fmla="*/ 1 w 255"/>
                <a:gd name="T31" fmla="*/ 0 h 167"/>
                <a:gd name="T32" fmla="*/ 1 w 255"/>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5" h="167">
                  <a:moveTo>
                    <a:pt x="1" y="0"/>
                  </a:moveTo>
                  <a:lnTo>
                    <a:pt x="1" y="0"/>
                  </a:lnTo>
                  <a:lnTo>
                    <a:pt x="255" y="0"/>
                  </a:lnTo>
                  <a:lnTo>
                    <a:pt x="255" y="0"/>
                  </a:lnTo>
                  <a:lnTo>
                    <a:pt x="238" y="140"/>
                  </a:lnTo>
                  <a:lnTo>
                    <a:pt x="238" y="140"/>
                  </a:lnTo>
                  <a:lnTo>
                    <a:pt x="237" y="145"/>
                  </a:lnTo>
                  <a:lnTo>
                    <a:pt x="234" y="151"/>
                  </a:lnTo>
                  <a:lnTo>
                    <a:pt x="230" y="155"/>
                  </a:lnTo>
                  <a:lnTo>
                    <a:pt x="226" y="159"/>
                  </a:lnTo>
                  <a:lnTo>
                    <a:pt x="215" y="164"/>
                  </a:lnTo>
                  <a:lnTo>
                    <a:pt x="205" y="167"/>
                  </a:lnTo>
                  <a:lnTo>
                    <a:pt x="205" y="167"/>
                  </a:lnTo>
                  <a:lnTo>
                    <a:pt x="0" y="151"/>
                  </a:lnTo>
                  <a:lnTo>
                    <a:pt x="0" y="151"/>
                  </a:lnTo>
                  <a:lnTo>
                    <a:pt x="1" y="0"/>
                  </a:lnTo>
                  <a:lnTo>
                    <a:pt x="1" y="0"/>
                  </a:lnTo>
                  <a:close/>
                </a:path>
              </a:pathLst>
            </a:custGeom>
            <a:solidFill>
              <a:srgbClr val="9E9EA1"/>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34" name="Freeform 38"/>
            <p:cNvSpPr/>
            <p:nvPr/>
          </p:nvSpPr>
          <p:spPr bwMode="auto">
            <a:xfrm>
              <a:off x="3159126" y="5083175"/>
              <a:ext cx="398463" cy="265113"/>
            </a:xfrm>
            <a:custGeom>
              <a:avLst/>
              <a:gdLst>
                <a:gd name="T0" fmla="*/ 1 w 251"/>
                <a:gd name="T1" fmla="*/ 0 h 167"/>
                <a:gd name="T2" fmla="*/ 1 w 251"/>
                <a:gd name="T3" fmla="*/ 0 h 167"/>
                <a:gd name="T4" fmla="*/ 251 w 251"/>
                <a:gd name="T5" fmla="*/ 0 h 167"/>
                <a:gd name="T6" fmla="*/ 251 w 251"/>
                <a:gd name="T7" fmla="*/ 0 h 167"/>
                <a:gd name="T8" fmla="*/ 234 w 251"/>
                <a:gd name="T9" fmla="*/ 140 h 167"/>
                <a:gd name="T10" fmla="*/ 234 w 251"/>
                <a:gd name="T11" fmla="*/ 140 h 167"/>
                <a:gd name="T12" fmla="*/ 233 w 251"/>
                <a:gd name="T13" fmla="*/ 145 h 167"/>
                <a:gd name="T14" fmla="*/ 230 w 251"/>
                <a:gd name="T15" fmla="*/ 151 h 167"/>
                <a:gd name="T16" fmla="*/ 226 w 251"/>
                <a:gd name="T17" fmla="*/ 155 h 167"/>
                <a:gd name="T18" fmla="*/ 222 w 251"/>
                <a:gd name="T19" fmla="*/ 159 h 167"/>
                <a:gd name="T20" fmla="*/ 212 w 251"/>
                <a:gd name="T21" fmla="*/ 164 h 167"/>
                <a:gd name="T22" fmla="*/ 201 w 251"/>
                <a:gd name="T23" fmla="*/ 167 h 167"/>
                <a:gd name="T24" fmla="*/ 201 w 251"/>
                <a:gd name="T25" fmla="*/ 167 h 167"/>
                <a:gd name="T26" fmla="*/ 0 w 251"/>
                <a:gd name="T27" fmla="*/ 149 h 167"/>
                <a:gd name="T28" fmla="*/ 0 w 251"/>
                <a:gd name="T29" fmla="*/ 149 h 167"/>
                <a:gd name="T30" fmla="*/ 1 w 251"/>
                <a:gd name="T31" fmla="*/ 0 h 167"/>
                <a:gd name="T32" fmla="*/ 1 w 251"/>
                <a:gd name="T3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1" h="167">
                  <a:moveTo>
                    <a:pt x="1" y="0"/>
                  </a:moveTo>
                  <a:lnTo>
                    <a:pt x="1" y="0"/>
                  </a:lnTo>
                  <a:lnTo>
                    <a:pt x="251" y="0"/>
                  </a:lnTo>
                  <a:lnTo>
                    <a:pt x="251" y="0"/>
                  </a:lnTo>
                  <a:lnTo>
                    <a:pt x="234" y="140"/>
                  </a:lnTo>
                  <a:lnTo>
                    <a:pt x="234" y="140"/>
                  </a:lnTo>
                  <a:lnTo>
                    <a:pt x="233" y="145"/>
                  </a:lnTo>
                  <a:lnTo>
                    <a:pt x="230" y="151"/>
                  </a:lnTo>
                  <a:lnTo>
                    <a:pt x="226" y="155"/>
                  </a:lnTo>
                  <a:lnTo>
                    <a:pt x="222" y="159"/>
                  </a:lnTo>
                  <a:lnTo>
                    <a:pt x="212" y="164"/>
                  </a:lnTo>
                  <a:lnTo>
                    <a:pt x="201" y="167"/>
                  </a:lnTo>
                  <a:lnTo>
                    <a:pt x="201" y="167"/>
                  </a:lnTo>
                  <a:lnTo>
                    <a:pt x="0" y="149"/>
                  </a:lnTo>
                  <a:lnTo>
                    <a:pt x="0" y="149"/>
                  </a:lnTo>
                  <a:lnTo>
                    <a:pt x="1" y="0"/>
                  </a:lnTo>
                  <a:lnTo>
                    <a:pt x="1" y="0"/>
                  </a:lnTo>
                  <a:close/>
                </a:path>
              </a:pathLst>
            </a:custGeom>
            <a:solidFill>
              <a:srgbClr val="9F9FA2"/>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35" name="Freeform 39"/>
            <p:cNvSpPr/>
            <p:nvPr/>
          </p:nvSpPr>
          <p:spPr bwMode="auto">
            <a:xfrm>
              <a:off x="3162301" y="5083175"/>
              <a:ext cx="395288" cy="263525"/>
            </a:xfrm>
            <a:custGeom>
              <a:avLst/>
              <a:gdLst>
                <a:gd name="T0" fmla="*/ 2 w 249"/>
                <a:gd name="T1" fmla="*/ 0 h 166"/>
                <a:gd name="T2" fmla="*/ 2 w 249"/>
                <a:gd name="T3" fmla="*/ 0 h 166"/>
                <a:gd name="T4" fmla="*/ 249 w 249"/>
                <a:gd name="T5" fmla="*/ 0 h 166"/>
                <a:gd name="T6" fmla="*/ 249 w 249"/>
                <a:gd name="T7" fmla="*/ 0 h 166"/>
                <a:gd name="T8" fmla="*/ 232 w 249"/>
                <a:gd name="T9" fmla="*/ 140 h 166"/>
                <a:gd name="T10" fmla="*/ 232 w 249"/>
                <a:gd name="T11" fmla="*/ 140 h 166"/>
                <a:gd name="T12" fmla="*/ 231 w 249"/>
                <a:gd name="T13" fmla="*/ 145 h 166"/>
                <a:gd name="T14" fmla="*/ 228 w 249"/>
                <a:gd name="T15" fmla="*/ 151 h 166"/>
                <a:gd name="T16" fmla="*/ 225 w 249"/>
                <a:gd name="T17" fmla="*/ 155 h 166"/>
                <a:gd name="T18" fmla="*/ 220 w 249"/>
                <a:gd name="T19" fmla="*/ 159 h 166"/>
                <a:gd name="T20" fmla="*/ 210 w 249"/>
                <a:gd name="T21" fmla="*/ 164 h 166"/>
                <a:gd name="T22" fmla="*/ 199 w 249"/>
                <a:gd name="T23" fmla="*/ 166 h 166"/>
                <a:gd name="T24" fmla="*/ 199 w 249"/>
                <a:gd name="T25" fmla="*/ 166 h 166"/>
                <a:gd name="T26" fmla="*/ 0 w 249"/>
                <a:gd name="T27" fmla="*/ 148 h 166"/>
                <a:gd name="T28" fmla="*/ 0 w 249"/>
                <a:gd name="T29" fmla="*/ 148 h 166"/>
                <a:gd name="T30" fmla="*/ 2 w 249"/>
                <a:gd name="T31" fmla="*/ 0 h 166"/>
                <a:gd name="T32" fmla="*/ 2 w 249"/>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9" h="166">
                  <a:moveTo>
                    <a:pt x="2" y="0"/>
                  </a:moveTo>
                  <a:lnTo>
                    <a:pt x="2" y="0"/>
                  </a:lnTo>
                  <a:lnTo>
                    <a:pt x="249" y="0"/>
                  </a:lnTo>
                  <a:lnTo>
                    <a:pt x="249" y="0"/>
                  </a:lnTo>
                  <a:lnTo>
                    <a:pt x="232" y="140"/>
                  </a:lnTo>
                  <a:lnTo>
                    <a:pt x="232" y="140"/>
                  </a:lnTo>
                  <a:lnTo>
                    <a:pt x="231" y="145"/>
                  </a:lnTo>
                  <a:lnTo>
                    <a:pt x="228" y="151"/>
                  </a:lnTo>
                  <a:lnTo>
                    <a:pt x="225" y="155"/>
                  </a:lnTo>
                  <a:lnTo>
                    <a:pt x="220" y="159"/>
                  </a:lnTo>
                  <a:lnTo>
                    <a:pt x="210" y="164"/>
                  </a:lnTo>
                  <a:lnTo>
                    <a:pt x="199" y="166"/>
                  </a:lnTo>
                  <a:lnTo>
                    <a:pt x="199" y="166"/>
                  </a:lnTo>
                  <a:lnTo>
                    <a:pt x="0" y="148"/>
                  </a:lnTo>
                  <a:lnTo>
                    <a:pt x="0" y="148"/>
                  </a:lnTo>
                  <a:lnTo>
                    <a:pt x="2" y="0"/>
                  </a:lnTo>
                  <a:lnTo>
                    <a:pt x="2" y="0"/>
                  </a:lnTo>
                  <a:close/>
                </a:path>
              </a:pathLst>
            </a:custGeom>
            <a:solidFill>
              <a:srgbClr val="9F9FA3"/>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36" name="Freeform 40"/>
            <p:cNvSpPr/>
            <p:nvPr/>
          </p:nvSpPr>
          <p:spPr bwMode="auto">
            <a:xfrm>
              <a:off x="3168651" y="5083175"/>
              <a:ext cx="388938" cy="263525"/>
            </a:xfrm>
            <a:custGeom>
              <a:avLst/>
              <a:gdLst>
                <a:gd name="T0" fmla="*/ 2 w 245"/>
                <a:gd name="T1" fmla="*/ 0 h 166"/>
                <a:gd name="T2" fmla="*/ 2 w 245"/>
                <a:gd name="T3" fmla="*/ 0 h 166"/>
                <a:gd name="T4" fmla="*/ 245 w 245"/>
                <a:gd name="T5" fmla="*/ 0 h 166"/>
                <a:gd name="T6" fmla="*/ 245 w 245"/>
                <a:gd name="T7" fmla="*/ 0 h 166"/>
                <a:gd name="T8" fmla="*/ 228 w 245"/>
                <a:gd name="T9" fmla="*/ 140 h 166"/>
                <a:gd name="T10" fmla="*/ 228 w 245"/>
                <a:gd name="T11" fmla="*/ 140 h 166"/>
                <a:gd name="T12" fmla="*/ 227 w 245"/>
                <a:gd name="T13" fmla="*/ 145 h 166"/>
                <a:gd name="T14" fmla="*/ 224 w 245"/>
                <a:gd name="T15" fmla="*/ 151 h 166"/>
                <a:gd name="T16" fmla="*/ 221 w 245"/>
                <a:gd name="T17" fmla="*/ 155 h 166"/>
                <a:gd name="T18" fmla="*/ 216 w 245"/>
                <a:gd name="T19" fmla="*/ 159 h 166"/>
                <a:gd name="T20" fmla="*/ 206 w 245"/>
                <a:gd name="T21" fmla="*/ 163 h 166"/>
                <a:gd name="T22" fmla="*/ 195 w 245"/>
                <a:gd name="T23" fmla="*/ 166 h 166"/>
                <a:gd name="T24" fmla="*/ 195 w 245"/>
                <a:gd name="T25" fmla="*/ 166 h 166"/>
                <a:gd name="T26" fmla="*/ 0 w 245"/>
                <a:gd name="T27" fmla="*/ 148 h 166"/>
                <a:gd name="T28" fmla="*/ 0 w 245"/>
                <a:gd name="T29" fmla="*/ 148 h 166"/>
                <a:gd name="T30" fmla="*/ 2 w 245"/>
                <a:gd name="T31" fmla="*/ 0 h 166"/>
                <a:gd name="T32" fmla="*/ 2 w 245"/>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5" h="166">
                  <a:moveTo>
                    <a:pt x="2" y="0"/>
                  </a:moveTo>
                  <a:lnTo>
                    <a:pt x="2" y="0"/>
                  </a:lnTo>
                  <a:lnTo>
                    <a:pt x="245" y="0"/>
                  </a:lnTo>
                  <a:lnTo>
                    <a:pt x="245" y="0"/>
                  </a:lnTo>
                  <a:lnTo>
                    <a:pt x="228" y="140"/>
                  </a:lnTo>
                  <a:lnTo>
                    <a:pt x="228" y="140"/>
                  </a:lnTo>
                  <a:lnTo>
                    <a:pt x="227" y="145"/>
                  </a:lnTo>
                  <a:lnTo>
                    <a:pt x="224" y="151"/>
                  </a:lnTo>
                  <a:lnTo>
                    <a:pt x="221" y="155"/>
                  </a:lnTo>
                  <a:lnTo>
                    <a:pt x="216" y="159"/>
                  </a:lnTo>
                  <a:lnTo>
                    <a:pt x="206" y="163"/>
                  </a:lnTo>
                  <a:lnTo>
                    <a:pt x="195" y="166"/>
                  </a:lnTo>
                  <a:lnTo>
                    <a:pt x="195" y="166"/>
                  </a:lnTo>
                  <a:lnTo>
                    <a:pt x="0" y="148"/>
                  </a:lnTo>
                  <a:lnTo>
                    <a:pt x="0" y="148"/>
                  </a:lnTo>
                  <a:lnTo>
                    <a:pt x="2" y="0"/>
                  </a:lnTo>
                  <a:lnTo>
                    <a:pt x="2" y="0"/>
                  </a:lnTo>
                  <a:close/>
                </a:path>
              </a:pathLst>
            </a:custGeom>
            <a:solidFill>
              <a:srgbClr val="A0A0A3"/>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37" name="Freeform 41"/>
            <p:cNvSpPr/>
            <p:nvPr/>
          </p:nvSpPr>
          <p:spPr bwMode="auto">
            <a:xfrm>
              <a:off x="3175001" y="5083175"/>
              <a:ext cx="382588" cy="263525"/>
            </a:xfrm>
            <a:custGeom>
              <a:avLst/>
              <a:gdLst>
                <a:gd name="T0" fmla="*/ 2 w 241"/>
                <a:gd name="T1" fmla="*/ 0 h 166"/>
                <a:gd name="T2" fmla="*/ 2 w 241"/>
                <a:gd name="T3" fmla="*/ 0 h 166"/>
                <a:gd name="T4" fmla="*/ 241 w 241"/>
                <a:gd name="T5" fmla="*/ 0 h 166"/>
                <a:gd name="T6" fmla="*/ 241 w 241"/>
                <a:gd name="T7" fmla="*/ 0 h 166"/>
                <a:gd name="T8" fmla="*/ 224 w 241"/>
                <a:gd name="T9" fmla="*/ 140 h 166"/>
                <a:gd name="T10" fmla="*/ 224 w 241"/>
                <a:gd name="T11" fmla="*/ 140 h 166"/>
                <a:gd name="T12" fmla="*/ 223 w 241"/>
                <a:gd name="T13" fmla="*/ 145 h 166"/>
                <a:gd name="T14" fmla="*/ 220 w 241"/>
                <a:gd name="T15" fmla="*/ 151 h 166"/>
                <a:gd name="T16" fmla="*/ 217 w 241"/>
                <a:gd name="T17" fmla="*/ 155 h 166"/>
                <a:gd name="T18" fmla="*/ 212 w 241"/>
                <a:gd name="T19" fmla="*/ 157 h 166"/>
                <a:gd name="T20" fmla="*/ 202 w 241"/>
                <a:gd name="T21" fmla="*/ 163 h 166"/>
                <a:gd name="T22" fmla="*/ 193 w 241"/>
                <a:gd name="T23" fmla="*/ 166 h 166"/>
                <a:gd name="T24" fmla="*/ 193 w 241"/>
                <a:gd name="T25" fmla="*/ 166 h 166"/>
                <a:gd name="T26" fmla="*/ 0 w 241"/>
                <a:gd name="T27" fmla="*/ 147 h 166"/>
                <a:gd name="T28" fmla="*/ 0 w 241"/>
                <a:gd name="T29" fmla="*/ 147 h 166"/>
                <a:gd name="T30" fmla="*/ 2 w 241"/>
                <a:gd name="T31" fmla="*/ 0 h 166"/>
                <a:gd name="T32" fmla="*/ 2 w 241"/>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1" h="166">
                  <a:moveTo>
                    <a:pt x="2" y="0"/>
                  </a:moveTo>
                  <a:lnTo>
                    <a:pt x="2" y="0"/>
                  </a:lnTo>
                  <a:lnTo>
                    <a:pt x="241" y="0"/>
                  </a:lnTo>
                  <a:lnTo>
                    <a:pt x="241" y="0"/>
                  </a:lnTo>
                  <a:lnTo>
                    <a:pt x="224" y="140"/>
                  </a:lnTo>
                  <a:lnTo>
                    <a:pt x="224" y="140"/>
                  </a:lnTo>
                  <a:lnTo>
                    <a:pt x="223" y="145"/>
                  </a:lnTo>
                  <a:lnTo>
                    <a:pt x="220" y="151"/>
                  </a:lnTo>
                  <a:lnTo>
                    <a:pt x="217" y="155"/>
                  </a:lnTo>
                  <a:lnTo>
                    <a:pt x="212" y="157"/>
                  </a:lnTo>
                  <a:lnTo>
                    <a:pt x="202" y="163"/>
                  </a:lnTo>
                  <a:lnTo>
                    <a:pt x="193" y="166"/>
                  </a:lnTo>
                  <a:lnTo>
                    <a:pt x="193" y="166"/>
                  </a:lnTo>
                  <a:lnTo>
                    <a:pt x="0" y="147"/>
                  </a:lnTo>
                  <a:lnTo>
                    <a:pt x="0" y="147"/>
                  </a:lnTo>
                  <a:lnTo>
                    <a:pt x="2" y="0"/>
                  </a:lnTo>
                  <a:lnTo>
                    <a:pt x="2"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38" name="Freeform 42"/>
            <p:cNvSpPr/>
            <p:nvPr/>
          </p:nvSpPr>
          <p:spPr bwMode="auto">
            <a:xfrm>
              <a:off x="3182938" y="5083175"/>
              <a:ext cx="374650" cy="263525"/>
            </a:xfrm>
            <a:custGeom>
              <a:avLst/>
              <a:gdLst>
                <a:gd name="T0" fmla="*/ 1 w 236"/>
                <a:gd name="T1" fmla="*/ 0 h 166"/>
                <a:gd name="T2" fmla="*/ 1 w 236"/>
                <a:gd name="T3" fmla="*/ 0 h 166"/>
                <a:gd name="T4" fmla="*/ 236 w 236"/>
                <a:gd name="T5" fmla="*/ 0 h 166"/>
                <a:gd name="T6" fmla="*/ 236 w 236"/>
                <a:gd name="T7" fmla="*/ 0 h 166"/>
                <a:gd name="T8" fmla="*/ 219 w 236"/>
                <a:gd name="T9" fmla="*/ 140 h 166"/>
                <a:gd name="T10" fmla="*/ 219 w 236"/>
                <a:gd name="T11" fmla="*/ 140 h 166"/>
                <a:gd name="T12" fmla="*/ 218 w 236"/>
                <a:gd name="T13" fmla="*/ 145 h 166"/>
                <a:gd name="T14" fmla="*/ 215 w 236"/>
                <a:gd name="T15" fmla="*/ 151 h 166"/>
                <a:gd name="T16" fmla="*/ 212 w 236"/>
                <a:gd name="T17" fmla="*/ 155 h 166"/>
                <a:gd name="T18" fmla="*/ 208 w 236"/>
                <a:gd name="T19" fmla="*/ 157 h 166"/>
                <a:gd name="T20" fmla="*/ 197 w 236"/>
                <a:gd name="T21" fmla="*/ 163 h 166"/>
                <a:gd name="T22" fmla="*/ 188 w 236"/>
                <a:gd name="T23" fmla="*/ 166 h 166"/>
                <a:gd name="T24" fmla="*/ 188 w 236"/>
                <a:gd name="T25" fmla="*/ 166 h 166"/>
                <a:gd name="T26" fmla="*/ 0 w 236"/>
                <a:gd name="T27" fmla="*/ 145 h 166"/>
                <a:gd name="T28" fmla="*/ 0 w 236"/>
                <a:gd name="T29" fmla="*/ 145 h 166"/>
                <a:gd name="T30" fmla="*/ 1 w 236"/>
                <a:gd name="T31" fmla="*/ 0 h 166"/>
                <a:gd name="T32" fmla="*/ 1 w 23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66">
                  <a:moveTo>
                    <a:pt x="1" y="0"/>
                  </a:moveTo>
                  <a:lnTo>
                    <a:pt x="1" y="0"/>
                  </a:lnTo>
                  <a:lnTo>
                    <a:pt x="236" y="0"/>
                  </a:lnTo>
                  <a:lnTo>
                    <a:pt x="236" y="0"/>
                  </a:lnTo>
                  <a:lnTo>
                    <a:pt x="219" y="140"/>
                  </a:lnTo>
                  <a:lnTo>
                    <a:pt x="219" y="140"/>
                  </a:lnTo>
                  <a:lnTo>
                    <a:pt x="218" y="145"/>
                  </a:lnTo>
                  <a:lnTo>
                    <a:pt x="215" y="151"/>
                  </a:lnTo>
                  <a:lnTo>
                    <a:pt x="212" y="155"/>
                  </a:lnTo>
                  <a:lnTo>
                    <a:pt x="208" y="157"/>
                  </a:lnTo>
                  <a:lnTo>
                    <a:pt x="197" y="163"/>
                  </a:lnTo>
                  <a:lnTo>
                    <a:pt x="188" y="166"/>
                  </a:lnTo>
                  <a:lnTo>
                    <a:pt x="188" y="166"/>
                  </a:lnTo>
                  <a:lnTo>
                    <a:pt x="0" y="145"/>
                  </a:lnTo>
                  <a:lnTo>
                    <a:pt x="0" y="145"/>
                  </a:lnTo>
                  <a:lnTo>
                    <a:pt x="1" y="0"/>
                  </a:lnTo>
                  <a:lnTo>
                    <a:pt x="1" y="0"/>
                  </a:lnTo>
                  <a:close/>
                </a:path>
              </a:pathLst>
            </a:custGeom>
            <a:solidFill>
              <a:srgbClr val="A1A1A4"/>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39" name="Freeform 43"/>
            <p:cNvSpPr/>
            <p:nvPr/>
          </p:nvSpPr>
          <p:spPr bwMode="auto">
            <a:xfrm>
              <a:off x="3189288" y="5083175"/>
              <a:ext cx="368300" cy="263525"/>
            </a:xfrm>
            <a:custGeom>
              <a:avLst/>
              <a:gdLst>
                <a:gd name="T0" fmla="*/ 1 w 232"/>
                <a:gd name="T1" fmla="*/ 0 h 166"/>
                <a:gd name="T2" fmla="*/ 1 w 232"/>
                <a:gd name="T3" fmla="*/ 0 h 166"/>
                <a:gd name="T4" fmla="*/ 232 w 232"/>
                <a:gd name="T5" fmla="*/ 0 h 166"/>
                <a:gd name="T6" fmla="*/ 232 w 232"/>
                <a:gd name="T7" fmla="*/ 0 h 166"/>
                <a:gd name="T8" fmla="*/ 215 w 232"/>
                <a:gd name="T9" fmla="*/ 140 h 166"/>
                <a:gd name="T10" fmla="*/ 215 w 232"/>
                <a:gd name="T11" fmla="*/ 140 h 166"/>
                <a:gd name="T12" fmla="*/ 214 w 232"/>
                <a:gd name="T13" fmla="*/ 145 h 166"/>
                <a:gd name="T14" fmla="*/ 211 w 232"/>
                <a:gd name="T15" fmla="*/ 151 h 166"/>
                <a:gd name="T16" fmla="*/ 208 w 232"/>
                <a:gd name="T17" fmla="*/ 155 h 166"/>
                <a:gd name="T18" fmla="*/ 204 w 232"/>
                <a:gd name="T19" fmla="*/ 157 h 166"/>
                <a:gd name="T20" fmla="*/ 195 w 232"/>
                <a:gd name="T21" fmla="*/ 163 h 166"/>
                <a:gd name="T22" fmla="*/ 184 w 232"/>
                <a:gd name="T23" fmla="*/ 166 h 166"/>
                <a:gd name="T24" fmla="*/ 184 w 232"/>
                <a:gd name="T25" fmla="*/ 166 h 166"/>
                <a:gd name="T26" fmla="*/ 0 w 232"/>
                <a:gd name="T27" fmla="*/ 144 h 166"/>
                <a:gd name="T28" fmla="*/ 0 w 232"/>
                <a:gd name="T29" fmla="*/ 144 h 166"/>
                <a:gd name="T30" fmla="*/ 1 w 232"/>
                <a:gd name="T31" fmla="*/ 0 h 166"/>
                <a:gd name="T32" fmla="*/ 1 w 23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2" h="166">
                  <a:moveTo>
                    <a:pt x="1" y="0"/>
                  </a:moveTo>
                  <a:lnTo>
                    <a:pt x="1" y="0"/>
                  </a:lnTo>
                  <a:lnTo>
                    <a:pt x="232" y="0"/>
                  </a:lnTo>
                  <a:lnTo>
                    <a:pt x="232" y="0"/>
                  </a:lnTo>
                  <a:lnTo>
                    <a:pt x="215" y="140"/>
                  </a:lnTo>
                  <a:lnTo>
                    <a:pt x="215" y="140"/>
                  </a:lnTo>
                  <a:lnTo>
                    <a:pt x="214" y="145"/>
                  </a:lnTo>
                  <a:lnTo>
                    <a:pt x="211" y="151"/>
                  </a:lnTo>
                  <a:lnTo>
                    <a:pt x="208" y="155"/>
                  </a:lnTo>
                  <a:lnTo>
                    <a:pt x="204" y="157"/>
                  </a:lnTo>
                  <a:lnTo>
                    <a:pt x="195" y="163"/>
                  </a:lnTo>
                  <a:lnTo>
                    <a:pt x="184" y="166"/>
                  </a:lnTo>
                  <a:lnTo>
                    <a:pt x="184" y="166"/>
                  </a:lnTo>
                  <a:lnTo>
                    <a:pt x="0" y="144"/>
                  </a:lnTo>
                  <a:lnTo>
                    <a:pt x="0" y="144"/>
                  </a:lnTo>
                  <a:lnTo>
                    <a:pt x="1" y="0"/>
                  </a:lnTo>
                  <a:lnTo>
                    <a:pt x="1" y="0"/>
                  </a:lnTo>
                  <a:close/>
                </a:path>
              </a:pathLst>
            </a:custGeom>
            <a:solidFill>
              <a:srgbClr val="A2A2A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0" name="Freeform 44"/>
            <p:cNvSpPr/>
            <p:nvPr/>
          </p:nvSpPr>
          <p:spPr bwMode="auto">
            <a:xfrm>
              <a:off x="3192463" y="5083175"/>
              <a:ext cx="365125" cy="263525"/>
            </a:xfrm>
            <a:custGeom>
              <a:avLst/>
              <a:gdLst>
                <a:gd name="T0" fmla="*/ 3 w 230"/>
                <a:gd name="T1" fmla="*/ 0 h 166"/>
                <a:gd name="T2" fmla="*/ 3 w 230"/>
                <a:gd name="T3" fmla="*/ 0 h 166"/>
                <a:gd name="T4" fmla="*/ 230 w 230"/>
                <a:gd name="T5" fmla="*/ 0 h 166"/>
                <a:gd name="T6" fmla="*/ 230 w 230"/>
                <a:gd name="T7" fmla="*/ 0 h 166"/>
                <a:gd name="T8" fmla="*/ 213 w 230"/>
                <a:gd name="T9" fmla="*/ 140 h 166"/>
                <a:gd name="T10" fmla="*/ 213 w 230"/>
                <a:gd name="T11" fmla="*/ 140 h 166"/>
                <a:gd name="T12" fmla="*/ 212 w 230"/>
                <a:gd name="T13" fmla="*/ 145 h 166"/>
                <a:gd name="T14" fmla="*/ 209 w 230"/>
                <a:gd name="T15" fmla="*/ 149 h 166"/>
                <a:gd name="T16" fmla="*/ 206 w 230"/>
                <a:gd name="T17" fmla="*/ 153 h 166"/>
                <a:gd name="T18" fmla="*/ 202 w 230"/>
                <a:gd name="T19" fmla="*/ 157 h 166"/>
                <a:gd name="T20" fmla="*/ 193 w 230"/>
                <a:gd name="T21" fmla="*/ 163 h 166"/>
                <a:gd name="T22" fmla="*/ 183 w 230"/>
                <a:gd name="T23" fmla="*/ 166 h 166"/>
                <a:gd name="T24" fmla="*/ 183 w 230"/>
                <a:gd name="T25" fmla="*/ 166 h 166"/>
                <a:gd name="T26" fmla="*/ 0 w 230"/>
                <a:gd name="T27" fmla="*/ 143 h 166"/>
                <a:gd name="T28" fmla="*/ 0 w 230"/>
                <a:gd name="T29" fmla="*/ 143 h 166"/>
                <a:gd name="T30" fmla="*/ 3 w 230"/>
                <a:gd name="T31" fmla="*/ 0 h 166"/>
                <a:gd name="T32" fmla="*/ 3 w 230"/>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0" h="166">
                  <a:moveTo>
                    <a:pt x="3" y="0"/>
                  </a:moveTo>
                  <a:lnTo>
                    <a:pt x="3" y="0"/>
                  </a:lnTo>
                  <a:lnTo>
                    <a:pt x="230" y="0"/>
                  </a:lnTo>
                  <a:lnTo>
                    <a:pt x="230" y="0"/>
                  </a:lnTo>
                  <a:lnTo>
                    <a:pt x="213" y="140"/>
                  </a:lnTo>
                  <a:lnTo>
                    <a:pt x="213" y="140"/>
                  </a:lnTo>
                  <a:lnTo>
                    <a:pt x="212" y="145"/>
                  </a:lnTo>
                  <a:lnTo>
                    <a:pt x="209" y="149"/>
                  </a:lnTo>
                  <a:lnTo>
                    <a:pt x="206" y="153"/>
                  </a:lnTo>
                  <a:lnTo>
                    <a:pt x="202" y="157"/>
                  </a:lnTo>
                  <a:lnTo>
                    <a:pt x="193" y="163"/>
                  </a:lnTo>
                  <a:lnTo>
                    <a:pt x="183" y="166"/>
                  </a:lnTo>
                  <a:lnTo>
                    <a:pt x="183" y="166"/>
                  </a:lnTo>
                  <a:lnTo>
                    <a:pt x="0" y="143"/>
                  </a:lnTo>
                  <a:lnTo>
                    <a:pt x="0" y="143"/>
                  </a:lnTo>
                  <a:lnTo>
                    <a:pt x="3" y="0"/>
                  </a:lnTo>
                  <a:lnTo>
                    <a:pt x="3" y="0"/>
                  </a:lnTo>
                  <a:close/>
                </a:path>
              </a:pathLst>
            </a:custGeom>
            <a:solidFill>
              <a:srgbClr val="A2A2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1" name="Freeform 45"/>
            <p:cNvSpPr/>
            <p:nvPr/>
          </p:nvSpPr>
          <p:spPr bwMode="auto">
            <a:xfrm>
              <a:off x="3198813" y="5083175"/>
              <a:ext cx="358775" cy="263525"/>
            </a:xfrm>
            <a:custGeom>
              <a:avLst/>
              <a:gdLst>
                <a:gd name="T0" fmla="*/ 3 w 226"/>
                <a:gd name="T1" fmla="*/ 0 h 166"/>
                <a:gd name="T2" fmla="*/ 3 w 226"/>
                <a:gd name="T3" fmla="*/ 0 h 166"/>
                <a:gd name="T4" fmla="*/ 226 w 226"/>
                <a:gd name="T5" fmla="*/ 0 h 166"/>
                <a:gd name="T6" fmla="*/ 226 w 226"/>
                <a:gd name="T7" fmla="*/ 0 h 166"/>
                <a:gd name="T8" fmla="*/ 209 w 226"/>
                <a:gd name="T9" fmla="*/ 140 h 166"/>
                <a:gd name="T10" fmla="*/ 209 w 226"/>
                <a:gd name="T11" fmla="*/ 140 h 166"/>
                <a:gd name="T12" fmla="*/ 208 w 226"/>
                <a:gd name="T13" fmla="*/ 145 h 166"/>
                <a:gd name="T14" fmla="*/ 205 w 226"/>
                <a:gd name="T15" fmla="*/ 149 h 166"/>
                <a:gd name="T16" fmla="*/ 202 w 226"/>
                <a:gd name="T17" fmla="*/ 153 h 166"/>
                <a:gd name="T18" fmla="*/ 198 w 226"/>
                <a:gd name="T19" fmla="*/ 157 h 166"/>
                <a:gd name="T20" fmla="*/ 189 w 226"/>
                <a:gd name="T21" fmla="*/ 163 h 166"/>
                <a:gd name="T22" fmla="*/ 179 w 226"/>
                <a:gd name="T23" fmla="*/ 166 h 166"/>
                <a:gd name="T24" fmla="*/ 179 w 226"/>
                <a:gd name="T25" fmla="*/ 166 h 166"/>
                <a:gd name="T26" fmla="*/ 0 w 226"/>
                <a:gd name="T27" fmla="*/ 141 h 166"/>
                <a:gd name="T28" fmla="*/ 0 w 226"/>
                <a:gd name="T29" fmla="*/ 141 h 166"/>
                <a:gd name="T30" fmla="*/ 3 w 226"/>
                <a:gd name="T31" fmla="*/ 0 h 166"/>
                <a:gd name="T32" fmla="*/ 3 w 226"/>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6" h="166">
                  <a:moveTo>
                    <a:pt x="3" y="0"/>
                  </a:moveTo>
                  <a:lnTo>
                    <a:pt x="3" y="0"/>
                  </a:lnTo>
                  <a:lnTo>
                    <a:pt x="226" y="0"/>
                  </a:lnTo>
                  <a:lnTo>
                    <a:pt x="226" y="0"/>
                  </a:lnTo>
                  <a:lnTo>
                    <a:pt x="209" y="140"/>
                  </a:lnTo>
                  <a:lnTo>
                    <a:pt x="209" y="140"/>
                  </a:lnTo>
                  <a:lnTo>
                    <a:pt x="208" y="145"/>
                  </a:lnTo>
                  <a:lnTo>
                    <a:pt x="205" y="149"/>
                  </a:lnTo>
                  <a:lnTo>
                    <a:pt x="202" y="153"/>
                  </a:lnTo>
                  <a:lnTo>
                    <a:pt x="198" y="157"/>
                  </a:lnTo>
                  <a:lnTo>
                    <a:pt x="189" y="163"/>
                  </a:lnTo>
                  <a:lnTo>
                    <a:pt x="179" y="166"/>
                  </a:lnTo>
                  <a:lnTo>
                    <a:pt x="179" y="166"/>
                  </a:lnTo>
                  <a:lnTo>
                    <a:pt x="0" y="141"/>
                  </a:lnTo>
                  <a:lnTo>
                    <a:pt x="0" y="141"/>
                  </a:lnTo>
                  <a:lnTo>
                    <a:pt x="3" y="0"/>
                  </a:lnTo>
                  <a:lnTo>
                    <a:pt x="3" y="0"/>
                  </a:lnTo>
                  <a:close/>
                </a:path>
              </a:pathLst>
            </a:custGeom>
            <a:solidFill>
              <a:srgbClr val="A3A3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2" name="Freeform 46"/>
            <p:cNvSpPr/>
            <p:nvPr/>
          </p:nvSpPr>
          <p:spPr bwMode="auto">
            <a:xfrm>
              <a:off x="3205163" y="5083175"/>
              <a:ext cx="352425" cy="263525"/>
            </a:xfrm>
            <a:custGeom>
              <a:avLst/>
              <a:gdLst>
                <a:gd name="T0" fmla="*/ 2 w 222"/>
                <a:gd name="T1" fmla="*/ 0 h 166"/>
                <a:gd name="T2" fmla="*/ 2 w 222"/>
                <a:gd name="T3" fmla="*/ 0 h 166"/>
                <a:gd name="T4" fmla="*/ 222 w 222"/>
                <a:gd name="T5" fmla="*/ 0 h 166"/>
                <a:gd name="T6" fmla="*/ 222 w 222"/>
                <a:gd name="T7" fmla="*/ 0 h 166"/>
                <a:gd name="T8" fmla="*/ 205 w 222"/>
                <a:gd name="T9" fmla="*/ 140 h 166"/>
                <a:gd name="T10" fmla="*/ 205 w 222"/>
                <a:gd name="T11" fmla="*/ 140 h 166"/>
                <a:gd name="T12" fmla="*/ 204 w 222"/>
                <a:gd name="T13" fmla="*/ 145 h 166"/>
                <a:gd name="T14" fmla="*/ 201 w 222"/>
                <a:gd name="T15" fmla="*/ 149 h 166"/>
                <a:gd name="T16" fmla="*/ 198 w 222"/>
                <a:gd name="T17" fmla="*/ 153 h 166"/>
                <a:gd name="T18" fmla="*/ 194 w 222"/>
                <a:gd name="T19" fmla="*/ 157 h 166"/>
                <a:gd name="T20" fmla="*/ 185 w 222"/>
                <a:gd name="T21" fmla="*/ 163 h 166"/>
                <a:gd name="T22" fmla="*/ 175 w 222"/>
                <a:gd name="T23" fmla="*/ 166 h 166"/>
                <a:gd name="T24" fmla="*/ 175 w 222"/>
                <a:gd name="T25" fmla="*/ 166 h 166"/>
                <a:gd name="T26" fmla="*/ 0 w 222"/>
                <a:gd name="T27" fmla="*/ 141 h 166"/>
                <a:gd name="T28" fmla="*/ 0 w 222"/>
                <a:gd name="T29" fmla="*/ 141 h 166"/>
                <a:gd name="T30" fmla="*/ 2 w 222"/>
                <a:gd name="T31" fmla="*/ 0 h 166"/>
                <a:gd name="T32" fmla="*/ 2 w 222"/>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2" h="166">
                  <a:moveTo>
                    <a:pt x="2" y="0"/>
                  </a:moveTo>
                  <a:lnTo>
                    <a:pt x="2" y="0"/>
                  </a:lnTo>
                  <a:lnTo>
                    <a:pt x="222" y="0"/>
                  </a:lnTo>
                  <a:lnTo>
                    <a:pt x="222" y="0"/>
                  </a:lnTo>
                  <a:lnTo>
                    <a:pt x="205" y="140"/>
                  </a:lnTo>
                  <a:lnTo>
                    <a:pt x="205" y="140"/>
                  </a:lnTo>
                  <a:lnTo>
                    <a:pt x="204" y="145"/>
                  </a:lnTo>
                  <a:lnTo>
                    <a:pt x="201" y="149"/>
                  </a:lnTo>
                  <a:lnTo>
                    <a:pt x="198" y="153"/>
                  </a:lnTo>
                  <a:lnTo>
                    <a:pt x="194" y="157"/>
                  </a:lnTo>
                  <a:lnTo>
                    <a:pt x="185" y="163"/>
                  </a:lnTo>
                  <a:lnTo>
                    <a:pt x="175" y="166"/>
                  </a:lnTo>
                  <a:lnTo>
                    <a:pt x="175" y="166"/>
                  </a:lnTo>
                  <a:lnTo>
                    <a:pt x="0" y="141"/>
                  </a:lnTo>
                  <a:lnTo>
                    <a:pt x="0" y="141"/>
                  </a:lnTo>
                  <a:lnTo>
                    <a:pt x="2" y="0"/>
                  </a:lnTo>
                  <a:lnTo>
                    <a:pt x="2" y="0"/>
                  </a:lnTo>
                  <a:close/>
                </a:path>
              </a:pathLst>
            </a:custGeom>
            <a:solidFill>
              <a:srgbClr val="A4A4A7"/>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3" name="Freeform 47"/>
            <p:cNvSpPr/>
            <p:nvPr/>
          </p:nvSpPr>
          <p:spPr bwMode="auto">
            <a:xfrm>
              <a:off x="3211513" y="5083175"/>
              <a:ext cx="346075" cy="263525"/>
            </a:xfrm>
            <a:custGeom>
              <a:avLst/>
              <a:gdLst>
                <a:gd name="T0" fmla="*/ 2 w 218"/>
                <a:gd name="T1" fmla="*/ 0 h 166"/>
                <a:gd name="T2" fmla="*/ 2 w 218"/>
                <a:gd name="T3" fmla="*/ 0 h 166"/>
                <a:gd name="T4" fmla="*/ 218 w 218"/>
                <a:gd name="T5" fmla="*/ 0 h 166"/>
                <a:gd name="T6" fmla="*/ 218 w 218"/>
                <a:gd name="T7" fmla="*/ 0 h 166"/>
                <a:gd name="T8" fmla="*/ 201 w 218"/>
                <a:gd name="T9" fmla="*/ 140 h 166"/>
                <a:gd name="T10" fmla="*/ 201 w 218"/>
                <a:gd name="T11" fmla="*/ 140 h 166"/>
                <a:gd name="T12" fmla="*/ 200 w 218"/>
                <a:gd name="T13" fmla="*/ 145 h 166"/>
                <a:gd name="T14" fmla="*/ 197 w 218"/>
                <a:gd name="T15" fmla="*/ 149 h 166"/>
                <a:gd name="T16" fmla="*/ 194 w 218"/>
                <a:gd name="T17" fmla="*/ 153 h 166"/>
                <a:gd name="T18" fmla="*/ 190 w 218"/>
                <a:gd name="T19" fmla="*/ 157 h 166"/>
                <a:gd name="T20" fmla="*/ 181 w 218"/>
                <a:gd name="T21" fmla="*/ 163 h 166"/>
                <a:gd name="T22" fmla="*/ 171 w 218"/>
                <a:gd name="T23" fmla="*/ 166 h 166"/>
                <a:gd name="T24" fmla="*/ 171 w 218"/>
                <a:gd name="T25" fmla="*/ 166 h 166"/>
                <a:gd name="T26" fmla="*/ 0 w 218"/>
                <a:gd name="T27" fmla="*/ 140 h 166"/>
                <a:gd name="T28" fmla="*/ 0 w 218"/>
                <a:gd name="T29" fmla="*/ 140 h 166"/>
                <a:gd name="T30" fmla="*/ 2 w 218"/>
                <a:gd name="T31" fmla="*/ 0 h 166"/>
                <a:gd name="T32" fmla="*/ 2 w 218"/>
                <a:gd name="T33"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8" h="166">
                  <a:moveTo>
                    <a:pt x="2" y="0"/>
                  </a:moveTo>
                  <a:lnTo>
                    <a:pt x="2" y="0"/>
                  </a:lnTo>
                  <a:lnTo>
                    <a:pt x="218" y="0"/>
                  </a:lnTo>
                  <a:lnTo>
                    <a:pt x="218" y="0"/>
                  </a:lnTo>
                  <a:lnTo>
                    <a:pt x="201" y="140"/>
                  </a:lnTo>
                  <a:lnTo>
                    <a:pt x="201" y="140"/>
                  </a:lnTo>
                  <a:lnTo>
                    <a:pt x="200" y="145"/>
                  </a:lnTo>
                  <a:lnTo>
                    <a:pt x="197" y="149"/>
                  </a:lnTo>
                  <a:lnTo>
                    <a:pt x="194" y="153"/>
                  </a:lnTo>
                  <a:lnTo>
                    <a:pt x="190" y="157"/>
                  </a:lnTo>
                  <a:lnTo>
                    <a:pt x="181" y="163"/>
                  </a:lnTo>
                  <a:lnTo>
                    <a:pt x="171" y="166"/>
                  </a:lnTo>
                  <a:lnTo>
                    <a:pt x="171" y="166"/>
                  </a:lnTo>
                  <a:lnTo>
                    <a:pt x="0" y="140"/>
                  </a:lnTo>
                  <a:lnTo>
                    <a:pt x="0" y="140"/>
                  </a:lnTo>
                  <a:lnTo>
                    <a:pt x="2" y="0"/>
                  </a:lnTo>
                  <a:lnTo>
                    <a:pt x="2" y="0"/>
                  </a:lnTo>
                  <a:close/>
                </a:path>
              </a:pathLst>
            </a:custGeom>
            <a:solidFill>
              <a:srgbClr val="A4A4A8"/>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4" name="Freeform 48"/>
            <p:cNvSpPr/>
            <p:nvPr/>
          </p:nvSpPr>
          <p:spPr bwMode="auto">
            <a:xfrm>
              <a:off x="3216276" y="5083175"/>
              <a:ext cx="341313" cy="260350"/>
            </a:xfrm>
            <a:custGeom>
              <a:avLst/>
              <a:gdLst>
                <a:gd name="T0" fmla="*/ 3 w 215"/>
                <a:gd name="T1" fmla="*/ 0 h 164"/>
                <a:gd name="T2" fmla="*/ 3 w 215"/>
                <a:gd name="T3" fmla="*/ 0 h 164"/>
                <a:gd name="T4" fmla="*/ 215 w 215"/>
                <a:gd name="T5" fmla="*/ 0 h 164"/>
                <a:gd name="T6" fmla="*/ 215 w 215"/>
                <a:gd name="T7" fmla="*/ 0 h 164"/>
                <a:gd name="T8" fmla="*/ 198 w 215"/>
                <a:gd name="T9" fmla="*/ 140 h 164"/>
                <a:gd name="T10" fmla="*/ 198 w 215"/>
                <a:gd name="T11" fmla="*/ 140 h 164"/>
                <a:gd name="T12" fmla="*/ 197 w 215"/>
                <a:gd name="T13" fmla="*/ 145 h 164"/>
                <a:gd name="T14" fmla="*/ 195 w 215"/>
                <a:gd name="T15" fmla="*/ 149 h 164"/>
                <a:gd name="T16" fmla="*/ 191 w 215"/>
                <a:gd name="T17" fmla="*/ 153 h 164"/>
                <a:gd name="T18" fmla="*/ 187 w 215"/>
                <a:gd name="T19" fmla="*/ 157 h 164"/>
                <a:gd name="T20" fmla="*/ 178 w 215"/>
                <a:gd name="T21" fmla="*/ 163 h 164"/>
                <a:gd name="T22" fmla="*/ 169 w 215"/>
                <a:gd name="T23" fmla="*/ 164 h 164"/>
                <a:gd name="T24" fmla="*/ 169 w 215"/>
                <a:gd name="T25" fmla="*/ 164 h 164"/>
                <a:gd name="T26" fmla="*/ 0 w 215"/>
                <a:gd name="T27" fmla="*/ 138 h 164"/>
                <a:gd name="T28" fmla="*/ 0 w 215"/>
                <a:gd name="T29" fmla="*/ 138 h 164"/>
                <a:gd name="T30" fmla="*/ 3 w 215"/>
                <a:gd name="T31" fmla="*/ 0 h 164"/>
                <a:gd name="T32" fmla="*/ 3 w 215"/>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5" h="164">
                  <a:moveTo>
                    <a:pt x="3" y="0"/>
                  </a:moveTo>
                  <a:lnTo>
                    <a:pt x="3" y="0"/>
                  </a:lnTo>
                  <a:lnTo>
                    <a:pt x="215" y="0"/>
                  </a:lnTo>
                  <a:lnTo>
                    <a:pt x="215" y="0"/>
                  </a:lnTo>
                  <a:lnTo>
                    <a:pt x="198" y="140"/>
                  </a:lnTo>
                  <a:lnTo>
                    <a:pt x="198" y="140"/>
                  </a:lnTo>
                  <a:lnTo>
                    <a:pt x="197" y="145"/>
                  </a:lnTo>
                  <a:lnTo>
                    <a:pt x="195" y="149"/>
                  </a:lnTo>
                  <a:lnTo>
                    <a:pt x="191" y="153"/>
                  </a:lnTo>
                  <a:lnTo>
                    <a:pt x="187" y="157"/>
                  </a:lnTo>
                  <a:lnTo>
                    <a:pt x="178" y="163"/>
                  </a:lnTo>
                  <a:lnTo>
                    <a:pt x="169" y="164"/>
                  </a:lnTo>
                  <a:lnTo>
                    <a:pt x="169" y="164"/>
                  </a:lnTo>
                  <a:lnTo>
                    <a:pt x="0" y="138"/>
                  </a:lnTo>
                  <a:lnTo>
                    <a:pt x="0" y="138"/>
                  </a:lnTo>
                  <a:lnTo>
                    <a:pt x="3" y="0"/>
                  </a:lnTo>
                  <a:lnTo>
                    <a:pt x="3" y="0"/>
                  </a:lnTo>
                  <a:close/>
                </a:path>
              </a:pathLst>
            </a:custGeom>
            <a:solidFill>
              <a:srgbClr val="A5A5A8"/>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5" name="Freeform 49"/>
            <p:cNvSpPr/>
            <p:nvPr/>
          </p:nvSpPr>
          <p:spPr bwMode="auto">
            <a:xfrm>
              <a:off x="3222626" y="5083175"/>
              <a:ext cx="334963" cy="260350"/>
            </a:xfrm>
            <a:custGeom>
              <a:avLst/>
              <a:gdLst>
                <a:gd name="T0" fmla="*/ 3 w 211"/>
                <a:gd name="T1" fmla="*/ 0 h 164"/>
                <a:gd name="T2" fmla="*/ 3 w 211"/>
                <a:gd name="T3" fmla="*/ 0 h 164"/>
                <a:gd name="T4" fmla="*/ 211 w 211"/>
                <a:gd name="T5" fmla="*/ 0 h 164"/>
                <a:gd name="T6" fmla="*/ 211 w 211"/>
                <a:gd name="T7" fmla="*/ 0 h 164"/>
                <a:gd name="T8" fmla="*/ 194 w 211"/>
                <a:gd name="T9" fmla="*/ 140 h 164"/>
                <a:gd name="T10" fmla="*/ 194 w 211"/>
                <a:gd name="T11" fmla="*/ 140 h 164"/>
                <a:gd name="T12" fmla="*/ 193 w 211"/>
                <a:gd name="T13" fmla="*/ 145 h 164"/>
                <a:gd name="T14" fmla="*/ 191 w 211"/>
                <a:gd name="T15" fmla="*/ 149 h 164"/>
                <a:gd name="T16" fmla="*/ 187 w 211"/>
                <a:gd name="T17" fmla="*/ 153 h 164"/>
                <a:gd name="T18" fmla="*/ 183 w 211"/>
                <a:gd name="T19" fmla="*/ 157 h 164"/>
                <a:gd name="T20" fmla="*/ 175 w 211"/>
                <a:gd name="T21" fmla="*/ 161 h 164"/>
                <a:gd name="T22" fmla="*/ 165 w 211"/>
                <a:gd name="T23" fmla="*/ 164 h 164"/>
                <a:gd name="T24" fmla="*/ 165 w 211"/>
                <a:gd name="T25" fmla="*/ 164 h 164"/>
                <a:gd name="T26" fmla="*/ 0 w 211"/>
                <a:gd name="T27" fmla="*/ 137 h 164"/>
                <a:gd name="T28" fmla="*/ 0 w 211"/>
                <a:gd name="T29" fmla="*/ 137 h 164"/>
                <a:gd name="T30" fmla="*/ 3 w 211"/>
                <a:gd name="T31" fmla="*/ 0 h 164"/>
                <a:gd name="T32" fmla="*/ 3 w 21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1" h="164">
                  <a:moveTo>
                    <a:pt x="3" y="0"/>
                  </a:moveTo>
                  <a:lnTo>
                    <a:pt x="3" y="0"/>
                  </a:lnTo>
                  <a:lnTo>
                    <a:pt x="211" y="0"/>
                  </a:lnTo>
                  <a:lnTo>
                    <a:pt x="211" y="0"/>
                  </a:lnTo>
                  <a:lnTo>
                    <a:pt x="194" y="140"/>
                  </a:lnTo>
                  <a:lnTo>
                    <a:pt x="194" y="140"/>
                  </a:lnTo>
                  <a:lnTo>
                    <a:pt x="193" y="145"/>
                  </a:lnTo>
                  <a:lnTo>
                    <a:pt x="191" y="149"/>
                  </a:lnTo>
                  <a:lnTo>
                    <a:pt x="187" y="153"/>
                  </a:lnTo>
                  <a:lnTo>
                    <a:pt x="183" y="157"/>
                  </a:lnTo>
                  <a:lnTo>
                    <a:pt x="175" y="161"/>
                  </a:lnTo>
                  <a:lnTo>
                    <a:pt x="165" y="164"/>
                  </a:lnTo>
                  <a:lnTo>
                    <a:pt x="165" y="164"/>
                  </a:lnTo>
                  <a:lnTo>
                    <a:pt x="0" y="137"/>
                  </a:lnTo>
                  <a:lnTo>
                    <a:pt x="0" y="137"/>
                  </a:lnTo>
                  <a:lnTo>
                    <a:pt x="3" y="0"/>
                  </a:lnTo>
                  <a:lnTo>
                    <a:pt x="3" y="0"/>
                  </a:lnTo>
                  <a:close/>
                </a:path>
              </a:pathLst>
            </a:custGeom>
            <a:solidFill>
              <a:srgbClr val="A6A6A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6" name="Freeform 50"/>
            <p:cNvSpPr/>
            <p:nvPr/>
          </p:nvSpPr>
          <p:spPr bwMode="auto">
            <a:xfrm>
              <a:off x="3228976" y="5083175"/>
              <a:ext cx="328613" cy="260350"/>
            </a:xfrm>
            <a:custGeom>
              <a:avLst/>
              <a:gdLst>
                <a:gd name="T0" fmla="*/ 3 w 207"/>
                <a:gd name="T1" fmla="*/ 0 h 164"/>
                <a:gd name="T2" fmla="*/ 3 w 207"/>
                <a:gd name="T3" fmla="*/ 0 h 164"/>
                <a:gd name="T4" fmla="*/ 207 w 207"/>
                <a:gd name="T5" fmla="*/ 0 h 164"/>
                <a:gd name="T6" fmla="*/ 207 w 207"/>
                <a:gd name="T7" fmla="*/ 0 h 164"/>
                <a:gd name="T8" fmla="*/ 190 w 207"/>
                <a:gd name="T9" fmla="*/ 140 h 164"/>
                <a:gd name="T10" fmla="*/ 190 w 207"/>
                <a:gd name="T11" fmla="*/ 140 h 164"/>
                <a:gd name="T12" fmla="*/ 189 w 207"/>
                <a:gd name="T13" fmla="*/ 145 h 164"/>
                <a:gd name="T14" fmla="*/ 187 w 207"/>
                <a:gd name="T15" fmla="*/ 149 h 164"/>
                <a:gd name="T16" fmla="*/ 183 w 207"/>
                <a:gd name="T17" fmla="*/ 153 h 164"/>
                <a:gd name="T18" fmla="*/ 179 w 207"/>
                <a:gd name="T19" fmla="*/ 156 h 164"/>
                <a:gd name="T20" fmla="*/ 171 w 207"/>
                <a:gd name="T21" fmla="*/ 161 h 164"/>
                <a:gd name="T22" fmla="*/ 161 w 207"/>
                <a:gd name="T23" fmla="*/ 164 h 164"/>
                <a:gd name="T24" fmla="*/ 161 w 207"/>
                <a:gd name="T25" fmla="*/ 164 h 164"/>
                <a:gd name="T26" fmla="*/ 0 w 207"/>
                <a:gd name="T27" fmla="*/ 136 h 164"/>
                <a:gd name="T28" fmla="*/ 0 w 207"/>
                <a:gd name="T29" fmla="*/ 136 h 164"/>
                <a:gd name="T30" fmla="*/ 3 w 207"/>
                <a:gd name="T31" fmla="*/ 0 h 164"/>
                <a:gd name="T32" fmla="*/ 3 w 207"/>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64">
                  <a:moveTo>
                    <a:pt x="3" y="0"/>
                  </a:moveTo>
                  <a:lnTo>
                    <a:pt x="3" y="0"/>
                  </a:lnTo>
                  <a:lnTo>
                    <a:pt x="207" y="0"/>
                  </a:lnTo>
                  <a:lnTo>
                    <a:pt x="207" y="0"/>
                  </a:lnTo>
                  <a:lnTo>
                    <a:pt x="190" y="140"/>
                  </a:lnTo>
                  <a:lnTo>
                    <a:pt x="190" y="140"/>
                  </a:lnTo>
                  <a:lnTo>
                    <a:pt x="189" y="145"/>
                  </a:lnTo>
                  <a:lnTo>
                    <a:pt x="187" y="149"/>
                  </a:lnTo>
                  <a:lnTo>
                    <a:pt x="183" y="153"/>
                  </a:lnTo>
                  <a:lnTo>
                    <a:pt x="179" y="156"/>
                  </a:lnTo>
                  <a:lnTo>
                    <a:pt x="171" y="161"/>
                  </a:lnTo>
                  <a:lnTo>
                    <a:pt x="161" y="164"/>
                  </a:lnTo>
                  <a:lnTo>
                    <a:pt x="161" y="164"/>
                  </a:lnTo>
                  <a:lnTo>
                    <a:pt x="0" y="136"/>
                  </a:lnTo>
                  <a:lnTo>
                    <a:pt x="0" y="136"/>
                  </a:lnTo>
                  <a:lnTo>
                    <a:pt x="3" y="0"/>
                  </a:lnTo>
                  <a:lnTo>
                    <a:pt x="3" y="0"/>
                  </a:lnTo>
                  <a:close/>
                </a:path>
              </a:pathLst>
            </a:custGeom>
            <a:solidFill>
              <a:srgbClr val="A6A6A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7" name="Freeform 51"/>
            <p:cNvSpPr/>
            <p:nvPr/>
          </p:nvSpPr>
          <p:spPr bwMode="auto">
            <a:xfrm>
              <a:off x="3235326" y="5083175"/>
              <a:ext cx="322263" cy="260350"/>
            </a:xfrm>
            <a:custGeom>
              <a:avLst/>
              <a:gdLst>
                <a:gd name="T0" fmla="*/ 3 w 203"/>
                <a:gd name="T1" fmla="*/ 0 h 164"/>
                <a:gd name="T2" fmla="*/ 3 w 203"/>
                <a:gd name="T3" fmla="*/ 0 h 164"/>
                <a:gd name="T4" fmla="*/ 203 w 203"/>
                <a:gd name="T5" fmla="*/ 0 h 164"/>
                <a:gd name="T6" fmla="*/ 203 w 203"/>
                <a:gd name="T7" fmla="*/ 0 h 164"/>
                <a:gd name="T8" fmla="*/ 186 w 203"/>
                <a:gd name="T9" fmla="*/ 140 h 164"/>
                <a:gd name="T10" fmla="*/ 186 w 203"/>
                <a:gd name="T11" fmla="*/ 140 h 164"/>
                <a:gd name="T12" fmla="*/ 185 w 203"/>
                <a:gd name="T13" fmla="*/ 145 h 164"/>
                <a:gd name="T14" fmla="*/ 183 w 203"/>
                <a:gd name="T15" fmla="*/ 149 h 164"/>
                <a:gd name="T16" fmla="*/ 179 w 203"/>
                <a:gd name="T17" fmla="*/ 153 h 164"/>
                <a:gd name="T18" fmla="*/ 176 w 203"/>
                <a:gd name="T19" fmla="*/ 156 h 164"/>
                <a:gd name="T20" fmla="*/ 167 w 203"/>
                <a:gd name="T21" fmla="*/ 161 h 164"/>
                <a:gd name="T22" fmla="*/ 157 w 203"/>
                <a:gd name="T23" fmla="*/ 164 h 164"/>
                <a:gd name="T24" fmla="*/ 157 w 203"/>
                <a:gd name="T25" fmla="*/ 164 h 164"/>
                <a:gd name="T26" fmla="*/ 0 w 203"/>
                <a:gd name="T27" fmla="*/ 134 h 164"/>
                <a:gd name="T28" fmla="*/ 0 w 203"/>
                <a:gd name="T29" fmla="*/ 134 h 164"/>
                <a:gd name="T30" fmla="*/ 3 w 203"/>
                <a:gd name="T31" fmla="*/ 0 h 164"/>
                <a:gd name="T32" fmla="*/ 3 w 203"/>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164">
                  <a:moveTo>
                    <a:pt x="3" y="0"/>
                  </a:moveTo>
                  <a:lnTo>
                    <a:pt x="3" y="0"/>
                  </a:lnTo>
                  <a:lnTo>
                    <a:pt x="203" y="0"/>
                  </a:lnTo>
                  <a:lnTo>
                    <a:pt x="203" y="0"/>
                  </a:lnTo>
                  <a:lnTo>
                    <a:pt x="186" y="140"/>
                  </a:lnTo>
                  <a:lnTo>
                    <a:pt x="186" y="140"/>
                  </a:lnTo>
                  <a:lnTo>
                    <a:pt x="185" y="145"/>
                  </a:lnTo>
                  <a:lnTo>
                    <a:pt x="183" y="149"/>
                  </a:lnTo>
                  <a:lnTo>
                    <a:pt x="179" y="153"/>
                  </a:lnTo>
                  <a:lnTo>
                    <a:pt x="176" y="156"/>
                  </a:lnTo>
                  <a:lnTo>
                    <a:pt x="167" y="161"/>
                  </a:lnTo>
                  <a:lnTo>
                    <a:pt x="157" y="164"/>
                  </a:lnTo>
                  <a:lnTo>
                    <a:pt x="157" y="164"/>
                  </a:lnTo>
                  <a:lnTo>
                    <a:pt x="0" y="134"/>
                  </a:lnTo>
                  <a:lnTo>
                    <a:pt x="0" y="134"/>
                  </a:lnTo>
                  <a:lnTo>
                    <a:pt x="3" y="0"/>
                  </a:lnTo>
                  <a:lnTo>
                    <a:pt x="3" y="0"/>
                  </a:lnTo>
                  <a:close/>
                </a:path>
              </a:pathLst>
            </a:custGeom>
            <a:solidFill>
              <a:srgbClr val="A7A7A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8" name="Freeform 52"/>
            <p:cNvSpPr/>
            <p:nvPr/>
          </p:nvSpPr>
          <p:spPr bwMode="auto">
            <a:xfrm>
              <a:off x="3240088" y="5083175"/>
              <a:ext cx="317500" cy="260350"/>
            </a:xfrm>
            <a:custGeom>
              <a:avLst/>
              <a:gdLst>
                <a:gd name="T0" fmla="*/ 3 w 200"/>
                <a:gd name="T1" fmla="*/ 0 h 164"/>
                <a:gd name="T2" fmla="*/ 3 w 200"/>
                <a:gd name="T3" fmla="*/ 0 h 164"/>
                <a:gd name="T4" fmla="*/ 200 w 200"/>
                <a:gd name="T5" fmla="*/ 0 h 164"/>
                <a:gd name="T6" fmla="*/ 200 w 200"/>
                <a:gd name="T7" fmla="*/ 0 h 164"/>
                <a:gd name="T8" fmla="*/ 183 w 200"/>
                <a:gd name="T9" fmla="*/ 140 h 164"/>
                <a:gd name="T10" fmla="*/ 183 w 200"/>
                <a:gd name="T11" fmla="*/ 140 h 164"/>
                <a:gd name="T12" fmla="*/ 182 w 200"/>
                <a:gd name="T13" fmla="*/ 145 h 164"/>
                <a:gd name="T14" fmla="*/ 180 w 200"/>
                <a:gd name="T15" fmla="*/ 149 h 164"/>
                <a:gd name="T16" fmla="*/ 176 w 200"/>
                <a:gd name="T17" fmla="*/ 153 h 164"/>
                <a:gd name="T18" fmla="*/ 173 w 200"/>
                <a:gd name="T19" fmla="*/ 156 h 164"/>
                <a:gd name="T20" fmla="*/ 164 w 200"/>
                <a:gd name="T21" fmla="*/ 161 h 164"/>
                <a:gd name="T22" fmla="*/ 156 w 200"/>
                <a:gd name="T23" fmla="*/ 164 h 164"/>
                <a:gd name="T24" fmla="*/ 156 w 200"/>
                <a:gd name="T25" fmla="*/ 164 h 164"/>
                <a:gd name="T26" fmla="*/ 0 w 200"/>
                <a:gd name="T27" fmla="*/ 134 h 164"/>
                <a:gd name="T28" fmla="*/ 0 w 200"/>
                <a:gd name="T29" fmla="*/ 134 h 164"/>
                <a:gd name="T30" fmla="*/ 3 w 200"/>
                <a:gd name="T31" fmla="*/ 0 h 164"/>
                <a:gd name="T32" fmla="*/ 3 w 200"/>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64">
                  <a:moveTo>
                    <a:pt x="3" y="0"/>
                  </a:moveTo>
                  <a:lnTo>
                    <a:pt x="3" y="0"/>
                  </a:lnTo>
                  <a:lnTo>
                    <a:pt x="200" y="0"/>
                  </a:lnTo>
                  <a:lnTo>
                    <a:pt x="200" y="0"/>
                  </a:lnTo>
                  <a:lnTo>
                    <a:pt x="183" y="140"/>
                  </a:lnTo>
                  <a:lnTo>
                    <a:pt x="183" y="140"/>
                  </a:lnTo>
                  <a:lnTo>
                    <a:pt x="182" y="145"/>
                  </a:lnTo>
                  <a:lnTo>
                    <a:pt x="180" y="149"/>
                  </a:lnTo>
                  <a:lnTo>
                    <a:pt x="176" y="153"/>
                  </a:lnTo>
                  <a:lnTo>
                    <a:pt x="173" y="156"/>
                  </a:lnTo>
                  <a:lnTo>
                    <a:pt x="164" y="161"/>
                  </a:lnTo>
                  <a:lnTo>
                    <a:pt x="156" y="164"/>
                  </a:lnTo>
                  <a:lnTo>
                    <a:pt x="156" y="164"/>
                  </a:lnTo>
                  <a:lnTo>
                    <a:pt x="0" y="134"/>
                  </a:lnTo>
                  <a:lnTo>
                    <a:pt x="0" y="134"/>
                  </a:lnTo>
                  <a:lnTo>
                    <a:pt x="3" y="0"/>
                  </a:lnTo>
                  <a:lnTo>
                    <a:pt x="3" y="0"/>
                  </a:lnTo>
                  <a:close/>
                </a:path>
              </a:pathLst>
            </a:custGeom>
            <a:solidFill>
              <a:srgbClr val="A7A7A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9" name="Freeform 53"/>
            <p:cNvSpPr/>
            <p:nvPr/>
          </p:nvSpPr>
          <p:spPr bwMode="auto">
            <a:xfrm>
              <a:off x="3246438" y="5083175"/>
              <a:ext cx="311150" cy="260350"/>
            </a:xfrm>
            <a:custGeom>
              <a:avLst/>
              <a:gdLst>
                <a:gd name="T0" fmla="*/ 3 w 196"/>
                <a:gd name="T1" fmla="*/ 0 h 164"/>
                <a:gd name="T2" fmla="*/ 3 w 196"/>
                <a:gd name="T3" fmla="*/ 0 h 164"/>
                <a:gd name="T4" fmla="*/ 196 w 196"/>
                <a:gd name="T5" fmla="*/ 0 h 164"/>
                <a:gd name="T6" fmla="*/ 196 w 196"/>
                <a:gd name="T7" fmla="*/ 0 h 164"/>
                <a:gd name="T8" fmla="*/ 179 w 196"/>
                <a:gd name="T9" fmla="*/ 140 h 164"/>
                <a:gd name="T10" fmla="*/ 179 w 196"/>
                <a:gd name="T11" fmla="*/ 140 h 164"/>
                <a:gd name="T12" fmla="*/ 178 w 196"/>
                <a:gd name="T13" fmla="*/ 145 h 164"/>
                <a:gd name="T14" fmla="*/ 176 w 196"/>
                <a:gd name="T15" fmla="*/ 149 h 164"/>
                <a:gd name="T16" fmla="*/ 172 w 196"/>
                <a:gd name="T17" fmla="*/ 153 h 164"/>
                <a:gd name="T18" fmla="*/ 169 w 196"/>
                <a:gd name="T19" fmla="*/ 156 h 164"/>
                <a:gd name="T20" fmla="*/ 160 w 196"/>
                <a:gd name="T21" fmla="*/ 161 h 164"/>
                <a:gd name="T22" fmla="*/ 152 w 196"/>
                <a:gd name="T23" fmla="*/ 164 h 164"/>
                <a:gd name="T24" fmla="*/ 152 w 196"/>
                <a:gd name="T25" fmla="*/ 164 h 164"/>
                <a:gd name="T26" fmla="*/ 0 w 196"/>
                <a:gd name="T27" fmla="*/ 133 h 164"/>
                <a:gd name="T28" fmla="*/ 0 w 196"/>
                <a:gd name="T29" fmla="*/ 133 h 164"/>
                <a:gd name="T30" fmla="*/ 3 w 196"/>
                <a:gd name="T31" fmla="*/ 0 h 164"/>
                <a:gd name="T32" fmla="*/ 3 w 196"/>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164">
                  <a:moveTo>
                    <a:pt x="3" y="0"/>
                  </a:moveTo>
                  <a:lnTo>
                    <a:pt x="3" y="0"/>
                  </a:lnTo>
                  <a:lnTo>
                    <a:pt x="196" y="0"/>
                  </a:lnTo>
                  <a:lnTo>
                    <a:pt x="196" y="0"/>
                  </a:lnTo>
                  <a:lnTo>
                    <a:pt x="179" y="140"/>
                  </a:lnTo>
                  <a:lnTo>
                    <a:pt x="179" y="140"/>
                  </a:lnTo>
                  <a:lnTo>
                    <a:pt x="178" y="145"/>
                  </a:lnTo>
                  <a:lnTo>
                    <a:pt x="176" y="149"/>
                  </a:lnTo>
                  <a:lnTo>
                    <a:pt x="172" y="153"/>
                  </a:lnTo>
                  <a:lnTo>
                    <a:pt x="169" y="156"/>
                  </a:lnTo>
                  <a:lnTo>
                    <a:pt x="160" y="161"/>
                  </a:lnTo>
                  <a:lnTo>
                    <a:pt x="152" y="164"/>
                  </a:lnTo>
                  <a:lnTo>
                    <a:pt x="152" y="164"/>
                  </a:lnTo>
                  <a:lnTo>
                    <a:pt x="0" y="133"/>
                  </a:lnTo>
                  <a:lnTo>
                    <a:pt x="0" y="133"/>
                  </a:lnTo>
                  <a:lnTo>
                    <a:pt x="3" y="0"/>
                  </a:lnTo>
                  <a:lnTo>
                    <a:pt x="3" y="0"/>
                  </a:lnTo>
                  <a:close/>
                </a:path>
              </a:pathLst>
            </a:custGeom>
            <a:solidFill>
              <a:srgbClr val="A8A8A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5" name="Freeform 54"/>
            <p:cNvSpPr/>
            <p:nvPr/>
          </p:nvSpPr>
          <p:spPr bwMode="auto">
            <a:xfrm>
              <a:off x="3252788" y="5083175"/>
              <a:ext cx="304800" cy="260350"/>
            </a:xfrm>
            <a:custGeom>
              <a:avLst/>
              <a:gdLst>
                <a:gd name="T0" fmla="*/ 3 w 192"/>
                <a:gd name="T1" fmla="*/ 0 h 164"/>
                <a:gd name="T2" fmla="*/ 3 w 192"/>
                <a:gd name="T3" fmla="*/ 0 h 164"/>
                <a:gd name="T4" fmla="*/ 192 w 192"/>
                <a:gd name="T5" fmla="*/ 0 h 164"/>
                <a:gd name="T6" fmla="*/ 192 w 192"/>
                <a:gd name="T7" fmla="*/ 0 h 164"/>
                <a:gd name="T8" fmla="*/ 175 w 192"/>
                <a:gd name="T9" fmla="*/ 140 h 164"/>
                <a:gd name="T10" fmla="*/ 175 w 192"/>
                <a:gd name="T11" fmla="*/ 140 h 164"/>
                <a:gd name="T12" fmla="*/ 174 w 192"/>
                <a:gd name="T13" fmla="*/ 145 h 164"/>
                <a:gd name="T14" fmla="*/ 172 w 192"/>
                <a:gd name="T15" fmla="*/ 149 h 164"/>
                <a:gd name="T16" fmla="*/ 169 w 192"/>
                <a:gd name="T17" fmla="*/ 153 h 164"/>
                <a:gd name="T18" fmla="*/ 165 w 192"/>
                <a:gd name="T19" fmla="*/ 156 h 164"/>
                <a:gd name="T20" fmla="*/ 157 w 192"/>
                <a:gd name="T21" fmla="*/ 161 h 164"/>
                <a:gd name="T22" fmla="*/ 148 w 192"/>
                <a:gd name="T23" fmla="*/ 164 h 164"/>
                <a:gd name="T24" fmla="*/ 148 w 192"/>
                <a:gd name="T25" fmla="*/ 164 h 164"/>
                <a:gd name="T26" fmla="*/ 0 w 192"/>
                <a:gd name="T27" fmla="*/ 132 h 164"/>
                <a:gd name="T28" fmla="*/ 0 w 192"/>
                <a:gd name="T29" fmla="*/ 132 h 164"/>
                <a:gd name="T30" fmla="*/ 3 w 192"/>
                <a:gd name="T31" fmla="*/ 0 h 164"/>
                <a:gd name="T32" fmla="*/ 3 w 192"/>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164">
                  <a:moveTo>
                    <a:pt x="3" y="0"/>
                  </a:moveTo>
                  <a:lnTo>
                    <a:pt x="3" y="0"/>
                  </a:lnTo>
                  <a:lnTo>
                    <a:pt x="192" y="0"/>
                  </a:lnTo>
                  <a:lnTo>
                    <a:pt x="192" y="0"/>
                  </a:lnTo>
                  <a:lnTo>
                    <a:pt x="175" y="140"/>
                  </a:lnTo>
                  <a:lnTo>
                    <a:pt x="175" y="140"/>
                  </a:lnTo>
                  <a:lnTo>
                    <a:pt x="174" y="145"/>
                  </a:lnTo>
                  <a:lnTo>
                    <a:pt x="172" y="149"/>
                  </a:lnTo>
                  <a:lnTo>
                    <a:pt x="169" y="153"/>
                  </a:lnTo>
                  <a:lnTo>
                    <a:pt x="165" y="156"/>
                  </a:lnTo>
                  <a:lnTo>
                    <a:pt x="157" y="161"/>
                  </a:lnTo>
                  <a:lnTo>
                    <a:pt x="148" y="164"/>
                  </a:lnTo>
                  <a:lnTo>
                    <a:pt x="148" y="164"/>
                  </a:lnTo>
                  <a:lnTo>
                    <a:pt x="0" y="132"/>
                  </a:lnTo>
                  <a:lnTo>
                    <a:pt x="0" y="132"/>
                  </a:lnTo>
                  <a:lnTo>
                    <a:pt x="3" y="0"/>
                  </a:lnTo>
                  <a:lnTo>
                    <a:pt x="3" y="0"/>
                  </a:lnTo>
                  <a:close/>
                </a:path>
              </a:pathLst>
            </a:custGeom>
            <a:solidFill>
              <a:srgbClr val="A9A9AC"/>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6" name="Freeform 55"/>
            <p:cNvSpPr/>
            <p:nvPr/>
          </p:nvSpPr>
          <p:spPr bwMode="auto">
            <a:xfrm>
              <a:off x="3259138" y="5083175"/>
              <a:ext cx="298450" cy="260350"/>
            </a:xfrm>
            <a:custGeom>
              <a:avLst/>
              <a:gdLst>
                <a:gd name="T0" fmla="*/ 3 w 188"/>
                <a:gd name="T1" fmla="*/ 0 h 164"/>
                <a:gd name="T2" fmla="*/ 3 w 188"/>
                <a:gd name="T3" fmla="*/ 0 h 164"/>
                <a:gd name="T4" fmla="*/ 188 w 188"/>
                <a:gd name="T5" fmla="*/ 0 h 164"/>
                <a:gd name="T6" fmla="*/ 188 w 188"/>
                <a:gd name="T7" fmla="*/ 0 h 164"/>
                <a:gd name="T8" fmla="*/ 171 w 188"/>
                <a:gd name="T9" fmla="*/ 140 h 164"/>
                <a:gd name="T10" fmla="*/ 171 w 188"/>
                <a:gd name="T11" fmla="*/ 140 h 164"/>
                <a:gd name="T12" fmla="*/ 170 w 188"/>
                <a:gd name="T13" fmla="*/ 145 h 164"/>
                <a:gd name="T14" fmla="*/ 168 w 188"/>
                <a:gd name="T15" fmla="*/ 149 h 164"/>
                <a:gd name="T16" fmla="*/ 165 w 188"/>
                <a:gd name="T17" fmla="*/ 153 h 164"/>
                <a:gd name="T18" fmla="*/ 161 w 188"/>
                <a:gd name="T19" fmla="*/ 156 h 164"/>
                <a:gd name="T20" fmla="*/ 153 w 188"/>
                <a:gd name="T21" fmla="*/ 161 h 164"/>
                <a:gd name="T22" fmla="*/ 144 w 188"/>
                <a:gd name="T23" fmla="*/ 164 h 164"/>
                <a:gd name="T24" fmla="*/ 144 w 188"/>
                <a:gd name="T25" fmla="*/ 164 h 164"/>
                <a:gd name="T26" fmla="*/ 0 w 188"/>
                <a:gd name="T27" fmla="*/ 130 h 164"/>
                <a:gd name="T28" fmla="*/ 0 w 188"/>
                <a:gd name="T29" fmla="*/ 130 h 164"/>
                <a:gd name="T30" fmla="*/ 3 w 188"/>
                <a:gd name="T31" fmla="*/ 0 h 164"/>
                <a:gd name="T32" fmla="*/ 3 w 188"/>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8" h="164">
                  <a:moveTo>
                    <a:pt x="3" y="0"/>
                  </a:moveTo>
                  <a:lnTo>
                    <a:pt x="3" y="0"/>
                  </a:lnTo>
                  <a:lnTo>
                    <a:pt x="188" y="0"/>
                  </a:lnTo>
                  <a:lnTo>
                    <a:pt x="188" y="0"/>
                  </a:lnTo>
                  <a:lnTo>
                    <a:pt x="171" y="140"/>
                  </a:lnTo>
                  <a:lnTo>
                    <a:pt x="171" y="140"/>
                  </a:lnTo>
                  <a:lnTo>
                    <a:pt x="170" y="145"/>
                  </a:lnTo>
                  <a:lnTo>
                    <a:pt x="168" y="149"/>
                  </a:lnTo>
                  <a:lnTo>
                    <a:pt x="165" y="153"/>
                  </a:lnTo>
                  <a:lnTo>
                    <a:pt x="161" y="156"/>
                  </a:lnTo>
                  <a:lnTo>
                    <a:pt x="153" y="161"/>
                  </a:lnTo>
                  <a:lnTo>
                    <a:pt x="144" y="164"/>
                  </a:lnTo>
                  <a:lnTo>
                    <a:pt x="144" y="164"/>
                  </a:lnTo>
                  <a:lnTo>
                    <a:pt x="0" y="130"/>
                  </a:lnTo>
                  <a:lnTo>
                    <a:pt x="0" y="130"/>
                  </a:lnTo>
                  <a:lnTo>
                    <a:pt x="3" y="0"/>
                  </a:lnTo>
                  <a:lnTo>
                    <a:pt x="3" y="0"/>
                  </a:lnTo>
                  <a:close/>
                </a:path>
              </a:pathLst>
            </a:custGeom>
            <a:solidFill>
              <a:srgbClr val="A9A9A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7" name="Freeform 56"/>
            <p:cNvSpPr/>
            <p:nvPr/>
          </p:nvSpPr>
          <p:spPr bwMode="auto">
            <a:xfrm>
              <a:off x="3265488" y="5083175"/>
              <a:ext cx="292100" cy="260350"/>
            </a:xfrm>
            <a:custGeom>
              <a:avLst/>
              <a:gdLst>
                <a:gd name="T0" fmla="*/ 3 w 184"/>
                <a:gd name="T1" fmla="*/ 0 h 164"/>
                <a:gd name="T2" fmla="*/ 3 w 184"/>
                <a:gd name="T3" fmla="*/ 0 h 164"/>
                <a:gd name="T4" fmla="*/ 184 w 184"/>
                <a:gd name="T5" fmla="*/ 0 h 164"/>
                <a:gd name="T6" fmla="*/ 184 w 184"/>
                <a:gd name="T7" fmla="*/ 0 h 164"/>
                <a:gd name="T8" fmla="*/ 167 w 184"/>
                <a:gd name="T9" fmla="*/ 140 h 164"/>
                <a:gd name="T10" fmla="*/ 167 w 184"/>
                <a:gd name="T11" fmla="*/ 140 h 164"/>
                <a:gd name="T12" fmla="*/ 166 w 184"/>
                <a:gd name="T13" fmla="*/ 145 h 164"/>
                <a:gd name="T14" fmla="*/ 164 w 184"/>
                <a:gd name="T15" fmla="*/ 149 h 164"/>
                <a:gd name="T16" fmla="*/ 157 w 184"/>
                <a:gd name="T17" fmla="*/ 156 h 164"/>
                <a:gd name="T18" fmla="*/ 149 w 184"/>
                <a:gd name="T19" fmla="*/ 161 h 164"/>
                <a:gd name="T20" fmla="*/ 141 w 184"/>
                <a:gd name="T21" fmla="*/ 164 h 164"/>
                <a:gd name="T22" fmla="*/ 141 w 184"/>
                <a:gd name="T23" fmla="*/ 164 h 164"/>
                <a:gd name="T24" fmla="*/ 0 w 184"/>
                <a:gd name="T25" fmla="*/ 129 h 164"/>
                <a:gd name="T26" fmla="*/ 0 w 184"/>
                <a:gd name="T27" fmla="*/ 129 h 164"/>
                <a:gd name="T28" fmla="*/ 3 w 184"/>
                <a:gd name="T29" fmla="*/ 0 h 164"/>
                <a:gd name="T30" fmla="*/ 3 w 184"/>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4" h="164">
                  <a:moveTo>
                    <a:pt x="3" y="0"/>
                  </a:moveTo>
                  <a:lnTo>
                    <a:pt x="3" y="0"/>
                  </a:lnTo>
                  <a:lnTo>
                    <a:pt x="184" y="0"/>
                  </a:lnTo>
                  <a:lnTo>
                    <a:pt x="184" y="0"/>
                  </a:lnTo>
                  <a:lnTo>
                    <a:pt x="167" y="140"/>
                  </a:lnTo>
                  <a:lnTo>
                    <a:pt x="167" y="140"/>
                  </a:lnTo>
                  <a:lnTo>
                    <a:pt x="166" y="145"/>
                  </a:lnTo>
                  <a:lnTo>
                    <a:pt x="164" y="149"/>
                  </a:lnTo>
                  <a:lnTo>
                    <a:pt x="157" y="156"/>
                  </a:lnTo>
                  <a:lnTo>
                    <a:pt x="149" y="161"/>
                  </a:lnTo>
                  <a:lnTo>
                    <a:pt x="141" y="164"/>
                  </a:lnTo>
                  <a:lnTo>
                    <a:pt x="141" y="164"/>
                  </a:lnTo>
                  <a:lnTo>
                    <a:pt x="0" y="129"/>
                  </a:lnTo>
                  <a:lnTo>
                    <a:pt x="0" y="129"/>
                  </a:lnTo>
                  <a:lnTo>
                    <a:pt x="3" y="0"/>
                  </a:lnTo>
                  <a:lnTo>
                    <a:pt x="3" y="0"/>
                  </a:lnTo>
                  <a:close/>
                </a:path>
              </a:pathLst>
            </a:custGeom>
            <a:solidFill>
              <a:srgbClr val="AAAAA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8" name="Freeform 57"/>
            <p:cNvSpPr/>
            <p:nvPr/>
          </p:nvSpPr>
          <p:spPr bwMode="auto">
            <a:xfrm>
              <a:off x="3270251" y="5083175"/>
              <a:ext cx="287338" cy="260350"/>
            </a:xfrm>
            <a:custGeom>
              <a:avLst/>
              <a:gdLst>
                <a:gd name="T0" fmla="*/ 4 w 181"/>
                <a:gd name="T1" fmla="*/ 0 h 164"/>
                <a:gd name="T2" fmla="*/ 4 w 181"/>
                <a:gd name="T3" fmla="*/ 0 h 164"/>
                <a:gd name="T4" fmla="*/ 181 w 181"/>
                <a:gd name="T5" fmla="*/ 0 h 164"/>
                <a:gd name="T6" fmla="*/ 181 w 181"/>
                <a:gd name="T7" fmla="*/ 0 h 164"/>
                <a:gd name="T8" fmla="*/ 164 w 181"/>
                <a:gd name="T9" fmla="*/ 140 h 164"/>
                <a:gd name="T10" fmla="*/ 164 w 181"/>
                <a:gd name="T11" fmla="*/ 140 h 164"/>
                <a:gd name="T12" fmla="*/ 163 w 181"/>
                <a:gd name="T13" fmla="*/ 145 h 164"/>
                <a:gd name="T14" fmla="*/ 161 w 181"/>
                <a:gd name="T15" fmla="*/ 149 h 164"/>
                <a:gd name="T16" fmla="*/ 154 w 181"/>
                <a:gd name="T17" fmla="*/ 156 h 164"/>
                <a:gd name="T18" fmla="*/ 146 w 181"/>
                <a:gd name="T19" fmla="*/ 160 h 164"/>
                <a:gd name="T20" fmla="*/ 138 w 181"/>
                <a:gd name="T21" fmla="*/ 164 h 164"/>
                <a:gd name="T22" fmla="*/ 138 w 181"/>
                <a:gd name="T23" fmla="*/ 164 h 164"/>
                <a:gd name="T24" fmla="*/ 0 w 181"/>
                <a:gd name="T25" fmla="*/ 128 h 164"/>
                <a:gd name="T26" fmla="*/ 0 w 181"/>
                <a:gd name="T27" fmla="*/ 128 h 164"/>
                <a:gd name="T28" fmla="*/ 4 w 181"/>
                <a:gd name="T29" fmla="*/ 0 h 164"/>
                <a:gd name="T30" fmla="*/ 4 w 181"/>
                <a:gd name="T3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1" h="164">
                  <a:moveTo>
                    <a:pt x="4" y="0"/>
                  </a:moveTo>
                  <a:lnTo>
                    <a:pt x="4" y="0"/>
                  </a:lnTo>
                  <a:lnTo>
                    <a:pt x="181" y="0"/>
                  </a:lnTo>
                  <a:lnTo>
                    <a:pt x="181" y="0"/>
                  </a:lnTo>
                  <a:lnTo>
                    <a:pt x="164" y="140"/>
                  </a:lnTo>
                  <a:lnTo>
                    <a:pt x="164" y="140"/>
                  </a:lnTo>
                  <a:lnTo>
                    <a:pt x="163" y="145"/>
                  </a:lnTo>
                  <a:lnTo>
                    <a:pt x="161" y="149"/>
                  </a:lnTo>
                  <a:lnTo>
                    <a:pt x="154" y="156"/>
                  </a:lnTo>
                  <a:lnTo>
                    <a:pt x="146" y="160"/>
                  </a:lnTo>
                  <a:lnTo>
                    <a:pt x="138" y="164"/>
                  </a:lnTo>
                  <a:lnTo>
                    <a:pt x="138" y="164"/>
                  </a:lnTo>
                  <a:lnTo>
                    <a:pt x="0" y="128"/>
                  </a:lnTo>
                  <a:lnTo>
                    <a:pt x="0" y="128"/>
                  </a:lnTo>
                  <a:lnTo>
                    <a:pt x="4" y="0"/>
                  </a:lnTo>
                  <a:lnTo>
                    <a:pt x="4" y="0"/>
                  </a:lnTo>
                  <a:close/>
                </a:path>
              </a:pathLst>
            </a:custGeom>
            <a:solidFill>
              <a:srgbClr val="AAAAA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0" name="Freeform 58"/>
            <p:cNvSpPr/>
            <p:nvPr/>
          </p:nvSpPr>
          <p:spPr bwMode="auto">
            <a:xfrm>
              <a:off x="3276601" y="5083175"/>
              <a:ext cx="280988" cy="258763"/>
            </a:xfrm>
            <a:custGeom>
              <a:avLst/>
              <a:gdLst>
                <a:gd name="T0" fmla="*/ 4 w 177"/>
                <a:gd name="T1" fmla="*/ 0 h 163"/>
                <a:gd name="T2" fmla="*/ 4 w 177"/>
                <a:gd name="T3" fmla="*/ 0 h 163"/>
                <a:gd name="T4" fmla="*/ 177 w 177"/>
                <a:gd name="T5" fmla="*/ 0 h 163"/>
                <a:gd name="T6" fmla="*/ 177 w 177"/>
                <a:gd name="T7" fmla="*/ 0 h 163"/>
                <a:gd name="T8" fmla="*/ 160 w 177"/>
                <a:gd name="T9" fmla="*/ 140 h 163"/>
                <a:gd name="T10" fmla="*/ 160 w 177"/>
                <a:gd name="T11" fmla="*/ 140 h 163"/>
                <a:gd name="T12" fmla="*/ 159 w 177"/>
                <a:gd name="T13" fmla="*/ 145 h 163"/>
                <a:gd name="T14" fmla="*/ 157 w 177"/>
                <a:gd name="T15" fmla="*/ 149 h 163"/>
                <a:gd name="T16" fmla="*/ 150 w 177"/>
                <a:gd name="T17" fmla="*/ 156 h 163"/>
                <a:gd name="T18" fmla="*/ 142 w 177"/>
                <a:gd name="T19" fmla="*/ 160 h 163"/>
                <a:gd name="T20" fmla="*/ 134 w 177"/>
                <a:gd name="T21" fmla="*/ 163 h 163"/>
                <a:gd name="T22" fmla="*/ 134 w 177"/>
                <a:gd name="T23" fmla="*/ 163 h 163"/>
                <a:gd name="T24" fmla="*/ 0 w 177"/>
                <a:gd name="T25" fmla="*/ 128 h 163"/>
                <a:gd name="T26" fmla="*/ 0 w 177"/>
                <a:gd name="T27" fmla="*/ 128 h 163"/>
                <a:gd name="T28" fmla="*/ 4 w 177"/>
                <a:gd name="T29" fmla="*/ 0 h 163"/>
                <a:gd name="T30" fmla="*/ 4 w 17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7" h="163">
                  <a:moveTo>
                    <a:pt x="4" y="0"/>
                  </a:moveTo>
                  <a:lnTo>
                    <a:pt x="4" y="0"/>
                  </a:lnTo>
                  <a:lnTo>
                    <a:pt x="177" y="0"/>
                  </a:lnTo>
                  <a:lnTo>
                    <a:pt x="177" y="0"/>
                  </a:lnTo>
                  <a:lnTo>
                    <a:pt x="160" y="140"/>
                  </a:lnTo>
                  <a:lnTo>
                    <a:pt x="160" y="140"/>
                  </a:lnTo>
                  <a:lnTo>
                    <a:pt x="159" y="145"/>
                  </a:lnTo>
                  <a:lnTo>
                    <a:pt x="157" y="149"/>
                  </a:lnTo>
                  <a:lnTo>
                    <a:pt x="150" y="156"/>
                  </a:lnTo>
                  <a:lnTo>
                    <a:pt x="142" y="160"/>
                  </a:lnTo>
                  <a:lnTo>
                    <a:pt x="134" y="163"/>
                  </a:lnTo>
                  <a:lnTo>
                    <a:pt x="134" y="163"/>
                  </a:lnTo>
                  <a:lnTo>
                    <a:pt x="0" y="128"/>
                  </a:lnTo>
                  <a:lnTo>
                    <a:pt x="0" y="128"/>
                  </a:lnTo>
                  <a:lnTo>
                    <a:pt x="4" y="0"/>
                  </a:lnTo>
                  <a:lnTo>
                    <a:pt x="4" y="0"/>
                  </a:lnTo>
                  <a:close/>
                </a:path>
              </a:pathLst>
            </a:custGeom>
            <a:solidFill>
              <a:srgbClr val="ABABAF"/>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1" name="Freeform 59"/>
            <p:cNvSpPr/>
            <p:nvPr/>
          </p:nvSpPr>
          <p:spPr bwMode="auto">
            <a:xfrm>
              <a:off x="3282951" y="5083175"/>
              <a:ext cx="274638" cy="258763"/>
            </a:xfrm>
            <a:custGeom>
              <a:avLst/>
              <a:gdLst>
                <a:gd name="T0" fmla="*/ 3 w 173"/>
                <a:gd name="T1" fmla="*/ 0 h 163"/>
                <a:gd name="T2" fmla="*/ 3 w 173"/>
                <a:gd name="T3" fmla="*/ 0 h 163"/>
                <a:gd name="T4" fmla="*/ 173 w 173"/>
                <a:gd name="T5" fmla="*/ 0 h 163"/>
                <a:gd name="T6" fmla="*/ 173 w 173"/>
                <a:gd name="T7" fmla="*/ 0 h 163"/>
                <a:gd name="T8" fmla="*/ 156 w 173"/>
                <a:gd name="T9" fmla="*/ 140 h 163"/>
                <a:gd name="T10" fmla="*/ 156 w 173"/>
                <a:gd name="T11" fmla="*/ 140 h 163"/>
                <a:gd name="T12" fmla="*/ 155 w 173"/>
                <a:gd name="T13" fmla="*/ 145 h 163"/>
                <a:gd name="T14" fmla="*/ 153 w 173"/>
                <a:gd name="T15" fmla="*/ 149 h 163"/>
                <a:gd name="T16" fmla="*/ 146 w 173"/>
                <a:gd name="T17" fmla="*/ 156 h 163"/>
                <a:gd name="T18" fmla="*/ 140 w 173"/>
                <a:gd name="T19" fmla="*/ 160 h 163"/>
                <a:gd name="T20" fmla="*/ 132 w 173"/>
                <a:gd name="T21" fmla="*/ 163 h 163"/>
                <a:gd name="T22" fmla="*/ 132 w 173"/>
                <a:gd name="T23" fmla="*/ 163 h 163"/>
                <a:gd name="T24" fmla="*/ 0 w 173"/>
                <a:gd name="T25" fmla="*/ 126 h 163"/>
                <a:gd name="T26" fmla="*/ 0 w 173"/>
                <a:gd name="T27" fmla="*/ 126 h 163"/>
                <a:gd name="T28" fmla="*/ 3 w 173"/>
                <a:gd name="T29" fmla="*/ 0 h 163"/>
                <a:gd name="T30" fmla="*/ 3 w 17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163">
                  <a:moveTo>
                    <a:pt x="3" y="0"/>
                  </a:moveTo>
                  <a:lnTo>
                    <a:pt x="3" y="0"/>
                  </a:lnTo>
                  <a:lnTo>
                    <a:pt x="173" y="0"/>
                  </a:lnTo>
                  <a:lnTo>
                    <a:pt x="173" y="0"/>
                  </a:lnTo>
                  <a:lnTo>
                    <a:pt x="156" y="140"/>
                  </a:lnTo>
                  <a:lnTo>
                    <a:pt x="156" y="140"/>
                  </a:lnTo>
                  <a:lnTo>
                    <a:pt x="155" y="145"/>
                  </a:lnTo>
                  <a:lnTo>
                    <a:pt x="153" y="149"/>
                  </a:lnTo>
                  <a:lnTo>
                    <a:pt x="146" y="156"/>
                  </a:lnTo>
                  <a:lnTo>
                    <a:pt x="140" y="160"/>
                  </a:lnTo>
                  <a:lnTo>
                    <a:pt x="132" y="163"/>
                  </a:lnTo>
                  <a:lnTo>
                    <a:pt x="132" y="163"/>
                  </a:lnTo>
                  <a:lnTo>
                    <a:pt x="0" y="126"/>
                  </a:lnTo>
                  <a:lnTo>
                    <a:pt x="0" y="126"/>
                  </a:lnTo>
                  <a:lnTo>
                    <a:pt x="3" y="0"/>
                  </a:lnTo>
                  <a:lnTo>
                    <a:pt x="3" y="0"/>
                  </a:lnTo>
                  <a:close/>
                </a:path>
              </a:pathLst>
            </a:custGeom>
            <a:solidFill>
              <a:srgbClr val="ACACAF"/>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2" name="Freeform 60"/>
            <p:cNvSpPr/>
            <p:nvPr/>
          </p:nvSpPr>
          <p:spPr bwMode="auto">
            <a:xfrm>
              <a:off x="3289301" y="5083175"/>
              <a:ext cx="268288" cy="258763"/>
            </a:xfrm>
            <a:custGeom>
              <a:avLst/>
              <a:gdLst>
                <a:gd name="T0" fmla="*/ 3 w 169"/>
                <a:gd name="T1" fmla="*/ 0 h 163"/>
                <a:gd name="T2" fmla="*/ 3 w 169"/>
                <a:gd name="T3" fmla="*/ 0 h 163"/>
                <a:gd name="T4" fmla="*/ 169 w 169"/>
                <a:gd name="T5" fmla="*/ 0 h 163"/>
                <a:gd name="T6" fmla="*/ 169 w 169"/>
                <a:gd name="T7" fmla="*/ 0 h 163"/>
                <a:gd name="T8" fmla="*/ 152 w 169"/>
                <a:gd name="T9" fmla="*/ 140 h 163"/>
                <a:gd name="T10" fmla="*/ 152 w 169"/>
                <a:gd name="T11" fmla="*/ 140 h 163"/>
                <a:gd name="T12" fmla="*/ 151 w 169"/>
                <a:gd name="T13" fmla="*/ 144 h 163"/>
                <a:gd name="T14" fmla="*/ 149 w 169"/>
                <a:gd name="T15" fmla="*/ 148 h 163"/>
                <a:gd name="T16" fmla="*/ 142 w 169"/>
                <a:gd name="T17" fmla="*/ 155 h 163"/>
                <a:gd name="T18" fmla="*/ 136 w 169"/>
                <a:gd name="T19" fmla="*/ 160 h 163"/>
                <a:gd name="T20" fmla="*/ 128 w 169"/>
                <a:gd name="T21" fmla="*/ 163 h 163"/>
                <a:gd name="T22" fmla="*/ 128 w 169"/>
                <a:gd name="T23" fmla="*/ 163 h 163"/>
                <a:gd name="T24" fmla="*/ 0 w 169"/>
                <a:gd name="T25" fmla="*/ 125 h 163"/>
                <a:gd name="T26" fmla="*/ 0 w 169"/>
                <a:gd name="T27" fmla="*/ 125 h 163"/>
                <a:gd name="T28" fmla="*/ 3 w 169"/>
                <a:gd name="T29" fmla="*/ 0 h 163"/>
                <a:gd name="T30" fmla="*/ 3 w 169"/>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 h="163">
                  <a:moveTo>
                    <a:pt x="3" y="0"/>
                  </a:moveTo>
                  <a:lnTo>
                    <a:pt x="3" y="0"/>
                  </a:lnTo>
                  <a:lnTo>
                    <a:pt x="169" y="0"/>
                  </a:lnTo>
                  <a:lnTo>
                    <a:pt x="169" y="0"/>
                  </a:lnTo>
                  <a:lnTo>
                    <a:pt x="152" y="140"/>
                  </a:lnTo>
                  <a:lnTo>
                    <a:pt x="152" y="140"/>
                  </a:lnTo>
                  <a:lnTo>
                    <a:pt x="151" y="144"/>
                  </a:lnTo>
                  <a:lnTo>
                    <a:pt x="149" y="148"/>
                  </a:lnTo>
                  <a:lnTo>
                    <a:pt x="142" y="155"/>
                  </a:lnTo>
                  <a:lnTo>
                    <a:pt x="136" y="160"/>
                  </a:lnTo>
                  <a:lnTo>
                    <a:pt x="128" y="163"/>
                  </a:lnTo>
                  <a:lnTo>
                    <a:pt x="128" y="163"/>
                  </a:lnTo>
                  <a:lnTo>
                    <a:pt x="0" y="125"/>
                  </a:lnTo>
                  <a:lnTo>
                    <a:pt x="0" y="125"/>
                  </a:lnTo>
                  <a:lnTo>
                    <a:pt x="3" y="0"/>
                  </a:lnTo>
                  <a:lnTo>
                    <a:pt x="3" y="0"/>
                  </a:lnTo>
                  <a:close/>
                </a:path>
              </a:pathLst>
            </a:custGeom>
            <a:solidFill>
              <a:srgbClr val="ACACB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3" name="Freeform 61"/>
            <p:cNvSpPr/>
            <p:nvPr/>
          </p:nvSpPr>
          <p:spPr bwMode="auto">
            <a:xfrm>
              <a:off x="3294063" y="5083175"/>
              <a:ext cx="263525" cy="258763"/>
            </a:xfrm>
            <a:custGeom>
              <a:avLst/>
              <a:gdLst>
                <a:gd name="T0" fmla="*/ 4 w 166"/>
                <a:gd name="T1" fmla="*/ 0 h 163"/>
                <a:gd name="T2" fmla="*/ 4 w 166"/>
                <a:gd name="T3" fmla="*/ 0 h 163"/>
                <a:gd name="T4" fmla="*/ 166 w 166"/>
                <a:gd name="T5" fmla="*/ 0 h 163"/>
                <a:gd name="T6" fmla="*/ 166 w 166"/>
                <a:gd name="T7" fmla="*/ 0 h 163"/>
                <a:gd name="T8" fmla="*/ 149 w 166"/>
                <a:gd name="T9" fmla="*/ 140 h 163"/>
                <a:gd name="T10" fmla="*/ 149 w 166"/>
                <a:gd name="T11" fmla="*/ 140 h 163"/>
                <a:gd name="T12" fmla="*/ 148 w 166"/>
                <a:gd name="T13" fmla="*/ 144 h 163"/>
                <a:gd name="T14" fmla="*/ 146 w 166"/>
                <a:gd name="T15" fmla="*/ 148 h 163"/>
                <a:gd name="T16" fmla="*/ 141 w 166"/>
                <a:gd name="T17" fmla="*/ 155 h 163"/>
                <a:gd name="T18" fmla="*/ 133 w 166"/>
                <a:gd name="T19" fmla="*/ 160 h 163"/>
                <a:gd name="T20" fmla="*/ 125 w 166"/>
                <a:gd name="T21" fmla="*/ 163 h 163"/>
                <a:gd name="T22" fmla="*/ 125 w 166"/>
                <a:gd name="T23" fmla="*/ 163 h 163"/>
                <a:gd name="T24" fmla="*/ 0 w 166"/>
                <a:gd name="T25" fmla="*/ 124 h 163"/>
                <a:gd name="T26" fmla="*/ 0 w 166"/>
                <a:gd name="T27" fmla="*/ 124 h 163"/>
                <a:gd name="T28" fmla="*/ 4 w 166"/>
                <a:gd name="T29" fmla="*/ 0 h 163"/>
                <a:gd name="T30" fmla="*/ 4 w 166"/>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63">
                  <a:moveTo>
                    <a:pt x="4" y="0"/>
                  </a:moveTo>
                  <a:lnTo>
                    <a:pt x="4" y="0"/>
                  </a:lnTo>
                  <a:lnTo>
                    <a:pt x="166" y="0"/>
                  </a:lnTo>
                  <a:lnTo>
                    <a:pt x="166" y="0"/>
                  </a:lnTo>
                  <a:lnTo>
                    <a:pt x="149" y="140"/>
                  </a:lnTo>
                  <a:lnTo>
                    <a:pt x="149" y="140"/>
                  </a:lnTo>
                  <a:lnTo>
                    <a:pt x="148" y="144"/>
                  </a:lnTo>
                  <a:lnTo>
                    <a:pt x="146" y="148"/>
                  </a:lnTo>
                  <a:lnTo>
                    <a:pt x="141" y="155"/>
                  </a:lnTo>
                  <a:lnTo>
                    <a:pt x="133" y="160"/>
                  </a:lnTo>
                  <a:lnTo>
                    <a:pt x="125" y="163"/>
                  </a:lnTo>
                  <a:lnTo>
                    <a:pt x="125" y="163"/>
                  </a:lnTo>
                  <a:lnTo>
                    <a:pt x="0" y="124"/>
                  </a:lnTo>
                  <a:lnTo>
                    <a:pt x="0" y="124"/>
                  </a:lnTo>
                  <a:lnTo>
                    <a:pt x="4" y="0"/>
                  </a:lnTo>
                  <a:lnTo>
                    <a:pt x="4" y="0"/>
                  </a:lnTo>
                  <a:close/>
                </a:path>
              </a:pathLst>
            </a:custGeom>
            <a:solidFill>
              <a:srgbClr val="ADADB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4" name="Freeform 62"/>
            <p:cNvSpPr/>
            <p:nvPr/>
          </p:nvSpPr>
          <p:spPr bwMode="auto">
            <a:xfrm>
              <a:off x="3300413" y="5083175"/>
              <a:ext cx="257175" cy="258763"/>
            </a:xfrm>
            <a:custGeom>
              <a:avLst/>
              <a:gdLst>
                <a:gd name="T0" fmla="*/ 4 w 162"/>
                <a:gd name="T1" fmla="*/ 0 h 163"/>
                <a:gd name="T2" fmla="*/ 4 w 162"/>
                <a:gd name="T3" fmla="*/ 0 h 163"/>
                <a:gd name="T4" fmla="*/ 162 w 162"/>
                <a:gd name="T5" fmla="*/ 0 h 163"/>
                <a:gd name="T6" fmla="*/ 162 w 162"/>
                <a:gd name="T7" fmla="*/ 0 h 163"/>
                <a:gd name="T8" fmla="*/ 145 w 162"/>
                <a:gd name="T9" fmla="*/ 140 h 163"/>
                <a:gd name="T10" fmla="*/ 145 w 162"/>
                <a:gd name="T11" fmla="*/ 140 h 163"/>
                <a:gd name="T12" fmla="*/ 144 w 162"/>
                <a:gd name="T13" fmla="*/ 144 h 163"/>
                <a:gd name="T14" fmla="*/ 142 w 162"/>
                <a:gd name="T15" fmla="*/ 148 h 163"/>
                <a:gd name="T16" fmla="*/ 137 w 162"/>
                <a:gd name="T17" fmla="*/ 155 h 163"/>
                <a:gd name="T18" fmla="*/ 129 w 162"/>
                <a:gd name="T19" fmla="*/ 160 h 163"/>
                <a:gd name="T20" fmla="*/ 121 w 162"/>
                <a:gd name="T21" fmla="*/ 163 h 163"/>
                <a:gd name="T22" fmla="*/ 121 w 162"/>
                <a:gd name="T23" fmla="*/ 163 h 163"/>
                <a:gd name="T24" fmla="*/ 0 w 162"/>
                <a:gd name="T25" fmla="*/ 122 h 163"/>
                <a:gd name="T26" fmla="*/ 0 w 162"/>
                <a:gd name="T27" fmla="*/ 122 h 163"/>
                <a:gd name="T28" fmla="*/ 4 w 162"/>
                <a:gd name="T29" fmla="*/ 0 h 163"/>
                <a:gd name="T30" fmla="*/ 4 w 162"/>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63">
                  <a:moveTo>
                    <a:pt x="4" y="0"/>
                  </a:moveTo>
                  <a:lnTo>
                    <a:pt x="4" y="0"/>
                  </a:lnTo>
                  <a:lnTo>
                    <a:pt x="162" y="0"/>
                  </a:lnTo>
                  <a:lnTo>
                    <a:pt x="162" y="0"/>
                  </a:lnTo>
                  <a:lnTo>
                    <a:pt x="145" y="140"/>
                  </a:lnTo>
                  <a:lnTo>
                    <a:pt x="145" y="140"/>
                  </a:lnTo>
                  <a:lnTo>
                    <a:pt x="144" y="144"/>
                  </a:lnTo>
                  <a:lnTo>
                    <a:pt x="142" y="148"/>
                  </a:lnTo>
                  <a:lnTo>
                    <a:pt x="137" y="155"/>
                  </a:lnTo>
                  <a:lnTo>
                    <a:pt x="129" y="160"/>
                  </a:lnTo>
                  <a:lnTo>
                    <a:pt x="121" y="163"/>
                  </a:lnTo>
                  <a:lnTo>
                    <a:pt x="121" y="163"/>
                  </a:lnTo>
                  <a:lnTo>
                    <a:pt x="0" y="122"/>
                  </a:lnTo>
                  <a:lnTo>
                    <a:pt x="0" y="122"/>
                  </a:lnTo>
                  <a:lnTo>
                    <a:pt x="4" y="0"/>
                  </a:lnTo>
                  <a:lnTo>
                    <a:pt x="4" y="0"/>
                  </a:lnTo>
                  <a:close/>
                </a:path>
              </a:pathLst>
            </a:custGeom>
            <a:solidFill>
              <a:srgbClr val="AEAEB1"/>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5" name="Freeform 63"/>
            <p:cNvSpPr/>
            <p:nvPr/>
          </p:nvSpPr>
          <p:spPr bwMode="auto">
            <a:xfrm>
              <a:off x="3306763" y="5083175"/>
              <a:ext cx="250825" cy="258763"/>
            </a:xfrm>
            <a:custGeom>
              <a:avLst/>
              <a:gdLst>
                <a:gd name="T0" fmla="*/ 4 w 158"/>
                <a:gd name="T1" fmla="*/ 0 h 163"/>
                <a:gd name="T2" fmla="*/ 4 w 158"/>
                <a:gd name="T3" fmla="*/ 0 h 163"/>
                <a:gd name="T4" fmla="*/ 158 w 158"/>
                <a:gd name="T5" fmla="*/ 0 h 163"/>
                <a:gd name="T6" fmla="*/ 158 w 158"/>
                <a:gd name="T7" fmla="*/ 0 h 163"/>
                <a:gd name="T8" fmla="*/ 141 w 158"/>
                <a:gd name="T9" fmla="*/ 140 h 163"/>
                <a:gd name="T10" fmla="*/ 141 w 158"/>
                <a:gd name="T11" fmla="*/ 140 h 163"/>
                <a:gd name="T12" fmla="*/ 140 w 158"/>
                <a:gd name="T13" fmla="*/ 144 h 163"/>
                <a:gd name="T14" fmla="*/ 138 w 158"/>
                <a:gd name="T15" fmla="*/ 148 h 163"/>
                <a:gd name="T16" fmla="*/ 133 w 158"/>
                <a:gd name="T17" fmla="*/ 155 h 163"/>
                <a:gd name="T18" fmla="*/ 125 w 158"/>
                <a:gd name="T19" fmla="*/ 160 h 163"/>
                <a:gd name="T20" fmla="*/ 118 w 158"/>
                <a:gd name="T21" fmla="*/ 163 h 163"/>
                <a:gd name="T22" fmla="*/ 118 w 158"/>
                <a:gd name="T23" fmla="*/ 163 h 163"/>
                <a:gd name="T24" fmla="*/ 0 w 158"/>
                <a:gd name="T25" fmla="*/ 121 h 163"/>
                <a:gd name="T26" fmla="*/ 0 w 158"/>
                <a:gd name="T27" fmla="*/ 121 h 163"/>
                <a:gd name="T28" fmla="*/ 4 w 158"/>
                <a:gd name="T29" fmla="*/ 0 h 163"/>
                <a:gd name="T30" fmla="*/ 4 w 158"/>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3">
                  <a:moveTo>
                    <a:pt x="4" y="0"/>
                  </a:moveTo>
                  <a:lnTo>
                    <a:pt x="4" y="0"/>
                  </a:lnTo>
                  <a:lnTo>
                    <a:pt x="158" y="0"/>
                  </a:lnTo>
                  <a:lnTo>
                    <a:pt x="158" y="0"/>
                  </a:lnTo>
                  <a:lnTo>
                    <a:pt x="141" y="140"/>
                  </a:lnTo>
                  <a:lnTo>
                    <a:pt x="141" y="140"/>
                  </a:lnTo>
                  <a:lnTo>
                    <a:pt x="140" y="144"/>
                  </a:lnTo>
                  <a:lnTo>
                    <a:pt x="138" y="148"/>
                  </a:lnTo>
                  <a:lnTo>
                    <a:pt x="133" y="155"/>
                  </a:lnTo>
                  <a:lnTo>
                    <a:pt x="125" y="160"/>
                  </a:lnTo>
                  <a:lnTo>
                    <a:pt x="118" y="163"/>
                  </a:lnTo>
                  <a:lnTo>
                    <a:pt x="118" y="163"/>
                  </a:lnTo>
                  <a:lnTo>
                    <a:pt x="0" y="121"/>
                  </a:lnTo>
                  <a:lnTo>
                    <a:pt x="0" y="121"/>
                  </a:lnTo>
                  <a:lnTo>
                    <a:pt x="4" y="0"/>
                  </a:lnTo>
                  <a:lnTo>
                    <a:pt x="4" y="0"/>
                  </a:lnTo>
                  <a:close/>
                </a:path>
              </a:pathLst>
            </a:custGeom>
            <a:solidFill>
              <a:srgbClr val="AEAEB2"/>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6" name="Freeform 64"/>
            <p:cNvSpPr/>
            <p:nvPr/>
          </p:nvSpPr>
          <p:spPr bwMode="auto">
            <a:xfrm>
              <a:off x="3313113" y="5083175"/>
              <a:ext cx="244475" cy="258763"/>
            </a:xfrm>
            <a:custGeom>
              <a:avLst/>
              <a:gdLst>
                <a:gd name="T0" fmla="*/ 4 w 154"/>
                <a:gd name="T1" fmla="*/ 0 h 163"/>
                <a:gd name="T2" fmla="*/ 4 w 154"/>
                <a:gd name="T3" fmla="*/ 0 h 163"/>
                <a:gd name="T4" fmla="*/ 154 w 154"/>
                <a:gd name="T5" fmla="*/ 0 h 163"/>
                <a:gd name="T6" fmla="*/ 154 w 154"/>
                <a:gd name="T7" fmla="*/ 0 h 163"/>
                <a:gd name="T8" fmla="*/ 137 w 154"/>
                <a:gd name="T9" fmla="*/ 140 h 163"/>
                <a:gd name="T10" fmla="*/ 137 w 154"/>
                <a:gd name="T11" fmla="*/ 140 h 163"/>
                <a:gd name="T12" fmla="*/ 136 w 154"/>
                <a:gd name="T13" fmla="*/ 144 h 163"/>
                <a:gd name="T14" fmla="*/ 134 w 154"/>
                <a:gd name="T15" fmla="*/ 148 h 163"/>
                <a:gd name="T16" fmla="*/ 129 w 154"/>
                <a:gd name="T17" fmla="*/ 155 h 163"/>
                <a:gd name="T18" fmla="*/ 122 w 154"/>
                <a:gd name="T19" fmla="*/ 160 h 163"/>
                <a:gd name="T20" fmla="*/ 114 w 154"/>
                <a:gd name="T21" fmla="*/ 163 h 163"/>
                <a:gd name="T22" fmla="*/ 114 w 154"/>
                <a:gd name="T23" fmla="*/ 163 h 163"/>
                <a:gd name="T24" fmla="*/ 0 w 154"/>
                <a:gd name="T25" fmla="*/ 119 h 163"/>
                <a:gd name="T26" fmla="*/ 0 w 154"/>
                <a:gd name="T27" fmla="*/ 119 h 163"/>
                <a:gd name="T28" fmla="*/ 4 w 154"/>
                <a:gd name="T29" fmla="*/ 0 h 163"/>
                <a:gd name="T30" fmla="*/ 4 w 154"/>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4" h="163">
                  <a:moveTo>
                    <a:pt x="4" y="0"/>
                  </a:moveTo>
                  <a:lnTo>
                    <a:pt x="4" y="0"/>
                  </a:lnTo>
                  <a:lnTo>
                    <a:pt x="154" y="0"/>
                  </a:lnTo>
                  <a:lnTo>
                    <a:pt x="154" y="0"/>
                  </a:lnTo>
                  <a:lnTo>
                    <a:pt x="137" y="140"/>
                  </a:lnTo>
                  <a:lnTo>
                    <a:pt x="137" y="140"/>
                  </a:lnTo>
                  <a:lnTo>
                    <a:pt x="136" y="144"/>
                  </a:lnTo>
                  <a:lnTo>
                    <a:pt x="134" y="148"/>
                  </a:lnTo>
                  <a:lnTo>
                    <a:pt x="129" y="155"/>
                  </a:lnTo>
                  <a:lnTo>
                    <a:pt x="122" y="160"/>
                  </a:lnTo>
                  <a:lnTo>
                    <a:pt x="114" y="163"/>
                  </a:lnTo>
                  <a:lnTo>
                    <a:pt x="114" y="163"/>
                  </a:lnTo>
                  <a:lnTo>
                    <a:pt x="0" y="119"/>
                  </a:lnTo>
                  <a:lnTo>
                    <a:pt x="0" y="119"/>
                  </a:lnTo>
                  <a:lnTo>
                    <a:pt x="4" y="0"/>
                  </a:lnTo>
                  <a:lnTo>
                    <a:pt x="4" y="0"/>
                  </a:lnTo>
                  <a:close/>
                </a:path>
              </a:pathLst>
            </a:custGeom>
            <a:solidFill>
              <a:srgbClr val="AFAFB2"/>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7" name="Freeform 65"/>
            <p:cNvSpPr/>
            <p:nvPr/>
          </p:nvSpPr>
          <p:spPr bwMode="auto">
            <a:xfrm>
              <a:off x="3317876" y="5083175"/>
              <a:ext cx="239713" cy="258763"/>
            </a:xfrm>
            <a:custGeom>
              <a:avLst/>
              <a:gdLst>
                <a:gd name="T0" fmla="*/ 4 w 151"/>
                <a:gd name="T1" fmla="*/ 0 h 163"/>
                <a:gd name="T2" fmla="*/ 4 w 151"/>
                <a:gd name="T3" fmla="*/ 0 h 163"/>
                <a:gd name="T4" fmla="*/ 151 w 151"/>
                <a:gd name="T5" fmla="*/ 0 h 163"/>
                <a:gd name="T6" fmla="*/ 151 w 151"/>
                <a:gd name="T7" fmla="*/ 0 h 163"/>
                <a:gd name="T8" fmla="*/ 134 w 151"/>
                <a:gd name="T9" fmla="*/ 140 h 163"/>
                <a:gd name="T10" fmla="*/ 134 w 151"/>
                <a:gd name="T11" fmla="*/ 140 h 163"/>
                <a:gd name="T12" fmla="*/ 133 w 151"/>
                <a:gd name="T13" fmla="*/ 144 h 163"/>
                <a:gd name="T14" fmla="*/ 131 w 151"/>
                <a:gd name="T15" fmla="*/ 148 h 163"/>
                <a:gd name="T16" fmla="*/ 126 w 151"/>
                <a:gd name="T17" fmla="*/ 155 h 163"/>
                <a:gd name="T18" fmla="*/ 119 w 151"/>
                <a:gd name="T19" fmla="*/ 160 h 163"/>
                <a:gd name="T20" fmla="*/ 111 w 151"/>
                <a:gd name="T21" fmla="*/ 163 h 163"/>
                <a:gd name="T22" fmla="*/ 111 w 151"/>
                <a:gd name="T23" fmla="*/ 163 h 163"/>
                <a:gd name="T24" fmla="*/ 0 w 151"/>
                <a:gd name="T25" fmla="*/ 119 h 163"/>
                <a:gd name="T26" fmla="*/ 0 w 151"/>
                <a:gd name="T27" fmla="*/ 119 h 163"/>
                <a:gd name="T28" fmla="*/ 4 w 151"/>
                <a:gd name="T29" fmla="*/ 0 h 163"/>
                <a:gd name="T30" fmla="*/ 4 w 151"/>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163">
                  <a:moveTo>
                    <a:pt x="4" y="0"/>
                  </a:moveTo>
                  <a:lnTo>
                    <a:pt x="4" y="0"/>
                  </a:lnTo>
                  <a:lnTo>
                    <a:pt x="151" y="0"/>
                  </a:lnTo>
                  <a:lnTo>
                    <a:pt x="151" y="0"/>
                  </a:lnTo>
                  <a:lnTo>
                    <a:pt x="134" y="140"/>
                  </a:lnTo>
                  <a:lnTo>
                    <a:pt x="134" y="140"/>
                  </a:lnTo>
                  <a:lnTo>
                    <a:pt x="133" y="144"/>
                  </a:lnTo>
                  <a:lnTo>
                    <a:pt x="131" y="148"/>
                  </a:lnTo>
                  <a:lnTo>
                    <a:pt x="126" y="155"/>
                  </a:lnTo>
                  <a:lnTo>
                    <a:pt x="119" y="160"/>
                  </a:lnTo>
                  <a:lnTo>
                    <a:pt x="111" y="163"/>
                  </a:lnTo>
                  <a:lnTo>
                    <a:pt x="111" y="163"/>
                  </a:lnTo>
                  <a:lnTo>
                    <a:pt x="0" y="119"/>
                  </a:lnTo>
                  <a:lnTo>
                    <a:pt x="0" y="119"/>
                  </a:lnTo>
                  <a:lnTo>
                    <a:pt x="4" y="0"/>
                  </a:lnTo>
                  <a:lnTo>
                    <a:pt x="4" y="0"/>
                  </a:lnTo>
                  <a:close/>
                </a:path>
              </a:pathLst>
            </a:custGeom>
            <a:solidFill>
              <a:srgbClr val="AFAFB3"/>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4" name="Freeform 66"/>
            <p:cNvSpPr/>
            <p:nvPr/>
          </p:nvSpPr>
          <p:spPr bwMode="auto">
            <a:xfrm>
              <a:off x="3324226" y="5083175"/>
              <a:ext cx="233363" cy="258763"/>
            </a:xfrm>
            <a:custGeom>
              <a:avLst/>
              <a:gdLst>
                <a:gd name="T0" fmla="*/ 4 w 147"/>
                <a:gd name="T1" fmla="*/ 0 h 163"/>
                <a:gd name="T2" fmla="*/ 4 w 147"/>
                <a:gd name="T3" fmla="*/ 0 h 163"/>
                <a:gd name="T4" fmla="*/ 147 w 147"/>
                <a:gd name="T5" fmla="*/ 0 h 163"/>
                <a:gd name="T6" fmla="*/ 147 w 147"/>
                <a:gd name="T7" fmla="*/ 0 h 163"/>
                <a:gd name="T8" fmla="*/ 130 w 147"/>
                <a:gd name="T9" fmla="*/ 140 h 163"/>
                <a:gd name="T10" fmla="*/ 130 w 147"/>
                <a:gd name="T11" fmla="*/ 140 h 163"/>
                <a:gd name="T12" fmla="*/ 129 w 147"/>
                <a:gd name="T13" fmla="*/ 144 h 163"/>
                <a:gd name="T14" fmla="*/ 127 w 147"/>
                <a:gd name="T15" fmla="*/ 148 h 163"/>
                <a:gd name="T16" fmla="*/ 122 w 147"/>
                <a:gd name="T17" fmla="*/ 155 h 163"/>
                <a:gd name="T18" fmla="*/ 115 w 147"/>
                <a:gd name="T19" fmla="*/ 159 h 163"/>
                <a:gd name="T20" fmla="*/ 107 w 147"/>
                <a:gd name="T21" fmla="*/ 163 h 163"/>
                <a:gd name="T22" fmla="*/ 107 w 147"/>
                <a:gd name="T23" fmla="*/ 163 h 163"/>
                <a:gd name="T24" fmla="*/ 0 w 147"/>
                <a:gd name="T25" fmla="*/ 118 h 163"/>
                <a:gd name="T26" fmla="*/ 0 w 147"/>
                <a:gd name="T27" fmla="*/ 118 h 163"/>
                <a:gd name="T28" fmla="*/ 4 w 147"/>
                <a:gd name="T29" fmla="*/ 0 h 163"/>
                <a:gd name="T30" fmla="*/ 4 w 147"/>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7" h="163">
                  <a:moveTo>
                    <a:pt x="4" y="0"/>
                  </a:moveTo>
                  <a:lnTo>
                    <a:pt x="4" y="0"/>
                  </a:lnTo>
                  <a:lnTo>
                    <a:pt x="147" y="0"/>
                  </a:lnTo>
                  <a:lnTo>
                    <a:pt x="147" y="0"/>
                  </a:lnTo>
                  <a:lnTo>
                    <a:pt x="130" y="140"/>
                  </a:lnTo>
                  <a:lnTo>
                    <a:pt x="130" y="140"/>
                  </a:lnTo>
                  <a:lnTo>
                    <a:pt x="129" y="144"/>
                  </a:lnTo>
                  <a:lnTo>
                    <a:pt x="127" y="148"/>
                  </a:lnTo>
                  <a:lnTo>
                    <a:pt x="122" y="155"/>
                  </a:lnTo>
                  <a:lnTo>
                    <a:pt x="115" y="159"/>
                  </a:lnTo>
                  <a:lnTo>
                    <a:pt x="107" y="163"/>
                  </a:lnTo>
                  <a:lnTo>
                    <a:pt x="107" y="163"/>
                  </a:lnTo>
                  <a:lnTo>
                    <a:pt x="0" y="118"/>
                  </a:lnTo>
                  <a:lnTo>
                    <a:pt x="0" y="118"/>
                  </a:lnTo>
                  <a:lnTo>
                    <a:pt x="4" y="0"/>
                  </a:lnTo>
                  <a:lnTo>
                    <a:pt x="4" y="0"/>
                  </a:lnTo>
                  <a:close/>
                </a:path>
              </a:pathLst>
            </a:custGeom>
            <a:solidFill>
              <a:srgbClr val="B0B0B4"/>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5" name="Freeform 67"/>
            <p:cNvSpPr/>
            <p:nvPr/>
          </p:nvSpPr>
          <p:spPr bwMode="auto">
            <a:xfrm>
              <a:off x="3330576" y="5083175"/>
              <a:ext cx="227013" cy="258763"/>
            </a:xfrm>
            <a:custGeom>
              <a:avLst/>
              <a:gdLst>
                <a:gd name="T0" fmla="*/ 4 w 143"/>
                <a:gd name="T1" fmla="*/ 0 h 163"/>
                <a:gd name="T2" fmla="*/ 4 w 143"/>
                <a:gd name="T3" fmla="*/ 0 h 163"/>
                <a:gd name="T4" fmla="*/ 143 w 143"/>
                <a:gd name="T5" fmla="*/ 0 h 163"/>
                <a:gd name="T6" fmla="*/ 143 w 143"/>
                <a:gd name="T7" fmla="*/ 0 h 163"/>
                <a:gd name="T8" fmla="*/ 126 w 143"/>
                <a:gd name="T9" fmla="*/ 140 h 163"/>
                <a:gd name="T10" fmla="*/ 126 w 143"/>
                <a:gd name="T11" fmla="*/ 140 h 163"/>
                <a:gd name="T12" fmla="*/ 125 w 143"/>
                <a:gd name="T13" fmla="*/ 144 h 163"/>
                <a:gd name="T14" fmla="*/ 123 w 143"/>
                <a:gd name="T15" fmla="*/ 148 h 163"/>
                <a:gd name="T16" fmla="*/ 118 w 143"/>
                <a:gd name="T17" fmla="*/ 155 h 163"/>
                <a:gd name="T18" fmla="*/ 111 w 143"/>
                <a:gd name="T19" fmla="*/ 159 h 163"/>
                <a:gd name="T20" fmla="*/ 104 w 143"/>
                <a:gd name="T21" fmla="*/ 163 h 163"/>
                <a:gd name="T22" fmla="*/ 104 w 143"/>
                <a:gd name="T23" fmla="*/ 163 h 163"/>
                <a:gd name="T24" fmla="*/ 0 w 143"/>
                <a:gd name="T25" fmla="*/ 117 h 163"/>
                <a:gd name="T26" fmla="*/ 0 w 143"/>
                <a:gd name="T27" fmla="*/ 117 h 163"/>
                <a:gd name="T28" fmla="*/ 4 w 143"/>
                <a:gd name="T29" fmla="*/ 0 h 163"/>
                <a:gd name="T30" fmla="*/ 4 w 143"/>
                <a:gd name="T3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163">
                  <a:moveTo>
                    <a:pt x="4" y="0"/>
                  </a:moveTo>
                  <a:lnTo>
                    <a:pt x="4" y="0"/>
                  </a:lnTo>
                  <a:lnTo>
                    <a:pt x="143" y="0"/>
                  </a:lnTo>
                  <a:lnTo>
                    <a:pt x="143" y="0"/>
                  </a:lnTo>
                  <a:lnTo>
                    <a:pt x="126" y="140"/>
                  </a:lnTo>
                  <a:lnTo>
                    <a:pt x="126" y="140"/>
                  </a:lnTo>
                  <a:lnTo>
                    <a:pt x="125" y="144"/>
                  </a:lnTo>
                  <a:lnTo>
                    <a:pt x="123" y="148"/>
                  </a:lnTo>
                  <a:lnTo>
                    <a:pt x="118" y="155"/>
                  </a:lnTo>
                  <a:lnTo>
                    <a:pt x="111" y="159"/>
                  </a:lnTo>
                  <a:lnTo>
                    <a:pt x="104" y="163"/>
                  </a:lnTo>
                  <a:lnTo>
                    <a:pt x="104" y="163"/>
                  </a:lnTo>
                  <a:lnTo>
                    <a:pt x="0" y="117"/>
                  </a:lnTo>
                  <a:lnTo>
                    <a:pt x="0" y="117"/>
                  </a:lnTo>
                  <a:lnTo>
                    <a:pt x="4" y="0"/>
                  </a:lnTo>
                  <a:lnTo>
                    <a:pt x="4" y="0"/>
                  </a:lnTo>
                  <a:close/>
                </a:path>
              </a:pathLst>
            </a:custGeom>
            <a:solidFill>
              <a:srgbClr val="B1B1B4"/>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6" name="Freeform 68"/>
            <p:cNvSpPr/>
            <p:nvPr/>
          </p:nvSpPr>
          <p:spPr bwMode="auto">
            <a:xfrm>
              <a:off x="3336926" y="5083175"/>
              <a:ext cx="220663" cy="255588"/>
            </a:xfrm>
            <a:custGeom>
              <a:avLst/>
              <a:gdLst>
                <a:gd name="T0" fmla="*/ 4 w 139"/>
                <a:gd name="T1" fmla="*/ 0 h 161"/>
                <a:gd name="T2" fmla="*/ 4 w 139"/>
                <a:gd name="T3" fmla="*/ 0 h 161"/>
                <a:gd name="T4" fmla="*/ 139 w 139"/>
                <a:gd name="T5" fmla="*/ 0 h 161"/>
                <a:gd name="T6" fmla="*/ 139 w 139"/>
                <a:gd name="T7" fmla="*/ 0 h 161"/>
                <a:gd name="T8" fmla="*/ 122 w 139"/>
                <a:gd name="T9" fmla="*/ 140 h 161"/>
                <a:gd name="T10" fmla="*/ 122 w 139"/>
                <a:gd name="T11" fmla="*/ 140 h 161"/>
                <a:gd name="T12" fmla="*/ 121 w 139"/>
                <a:gd name="T13" fmla="*/ 144 h 161"/>
                <a:gd name="T14" fmla="*/ 119 w 139"/>
                <a:gd name="T15" fmla="*/ 148 h 161"/>
                <a:gd name="T16" fmla="*/ 114 w 139"/>
                <a:gd name="T17" fmla="*/ 155 h 161"/>
                <a:gd name="T18" fmla="*/ 107 w 139"/>
                <a:gd name="T19" fmla="*/ 159 h 161"/>
                <a:gd name="T20" fmla="*/ 100 w 139"/>
                <a:gd name="T21" fmla="*/ 161 h 161"/>
                <a:gd name="T22" fmla="*/ 100 w 139"/>
                <a:gd name="T23" fmla="*/ 161 h 161"/>
                <a:gd name="T24" fmla="*/ 0 w 139"/>
                <a:gd name="T25" fmla="*/ 115 h 161"/>
                <a:gd name="T26" fmla="*/ 0 w 139"/>
                <a:gd name="T27" fmla="*/ 115 h 161"/>
                <a:gd name="T28" fmla="*/ 4 w 139"/>
                <a:gd name="T29" fmla="*/ 0 h 161"/>
                <a:gd name="T30" fmla="*/ 4 w 139"/>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61">
                  <a:moveTo>
                    <a:pt x="4" y="0"/>
                  </a:moveTo>
                  <a:lnTo>
                    <a:pt x="4" y="0"/>
                  </a:lnTo>
                  <a:lnTo>
                    <a:pt x="139" y="0"/>
                  </a:lnTo>
                  <a:lnTo>
                    <a:pt x="139" y="0"/>
                  </a:lnTo>
                  <a:lnTo>
                    <a:pt x="122" y="140"/>
                  </a:lnTo>
                  <a:lnTo>
                    <a:pt x="122" y="140"/>
                  </a:lnTo>
                  <a:lnTo>
                    <a:pt x="121" y="144"/>
                  </a:lnTo>
                  <a:lnTo>
                    <a:pt x="119" y="148"/>
                  </a:lnTo>
                  <a:lnTo>
                    <a:pt x="114" y="155"/>
                  </a:lnTo>
                  <a:lnTo>
                    <a:pt x="107" y="159"/>
                  </a:lnTo>
                  <a:lnTo>
                    <a:pt x="100" y="161"/>
                  </a:lnTo>
                  <a:lnTo>
                    <a:pt x="100" y="161"/>
                  </a:lnTo>
                  <a:lnTo>
                    <a:pt x="0" y="115"/>
                  </a:lnTo>
                  <a:lnTo>
                    <a:pt x="0" y="115"/>
                  </a:lnTo>
                  <a:lnTo>
                    <a:pt x="4" y="0"/>
                  </a:lnTo>
                  <a:lnTo>
                    <a:pt x="4" y="0"/>
                  </a:lnTo>
                  <a:close/>
                </a:path>
              </a:pathLst>
            </a:custGeom>
            <a:solidFill>
              <a:srgbClr val="B1B1B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7" name="Freeform 69"/>
            <p:cNvSpPr/>
            <p:nvPr/>
          </p:nvSpPr>
          <p:spPr bwMode="auto">
            <a:xfrm>
              <a:off x="3343276" y="5083175"/>
              <a:ext cx="214313" cy="255588"/>
            </a:xfrm>
            <a:custGeom>
              <a:avLst/>
              <a:gdLst>
                <a:gd name="T0" fmla="*/ 4 w 135"/>
                <a:gd name="T1" fmla="*/ 0 h 161"/>
                <a:gd name="T2" fmla="*/ 4 w 135"/>
                <a:gd name="T3" fmla="*/ 0 h 161"/>
                <a:gd name="T4" fmla="*/ 135 w 135"/>
                <a:gd name="T5" fmla="*/ 0 h 161"/>
                <a:gd name="T6" fmla="*/ 135 w 135"/>
                <a:gd name="T7" fmla="*/ 0 h 161"/>
                <a:gd name="T8" fmla="*/ 118 w 135"/>
                <a:gd name="T9" fmla="*/ 140 h 161"/>
                <a:gd name="T10" fmla="*/ 118 w 135"/>
                <a:gd name="T11" fmla="*/ 140 h 161"/>
                <a:gd name="T12" fmla="*/ 117 w 135"/>
                <a:gd name="T13" fmla="*/ 144 h 161"/>
                <a:gd name="T14" fmla="*/ 115 w 135"/>
                <a:gd name="T15" fmla="*/ 148 h 161"/>
                <a:gd name="T16" fmla="*/ 110 w 135"/>
                <a:gd name="T17" fmla="*/ 155 h 161"/>
                <a:gd name="T18" fmla="*/ 103 w 135"/>
                <a:gd name="T19" fmla="*/ 159 h 161"/>
                <a:gd name="T20" fmla="*/ 96 w 135"/>
                <a:gd name="T21" fmla="*/ 161 h 161"/>
                <a:gd name="T22" fmla="*/ 96 w 135"/>
                <a:gd name="T23" fmla="*/ 161 h 161"/>
                <a:gd name="T24" fmla="*/ 0 w 135"/>
                <a:gd name="T25" fmla="*/ 114 h 161"/>
                <a:gd name="T26" fmla="*/ 0 w 135"/>
                <a:gd name="T27" fmla="*/ 114 h 161"/>
                <a:gd name="T28" fmla="*/ 4 w 135"/>
                <a:gd name="T29" fmla="*/ 0 h 161"/>
                <a:gd name="T30" fmla="*/ 4 w 135"/>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5" h="161">
                  <a:moveTo>
                    <a:pt x="4" y="0"/>
                  </a:moveTo>
                  <a:lnTo>
                    <a:pt x="4" y="0"/>
                  </a:lnTo>
                  <a:lnTo>
                    <a:pt x="135" y="0"/>
                  </a:lnTo>
                  <a:lnTo>
                    <a:pt x="135" y="0"/>
                  </a:lnTo>
                  <a:lnTo>
                    <a:pt x="118" y="140"/>
                  </a:lnTo>
                  <a:lnTo>
                    <a:pt x="118" y="140"/>
                  </a:lnTo>
                  <a:lnTo>
                    <a:pt x="117" y="144"/>
                  </a:lnTo>
                  <a:lnTo>
                    <a:pt x="115" y="148"/>
                  </a:lnTo>
                  <a:lnTo>
                    <a:pt x="110" y="155"/>
                  </a:lnTo>
                  <a:lnTo>
                    <a:pt x="103" y="159"/>
                  </a:lnTo>
                  <a:lnTo>
                    <a:pt x="96" y="161"/>
                  </a:lnTo>
                  <a:lnTo>
                    <a:pt x="96" y="161"/>
                  </a:lnTo>
                  <a:lnTo>
                    <a:pt x="0" y="114"/>
                  </a:lnTo>
                  <a:lnTo>
                    <a:pt x="0" y="114"/>
                  </a:lnTo>
                  <a:lnTo>
                    <a:pt x="4" y="0"/>
                  </a:lnTo>
                  <a:lnTo>
                    <a:pt x="4" y="0"/>
                  </a:lnTo>
                  <a:close/>
                </a:path>
              </a:pathLst>
            </a:custGeom>
            <a:solidFill>
              <a:srgbClr val="B2B2B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8" name="Freeform 70"/>
            <p:cNvSpPr/>
            <p:nvPr/>
          </p:nvSpPr>
          <p:spPr bwMode="auto">
            <a:xfrm>
              <a:off x="3348038" y="5083175"/>
              <a:ext cx="209550" cy="255588"/>
            </a:xfrm>
            <a:custGeom>
              <a:avLst/>
              <a:gdLst>
                <a:gd name="T0" fmla="*/ 5 w 132"/>
                <a:gd name="T1" fmla="*/ 0 h 161"/>
                <a:gd name="T2" fmla="*/ 5 w 132"/>
                <a:gd name="T3" fmla="*/ 0 h 161"/>
                <a:gd name="T4" fmla="*/ 132 w 132"/>
                <a:gd name="T5" fmla="*/ 0 h 161"/>
                <a:gd name="T6" fmla="*/ 132 w 132"/>
                <a:gd name="T7" fmla="*/ 0 h 161"/>
                <a:gd name="T8" fmla="*/ 115 w 132"/>
                <a:gd name="T9" fmla="*/ 140 h 161"/>
                <a:gd name="T10" fmla="*/ 115 w 132"/>
                <a:gd name="T11" fmla="*/ 140 h 161"/>
                <a:gd name="T12" fmla="*/ 114 w 132"/>
                <a:gd name="T13" fmla="*/ 144 h 161"/>
                <a:gd name="T14" fmla="*/ 112 w 132"/>
                <a:gd name="T15" fmla="*/ 148 h 161"/>
                <a:gd name="T16" fmla="*/ 108 w 132"/>
                <a:gd name="T17" fmla="*/ 153 h 161"/>
                <a:gd name="T18" fmla="*/ 101 w 132"/>
                <a:gd name="T19" fmla="*/ 159 h 161"/>
                <a:gd name="T20" fmla="*/ 95 w 132"/>
                <a:gd name="T21" fmla="*/ 161 h 161"/>
                <a:gd name="T22" fmla="*/ 95 w 132"/>
                <a:gd name="T23" fmla="*/ 161 h 161"/>
                <a:gd name="T24" fmla="*/ 0 w 132"/>
                <a:gd name="T25" fmla="*/ 113 h 161"/>
                <a:gd name="T26" fmla="*/ 0 w 132"/>
                <a:gd name="T27" fmla="*/ 113 h 161"/>
                <a:gd name="T28" fmla="*/ 5 w 132"/>
                <a:gd name="T29" fmla="*/ 0 h 161"/>
                <a:gd name="T30" fmla="*/ 5 w 132"/>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2" h="161">
                  <a:moveTo>
                    <a:pt x="5" y="0"/>
                  </a:moveTo>
                  <a:lnTo>
                    <a:pt x="5" y="0"/>
                  </a:lnTo>
                  <a:lnTo>
                    <a:pt x="132" y="0"/>
                  </a:lnTo>
                  <a:lnTo>
                    <a:pt x="132" y="0"/>
                  </a:lnTo>
                  <a:lnTo>
                    <a:pt x="115" y="140"/>
                  </a:lnTo>
                  <a:lnTo>
                    <a:pt x="115" y="140"/>
                  </a:lnTo>
                  <a:lnTo>
                    <a:pt x="114" y="144"/>
                  </a:lnTo>
                  <a:lnTo>
                    <a:pt x="112" y="148"/>
                  </a:lnTo>
                  <a:lnTo>
                    <a:pt x="108" y="153"/>
                  </a:lnTo>
                  <a:lnTo>
                    <a:pt x="101" y="159"/>
                  </a:lnTo>
                  <a:lnTo>
                    <a:pt x="95" y="161"/>
                  </a:lnTo>
                  <a:lnTo>
                    <a:pt x="95" y="161"/>
                  </a:lnTo>
                  <a:lnTo>
                    <a:pt x="0" y="113"/>
                  </a:lnTo>
                  <a:lnTo>
                    <a:pt x="0" y="113"/>
                  </a:lnTo>
                  <a:lnTo>
                    <a:pt x="5" y="0"/>
                  </a:lnTo>
                  <a:lnTo>
                    <a:pt x="5" y="0"/>
                  </a:lnTo>
                  <a:close/>
                </a:path>
              </a:pathLst>
            </a:custGeom>
            <a:solidFill>
              <a:srgbClr val="B2B2B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9" name="Freeform 71"/>
            <p:cNvSpPr/>
            <p:nvPr/>
          </p:nvSpPr>
          <p:spPr bwMode="auto">
            <a:xfrm>
              <a:off x="3354388" y="5083175"/>
              <a:ext cx="203200" cy="255588"/>
            </a:xfrm>
            <a:custGeom>
              <a:avLst/>
              <a:gdLst>
                <a:gd name="T0" fmla="*/ 4 w 128"/>
                <a:gd name="T1" fmla="*/ 0 h 161"/>
                <a:gd name="T2" fmla="*/ 4 w 128"/>
                <a:gd name="T3" fmla="*/ 0 h 161"/>
                <a:gd name="T4" fmla="*/ 128 w 128"/>
                <a:gd name="T5" fmla="*/ 0 h 161"/>
                <a:gd name="T6" fmla="*/ 128 w 128"/>
                <a:gd name="T7" fmla="*/ 0 h 161"/>
                <a:gd name="T8" fmla="*/ 111 w 128"/>
                <a:gd name="T9" fmla="*/ 140 h 161"/>
                <a:gd name="T10" fmla="*/ 111 w 128"/>
                <a:gd name="T11" fmla="*/ 140 h 161"/>
                <a:gd name="T12" fmla="*/ 111 w 128"/>
                <a:gd name="T13" fmla="*/ 144 h 161"/>
                <a:gd name="T14" fmla="*/ 108 w 128"/>
                <a:gd name="T15" fmla="*/ 148 h 161"/>
                <a:gd name="T16" fmla="*/ 104 w 128"/>
                <a:gd name="T17" fmla="*/ 153 h 161"/>
                <a:gd name="T18" fmla="*/ 97 w 128"/>
                <a:gd name="T19" fmla="*/ 159 h 161"/>
                <a:gd name="T20" fmla="*/ 91 w 128"/>
                <a:gd name="T21" fmla="*/ 161 h 161"/>
                <a:gd name="T22" fmla="*/ 91 w 128"/>
                <a:gd name="T23" fmla="*/ 161 h 161"/>
                <a:gd name="T24" fmla="*/ 0 w 128"/>
                <a:gd name="T25" fmla="*/ 113 h 161"/>
                <a:gd name="T26" fmla="*/ 0 w 128"/>
                <a:gd name="T27" fmla="*/ 113 h 161"/>
                <a:gd name="T28" fmla="*/ 4 w 128"/>
                <a:gd name="T29" fmla="*/ 0 h 161"/>
                <a:gd name="T30" fmla="*/ 4 w 128"/>
                <a:gd name="T3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8" h="161">
                  <a:moveTo>
                    <a:pt x="4" y="0"/>
                  </a:moveTo>
                  <a:lnTo>
                    <a:pt x="4" y="0"/>
                  </a:lnTo>
                  <a:lnTo>
                    <a:pt x="128" y="0"/>
                  </a:lnTo>
                  <a:lnTo>
                    <a:pt x="128" y="0"/>
                  </a:lnTo>
                  <a:lnTo>
                    <a:pt x="111" y="140"/>
                  </a:lnTo>
                  <a:lnTo>
                    <a:pt x="111" y="140"/>
                  </a:lnTo>
                  <a:lnTo>
                    <a:pt x="111" y="144"/>
                  </a:lnTo>
                  <a:lnTo>
                    <a:pt x="108" y="148"/>
                  </a:lnTo>
                  <a:lnTo>
                    <a:pt x="104" y="153"/>
                  </a:lnTo>
                  <a:lnTo>
                    <a:pt x="97" y="159"/>
                  </a:lnTo>
                  <a:lnTo>
                    <a:pt x="91" y="161"/>
                  </a:lnTo>
                  <a:lnTo>
                    <a:pt x="91" y="161"/>
                  </a:lnTo>
                  <a:lnTo>
                    <a:pt x="0" y="113"/>
                  </a:lnTo>
                  <a:lnTo>
                    <a:pt x="0" y="113"/>
                  </a:lnTo>
                  <a:lnTo>
                    <a:pt x="4" y="0"/>
                  </a:lnTo>
                  <a:lnTo>
                    <a:pt x="4" y="0"/>
                  </a:lnTo>
                  <a:close/>
                </a:path>
              </a:pathLst>
            </a:custGeom>
            <a:solidFill>
              <a:srgbClr val="B3B3B7"/>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0" name="Freeform 72"/>
            <p:cNvSpPr/>
            <p:nvPr/>
          </p:nvSpPr>
          <p:spPr bwMode="auto">
            <a:xfrm>
              <a:off x="3360738" y="5083175"/>
              <a:ext cx="196850" cy="255588"/>
            </a:xfrm>
            <a:custGeom>
              <a:avLst/>
              <a:gdLst>
                <a:gd name="T0" fmla="*/ 4 w 124"/>
                <a:gd name="T1" fmla="*/ 0 h 161"/>
                <a:gd name="T2" fmla="*/ 4 w 124"/>
                <a:gd name="T3" fmla="*/ 0 h 161"/>
                <a:gd name="T4" fmla="*/ 124 w 124"/>
                <a:gd name="T5" fmla="*/ 0 h 161"/>
                <a:gd name="T6" fmla="*/ 124 w 124"/>
                <a:gd name="T7" fmla="*/ 0 h 161"/>
                <a:gd name="T8" fmla="*/ 107 w 124"/>
                <a:gd name="T9" fmla="*/ 140 h 161"/>
                <a:gd name="T10" fmla="*/ 107 w 124"/>
                <a:gd name="T11" fmla="*/ 140 h 161"/>
                <a:gd name="T12" fmla="*/ 104 w 124"/>
                <a:gd name="T13" fmla="*/ 148 h 161"/>
                <a:gd name="T14" fmla="*/ 100 w 124"/>
                <a:gd name="T15" fmla="*/ 153 h 161"/>
                <a:gd name="T16" fmla="*/ 93 w 124"/>
                <a:gd name="T17" fmla="*/ 159 h 161"/>
                <a:gd name="T18" fmla="*/ 87 w 124"/>
                <a:gd name="T19" fmla="*/ 161 h 161"/>
                <a:gd name="T20" fmla="*/ 87 w 124"/>
                <a:gd name="T21" fmla="*/ 161 h 161"/>
                <a:gd name="T22" fmla="*/ 0 w 124"/>
                <a:gd name="T23" fmla="*/ 111 h 161"/>
                <a:gd name="T24" fmla="*/ 0 w 124"/>
                <a:gd name="T25" fmla="*/ 111 h 161"/>
                <a:gd name="T26" fmla="*/ 4 w 124"/>
                <a:gd name="T27" fmla="*/ 0 h 161"/>
                <a:gd name="T28" fmla="*/ 4 w 124"/>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 h="161">
                  <a:moveTo>
                    <a:pt x="4" y="0"/>
                  </a:moveTo>
                  <a:lnTo>
                    <a:pt x="4" y="0"/>
                  </a:lnTo>
                  <a:lnTo>
                    <a:pt x="124" y="0"/>
                  </a:lnTo>
                  <a:lnTo>
                    <a:pt x="124" y="0"/>
                  </a:lnTo>
                  <a:lnTo>
                    <a:pt x="107" y="140"/>
                  </a:lnTo>
                  <a:lnTo>
                    <a:pt x="107" y="140"/>
                  </a:lnTo>
                  <a:lnTo>
                    <a:pt x="104" y="148"/>
                  </a:lnTo>
                  <a:lnTo>
                    <a:pt x="100" y="153"/>
                  </a:lnTo>
                  <a:lnTo>
                    <a:pt x="93" y="159"/>
                  </a:lnTo>
                  <a:lnTo>
                    <a:pt x="87" y="161"/>
                  </a:lnTo>
                  <a:lnTo>
                    <a:pt x="87" y="161"/>
                  </a:lnTo>
                  <a:lnTo>
                    <a:pt x="0" y="111"/>
                  </a:lnTo>
                  <a:lnTo>
                    <a:pt x="0" y="111"/>
                  </a:lnTo>
                  <a:lnTo>
                    <a:pt x="4" y="0"/>
                  </a:lnTo>
                  <a:lnTo>
                    <a:pt x="4" y="0"/>
                  </a:lnTo>
                  <a:close/>
                </a:path>
              </a:pathLst>
            </a:custGeom>
            <a:solidFill>
              <a:srgbClr val="B4B4B7"/>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1" name="Freeform 73"/>
            <p:cNvSpPr/>
            <p:nvPr/>
          </p:nvSpPr>
          <p:spPr bwMode="auto">
            <a:xfrm>
              <a:off x="3367088" y="5083175"/>
              <a:ext cx="190500" cy="255588"/>
            </a:xfrm>
            <a:custGeom>
              <a:avLst/>
              <a:gdLst>
                <a:gd name="T0" fmla="*/ 4 w 120"/>
                <a:gd name="T1" fmla="*/ 0 h 161"/>
                <a:gd name="T2" fmla="*/ 4 w 120"/>
                <a:gd name="T3" fmla="*/ 0 h 161"/>
                <a:gd name="T4" fmla="*/ 120 w 120"/>
                <a:gd name="T5" fmla="*/ 0 h 161"/>
                <a:gd name="T6" fmla="*/ 120 w 120"/>
                <a:gd name="T7" fmla="*/ 0 h 161"/>
                <a:gd name="T8" fmla="*/ 103 w 120"/>
                <a:gd name="T9" fmla="*/ 140 h 161"/>
                <a:gd name="T10" fmla="*/ 103 w 120"/>
                <a:gd name="T11" fmla="*/ 140 h 161"/>
                <a:gd name="T12" fmla="*/ 100 w 120"/>
                <a:gd name="T13" fmla="*/ 148 h 161"/>
                <a:gd name="T14" fmla="*/ 96 w 120"/>
                <a:gd name="T15" fmla="*/ 153 h 161"/>
                <a:gd name="T16" fmla="*/ 89 w 120"/>
                <a:gd name="T17" fmla="*/ 159 h 161"/>
                <a:gd name="T18" fmla="*/ 83 w 120"/>
                <a:gd name="T19" fmla="*/ 161 h 161"/>
                <a:gd name="T20" fmla="*/ 83 w 120"/>
                <a:gd name="T21" fmla="*/ 161 h 161"/>
                <a:gd name="T22" fmla="*/ 0 w 120"/>
                <a:gd name="T23" fmla="*/ 110 h 161"/>
                <a:gd name="T24" fmla="*/ 0 w 120"/>
                <a:gd name="T25" fmla="*/ 110 h 161"/>
                <a:gd name="T26" fmla="*/ 4 w 120"/>
                <a:gd name="T27" fmla="*/ 0 h 161"/>
                <a:gd name="T28" fmla="*/ 4 w 120"/>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61">
                  <a:moveTo>
                    <a:pt x="4" y="0"/>
                  </a:moveTo>
                  <a:lnTo>
                    <a:pt x="4" y="0"/>
                  </a:lnTo>
                  <a:lnTo>
                    <a:pt x="120" y="0"/>
                  </a:lnTo>
                  <a:lnTo>
                    <a:pt x="120" y="0"/>
                  </a:lnTo>
                  <a:lnTo>
                    <a:pt x="103" y="140"/>
                  </a:lnTo>
                  <a:lnTo>
                    <a:pt x="103" y="140"/>
                  </a:lnTo>
                  <a:lnTo>
                    <a:pt x="100" y="148"/>
                  </a:lnTo>
                  <a:lnTo>
                    <a:pt x="96" y="153"/>
                  </a:lnTo>
                  <a:lnTo>
                    <a:pt x="89" y="159"/>
                  </a:lnTo>
                  <a:lnTo>
                    <a:pt x="83" y="161"/>
                  </a:lnTo>
                  <a:lnTo>
                    <a:pt x="83" y="161"/>
                  </a:lnTo>
                  <a:lnTo>
                    <a:pt x="0" y="110"/>
                  </a:lnTo>
                  <a:lnTo>
                    <a:pt x="0" y="110"/>
                  </a:lnTo>
                  <a:lnTo>
                    <a:pt x="4" y="0"/>
                  </a:lnTo>
                  <a:lnTo>
                    <a:pt x="4" y="0"/>
                  </a:lnTo>
                  <a:close/>
                </a:path>
              </a:pathLst>
            </a:custGeom>
            <a:solidFill>
              <a:srgbClr val="B4B4B8"/>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2" name="Freeform 74"/>
            <p:cNvSpPr/>
            <p:nvPr/>
          </p:nvSpPr>
          <p:spPr bwMode="auto">
            <a:xfrm>
              <a:off x="3371851" y="5083175"/>
              <a:ext cx="185738" cy="255588"/>
            </a:xfrm>
            <a:custGeom>
              <a:avLst/>
              <a:gdLst>
                <a:gd name="T0" fmla="*/ 5 w 117"/>
                <a:gd name="T1" fmla="*/ 0 h 161"/>
                <a:gd name="T2" fmla="*/ 5 w 117"/>
                <a:gd name="T3" fmla="*/ 0 h 161"/>
                <a:gd name="T4" fmla="*/ 117 w 117"/>
                <a:gd name="T5" fmla="*/ 0 h 161"/>
                <a:gd name="T6" fmla="*/ 117 w 117"/>
                <a:gd name="T7" fmla="*/ 0 h 161"/>
                <a:gd name="T8" fmla="*/ 100 w 117"/>
                <a:gd name="T9" fmla="*/ 140 h 161"/>
                <a:gd name="T10" fmla="*/ 100 w 117"/>
                <a:gd name="T11" fmla="*/ 140 h 161"/>
                <a:gd name="T12" fmla="*/ 97 w 117"/>
                <a:gd name="T13" fmla="*/ 148 h 161"/>
                <a:gd name="T14" fmla="*/ 93 w 117"/>
                <a:gd name="T15" fmla="*/ 153 h 161"/>
                <a:gd name="T16" fmla="*/ 86 w 117"/>
                <a:gd name="T17" fmla="*/ 157 h 161"/>
                <a:gd name="T18" fmla="*/ 81 w 117"/>
                <a:gd name="T19" fmla="*/ 161 h 161"/>
                <a:gd name="T20" fmla="*/ 81 w 117"/>
                <a:gd name="T21" fmla="*/ 161 h 161"/>
                <a:gd name="T22" fmla="*/ 0 w 117"/>
                <a:gd name="T23" fmla="*/ 109 h 161"/>
                <a:gd name="T24" fmla="*/ 0 w 117"/>
                <a:gd name="T25" fmla="*/ 109 h 161"/>
                <a:gd name="T26" fmla="*/ 5 w 117"/>
                <a:gd name="T27" fmla="*/ 0 h 161"/>
                <a:gd name="T28" fmla="*/ 5 w 117"/>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61">
                  <a:moveTo>
                    <a:pt x="5" y="0"/>
                  </a:moveTo>
                  <a:lnTo>
                    <a:pt x="5" y="0"/>
                  </a:lnTo>
                  <a:lnTo>
                    <a:pt x="117" y="0"/>
                  </a:lnTo>
                  <a:lnTo>
                    <a:pt x="117" y="0"/>
                  </a:lnTo>
                  <a:lnTo>
                    <a:pt x="100" y="140"/>
                  </a:lnTo>
                  <a:lnTo>
                    <a:pt x="100" y="140"/>
                  </a:lnTo>
                  <a:lnTo>
                    <a:pt x="97" y="148"/>
                  </a:lnTo>
                  <a:lnTo>
                    <a:pt x="93" y="153"/>
                  </a:lnTo>
                  <a:lnTo>
                    <a:pt x="86" y="157"/>
                  </a:lnTo>
                  <a:lnTo>
                    <a:pt x="81" y="161"/>
                  </a:lnTo>
                  <a:lnTo>
                    <a:pt x="81" y="161"/>
                  </a:lnTo>
                  <a:lnTo>
                    <a:pt x="0" y="109"/>
                  </a:lnTo>
                  <a:lnTo>
                    <a:pt x="0" y="109"/>
                  </a:lnTo>
                  <a:lnTo>
                    <a:pt x="5" y="0"/>
                  </a:lnTo>
                  <a:lnTo>
                    <a:pt x="5" y="0"/>
                  </a:lnTo>
                  <a:close/>
                </a:path>
              </a:pathLst>
            </a:custGeom>
            <a:solidFill>
              <a:srgbClr val="B5B5B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3" name="Freeform 75"/>
            <p:cNvSpPr/>
            <p:nvPr/>
          </p:nvSpPr>
          <p:spPr bwMode="auto">
            <a:xfrm>
              <a:off x="3378201" y="5083175"/>
              <a:ext cx="179388" cy="255588"/>
            </a:xfrm>
            <a:custGeom>
              <a:avLst/>
              <a:gdLst>
                <a:gd name="T0" fmla="*/ 5 w 113"/>
                <a:gd name="T1" fmla="*/ 0 h 161"/>
                <a:gd name="T2" fmla="*/ 5 w 113"/>
                <a:gd name="T3" fmla="*/ 0 h 161"/>
                <a:gd name="T4" fmla="*/ 113 w 113"/>
                <a:gd name="T5" fmla="*/ 0 h 161"/>
                <a:gd name="T6" fmla="*/ 113 w 113"/>
                <a:gd name="T7" fmla="*/ 0 h 161"/>
                <a:gd name="T8" fmla="*/ 96 w 113"/>
                <a:gd name="T9" fmla="*/ 140 h 161"/>
                <a:gd name="T10" fmla="*/ 96 w 113"/>
                <a:gd name="T11" fmla="*/ 140 h 161"/>
                <a:gd name="T12" fmla="*/ 93 w 113"/>
                <a:gd name="T13" fmla="*/ 147 h 161"/>
                <a:gd name="T14" fmla="*/ 89 w 113"/>
                <a:gd name="T15" fmla="*/ 153 h 161"/>
                <a:gd name="T16" fmla="*/ 84 w 113"/>
                <a:gd name="T17" fmla="*/ 157 h 161"/>
                <a:gd name="T18" fmla="*/ 77 w 113"/>
                <a:gd name="T19" fmla="*/ 161 h 161"/>
                <a:gd name="T20" fmla="*/ 77 w 113"/>
                <a:gd name="T21" fmla="*/ 161 h 161"/>
                <a:gd name="T22" fmla="*/ 0 w 113"/>
                <a:gd name="T23" fmla="*/ 107 h 161"/>
                <a:gd name="T24" fmla="*/ 0 w 113"/>
                <a:gd name="T25" fmla="*/ 107 h 161"/>
                <a:gd name="T26" fmla="*/ 5 w 113"/>
                <a:gd name="T27" fmla="*/ 0 h 161"/>
                <a:gd name="T28" fmla="*/ 5 w 113"/>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61">
                  <a:moveTo>
                    <a:pt x="5" y="0"/>
                  </a:moveTo>
                  <a:lnTo>
                    <a:pt x="5" y="0"/>
                  </a:lnTo>
                  <a:lnTo>
                    <a:pt x="113" y="0"/>
                  </a:lnTo>
                  <a:lnTo>
                    <a:pt x="113" y="0"/>
                  </a:lnTo>
                  <a:lnTo>
                    <a:pt x="96" y="140"/>
                  </a:lnTo>
                  <a:lnTo>
                    <a:pt x="96" y="140"/>
                  </a:lnTo>
                  <a:lnTo>
                    <a:pt x="93" y="147"/>
                  </a:lnTo>
                  <a:lnTo>
                    <a:pt x="89" y="153"/>
                  </a:lnTo>
                  <a:lnTo>
                    <a:pt x="84" y="157"/>
                  </a:lnTo>
                  <a:lnTo>
                    <a:pt x="77" y="161"/>
                  </a:lnTo>
                  <a:lnTo>
                    <a:pt x="77" y="161"/>
                  </a:lnTo>
                  <a:lnTo>
                    <a:pt x="0" y="107"/>
                  </a:lnTo>
                  <a:lnTo>
                    <a:pt x="0" y="107"/>
                  </a:lnTo>
                  <a:lnTo>
                    <a:pt x="5" y="0"/>
                  </a:lnTo>
                  <a:lnTo>
                    <a:pt x="5" y="0"/>
                  </a:lnTo>
                  <a:close/>
                </a:path>
              </a:pathLst>
            </a:custGeom>
            <a:solidFill>
              <a:srgbClr val="B6B6B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4" name="Freeform 76"/>
            <p:cNvSpPr/>
            <p:nvPr/>
          </p:nvSpPr>
          <p:spPr bwMode="auto">
            <a:xfrm>
              <a:off x="3384551" y="5083175"/>
              <a:ext cx="173038" cy="255588"/>
            </a:xfrm>
            <a:custGeom>
              <a:avLst/>
              <a:gdLst>
                <a:gd name="T0" fmla="*/ 5 w 109"/>
                <a:gd name="T1" fmla="*/ 0 h 161"/>
                <a:gd name="T2" fmla="*/ 5 w 109"/>
                <a:gd name="T3" fmla="*/ 0 h 161"/>
                <a:gd name="T4" fmla="*/ 109 w 109"/>
                <a:gd name="T5" fmla="*/ 0 h 161"/>
                <a:gd name="T6" fmla="*/ 109 w 109"/>
                <a:gd name="T7" fmla="*/ 0 h 161"/>
                <a:gd name="T8" fmla="*/ 92 w 109"/>
                <a:gd name="T9" fmla="*/ 140 h 161"/>
                <a:gd name="T10" fmla="*/ 92 w 109"/>
                <a:gd name="T11" fmla="*/ 140 h 161"/>
                <a:gd name="T12" fmla="*/ 89 w 109"/>
                <a:gd name="T13" fmla="*/ 147 h 161"/>
                <a:gd name="T14" fmla="*/ 85 w 109"/>
                <a:gd name="T15" fmla="*/ 153 h 161"/>
                <a:gd name="T16" fmla="*/ 80 w 109"/>
                <a:gd name="T17" fmla="*/ 157 h 161"/>
                <a:gd name="T18" fmla="*/ 73 w 109"/>
                <a:gd name="T19" fmla="*/ 161 h 161"/>
                <a:gd name="T20" fmla="*/ 73 w 109"/>
                <a:gd name="T21" fmla="*/ 161 h 161"/>
                <a:gd name="T22" fmla="*/ 0 w 109"/>
                <a:gd name="T23" fmla="*/ 106 h 161"/>
                <a:gd name="T24" fmla="*/ 0 w 109"/>
                <a:gd name="T25" fmla="*/ 106 h 161"/>
                <a:gd name="T26" fmla="*/ 5 w 109"/>
                <a:gd name="T27" fmla="*/ 0 h 161"/>
                <a:gd name="T28" fmla="*/ 5 w 109"/>
                <a:gd name="T2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61">
                  <a:moveTo>
                    <a:pt x="5" y="0"/>
                  </a:moveTo>
                  <a:lnTo>
                    <a:pt x="5" y="0"/>
                  </a:lnTo>
                  <a:lnTo>
                    <a:pt x="109" y="0"/>
                  </a:lnTo>
                  <a:lnTo>
                    <a:pt x="109" y="0"/>
                  </a:lnTo>
                  <a:lnTo>
                    <a:pt x="92" y="140"/>
                  </a:lnTo>
                  <a:lnTo>
                    <a:pt x="92" y="140"/>
                  </a:lnTo>
                  <a:lnTo>
                    <a:pt x="89" y="147"/>
                  </a:lnTo>
                  <a:lnTo>
                    <a:pt x="85" y="153"/>
                  </a:lnTo>
                  <a:lnTo>
                    <a:pt x="80" y="157"/>
                  </a:lnTo>
                  <a:lnTo>
                    <a:pt x="73" y="161"/>
                  </a:lnTo>
                  <a:lnTo>
                    <a:pt x="73" y="161"/>
                  </a:lnTo>
                  <a:lnTo>
                    <a:pt x="0" y="106"/>
                  </a:lnTo>
                  <a:lnTo>
                    <a:pt x="0" y="106"/>
                  </a:lnTo>
                  <a:lnTo>
                    <a:pt x="5" y="0"/>
                  </a:lnTo>
                  <a:lnTo>
                    <a:pt x="5" y="0"/>
                  </a:lnTo>
                  <a:close/>
                </a:path>
              </a:pathLst>
            </a:custGeom>
            <a:solidFill>
              <a:srgbClr val="B6B6B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5" name="Freeform 77"/>
            <p:cNvSpPr/>
            <p:nvPr/>
          </p:nvSpPr>
          <p:spPr bwMode="auto">
            <a:xfrm>
              <a:off x="3390901" y="5083175"/>
              <a:ext cx="166688" cy="254000"/>
            </a:xfrm>
            <a:custGeom>
              <a:avLst/>
              <a:gdLst>
                <a:gd name="T0" fmla="*/ 5 w 105"/>
                <a:gd name="T1" fmla="*/ 0 h 160"/>
                <a:gd name="T2" fmla="*/ 5 w 105"/>
                <a:gd name="T3" fmla="*/ 0 h 160"/>
                <a:gd name="T4" fmla="*/ 105 w 105"/>
                <a:gd name="T5" fmla="*/ 0 h 160"/>
                <a:gd name="T6" fmla="*/ 105 w 105"/>
                <a:gd name="T7" fmla="*/ 0 h 160"/>
                <a:gd name="T8" fmla="*/ 88 w 105"/>
                <a:gd name="T9" fmla="*/ 140 h 160"/>
                <a:gd name="T10" fmla="*/ 88 w 105"/>
                <a:gd name="T11" fmla="*/ 140 h 160"/>
                <a:gd name="T12" fmla="*/ 87 w 105"/>
                <a:gd name="T13" fmla="*/ 147 h 160"/>
                <a:gd name="T14" fmla="*/ 81 w 105"/>
                <a:gd name="T15" fmla="*/ 153 h 160"/>
                <a:gd name="T16" fmla="*/ 76 w 105"/>
                <a:gd name="T17" fmla="*/ 157 h 160"/>
                <a:gd name="T18" fmla="*/ 69 w 105"/>
                <a:gd name="T19" fmla="*/ 160 h 160"/>
                <a:gd name="T20" fmla="*/ 69 w 105"/>
                <a:gd name="T21" fmla="*/ 160 h 160"/>
                <a:gd name="T22" fmla="*/ 0 w 105"/>
                <a:gd name="T23" fmla="*/ 106 h 160"/>
                <a:gd name="T24" fmla="*/ 0 w 105"/>
                <a:gd name="T25" fmla="*/ 106 h 160"/>
                <a:gd name="T26" fmla="*/ 5 w 105"/>
                <a:gd name="T27" fmla="*/ 0 h 160"/>
                <a:gd name="T28" fmla="*/ 5 w 10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5" h="160">
                  <a:moveTo>
                    <a:pt x="5" y="0"/>
                  </a:moveTo>
                  <a:lnTo>
                    <a:pt x="5" y="0"/>
                  </a:lnTo>
                  <a:lnTo>
                    <a:pt x="105" y="0"/>
                  </a:lnTo>
                  <a:lnTo>
                    <a:pt x="105" y="0"/>
                  </a:lnTo>
                  <a:lnTo>
                    <a:pt x="88" y="140"/>
                  </a:lnTo>
                  <a:lnTo>
                    <a:pt x="88" y="140"/>
                  </a:lnTo>
                  <a:lnTo>
                    <a:pt x="87" y="147"/>
                  </a:lnTo>
                  <a:lnTo>
                    <a:pt x="81" y="153"/>
                  </a:lnTo>
                  <a:lnTo>
                    <a:pt x="76" y="157"/>
                  </a:lnTo>
                  <a:lnTo>
                    <a:pt x="69" y="160"/>
                  </a:lnTo>
                  <a:lnTo>
                    <a:pt x="69" y="160"/>
                  </a:lnTo>
                  <a:lnTo>
                    <a:pt x="0" y="106"/>
                  </a:lnTo>
                  <a:lnTo>
                    <a:pt x="0" y="106"/>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6" name="Freeform 78"/>
            <p:cNvSpPr/>
            <p:nvPr/>
          </p:nvSpPr>
          <p:spPr bwMode="auto">
            <a:xfrm>
              <a:off x="3395663" y="5083175"/>
              <a:ext cx="161925" cy="254000"/>
            </a:xfrm>
            <a:custGeom>
              <a:avLst/>
              <a:gdLst>
                <a:gd name="T0" fmla="*/ 5 w 102"/>
                <a:gd name="T1" fmla="*/ 0 h 160"/>
                <a:gd name="T2" fmla="*/ 5 w 102"/>
                <a:gd name="T3" fmla="*/ 0 h 160"/>
                <a:gd name="T4" fmla="*/ 102 w 102"/>
                <a:gd name="T5" fmla="*/ 0 h 160"/>
                <a:gd name="T6" fmla="*/ 102 w 102"/>
                <a:gd name="T7" fmla="*/ 0 h 160"/>
                <a:gd name="T8" fmla="*/ 85 w 102"/>
                <a:gd name="T9" fmla="*/ 140 h 160"/>
                <a:gd name="T10" fmla="*/ 85 w 102"/>
                <a:gd name="T11" fmla="*/ 140 h 160"/>
                <a:gd name="T12" fmla="*/ 84 w 102"/>
                <a:gd name="T13" fmla="*/ 147 h 160"/>
                <a:gd name="T14" fmla="*/ 78 w 102"/>
                <a:gd name="T15" fmla="*/ 153 h 160"/>
                <a:gd name="T16" fmla="*/ 73 w 102"/>
                <a:gd name="T17" fmla="*/ 157 h 160"/>
                <a:gd name="T18" fmla="*/ 67 w 102"/>
                <a:gd name="T19" fmla="*/ 160 h 160"/>
                <a:gd name="T20" fmla="*/ 67 w 102"/>
                <a:gd name="T21" fmla="*/ 160 h 160"/>
                <a:gd name="T22" fmla="*/ 0 w 102"/>
                <a:gd name="T23" fmla="*/ 105 h 160"/>
                <a:gd name="T24" fmla="*/ 0 w 102"/>
                <a:gd name="T25" fmla="*/ 105 h 160"/>
                <a:gd name="T26" fmla="*/ 5 w 102"/>
                <a:gd name="T27" fmla="*/ 0 h 160"/>
                <a:gd name="T28" fmla="*/ 5 w 102"/>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60">
                  <a:moveTo>
                    <a:pt x="5" y="0"/>
                  </a:moveTo>
                  <a:lnTo>
                    <a:pt x="5" y="0"/>
                  </a:lnTo>
                  <a:lnTo>
                    <a:pt x="102" y="0"/>
                  </a:lnTo>
                  <a:lnTo>
                    <a:pt x="102" y="0"/>
                  </a:lnTo>
                  <a:lnTo>
                    <a:pt x="85" y="140"/>
                  </a:lnTo>
                  <a:lnTo>
                    <a:pt x="85" y="140"/>
                  </a:lnTo>
                  <a:lnTo>
                    <a:pt x="84" y="147"/>
                  </a:lnTo>
                  <a:lnTo>
                    <a:pt x="78" y="153"/>
                  </a:lnTo>
                  <a:lnTo>
                    <a:pt x="73" y="157"/>
                  </a:lnTo>
                  <a:lnTo>
                    <a:pt x="67" y="160"/>
                  </a:lnTo>
                  <a:lnTo>
                    <a:pt x="67" y="160"/>
                  </a:lnTo>
                  <a:lnTo>
                    <a:pt x="0" y="105"/>
                  </a:lnTo>
                  <a:lnTo>
                    <a:pt x="0" y="105"/>
                  </a:lnTo>
                  <a:lnTo>
                    <a:pt x="5" y="0"/>
                  </a:lnTo>
                  <a:lnTo>
                    <a:pt x="5" y="0"/>
                  </a:lnTo>
                  <a:close/>
                </a:path>
              </a:pathLst>
            </a:custGeom>
            <a:solidFill>
              <a:srgbClr val="B7B7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7" name="Freeform 79"/>
            <p:cNvSpPr/>
            <p:nvPr/>
          </p:nvSpPr>
          <p:spPr bwMode="auto">
            <a:xfrm>
              <a:off x="3402013" y="5083175"/>
              <a:ext cx="155575" cy="254000"/>
            </a:xfrm>
            <a:custGeom>
              <a:avLst/>
              <a:gdLst>
                <a:gd name="T0" fmla="*/ 5 w 98"/>
                <a:gd name="T1" fmla="*/ 0 h 160"/>
                <a:gd name="T2" fmla="*/ 5 w 98"/>
                <a:gd name="T3" fmla="*/ 0 h 160"/>
                <a:gd name="T4" fmla="*/ 98 w 98"/>
                <a:gd name="T5" fmla="*/ 0 h 160"/>
                <a:gd name="T6" fmla="*/ 98 w 98"/>
                <a:gd name="T7" fmla="*/ 0 h 160"/>
                <a:gd name="T8" fmla="*/ 81 w 98"/>
                <a:gd name="T9" fmla="*/ 140 h 160"/>
                <a:gd name="T10" fmla="*/ 81 w 98"/>
                <a:gd name="T11" fmla="*/ 140 h 160"/>
                <a:gd name="T12" fmla="*/ 80 w 98"/>
                <a:gd name="T13" fmla="*/ 147 h 160"/>
                <a:gd name="T14" fmla="*/ 74 w 98"/>
                <a:gd name="T15" fmla="*/ 152 h 160"/>
                <a:gd name="T16" fmla="*/ 69 w 98"/>
                <a:gd name="T17" fmla="*/ 157 h 160"/>
                <a:gd name="T18" fmla="*/ 63 w 98"/>
                <a:gd name="T19" fmla="*/ 160 h 160"/>
                <a:gd name="T20" fmla="*/ 63 w 98"/>
                <a:gd name="T21" fmla="*/ 160 h 160"/>
                <a:gd name="T22" fmla="*/ 0 w 98"/>
                <a:gd name="T23" fmla="*/ 103 h 160"/>
                <a:gd name="T24" fmla="*/ 0 w 98"/>
                <a:gd name="T25" fmla="*/ 103 h 160"/>
                <a:gd name="T26" fmla="*/ 5 w 98"/>
                <a:gd name="T27" fmla="*/ 0 h 160"/>
                <a:gd name="T28" fmla="*/ 5 w 9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60">
                  <a:moveTo>
                    <a:pt x="5" y="0"/>
                  </a:moveTo>
                  <a:lnTo>
                    <a:pt x="5" y="0"/>
                  </a:lnTo>
                  <a:lnTo>
                    <a:pt x="98" y="0"/>
                  </a:lnTo>
                  <a:lnTo>
                    <a:pt x="98" y="0"/>
                  </a:lnTo>
                  <a:lnTo>
                    <a:pt x="81" y="140"/>
                  </a:lnTo>
                  <a:lnTo>
                    <a:pt x="81" y="140"/>
                  </a:lnTo>
                  <a:lnTo>
                    <a:pt x="80" y="147"/>
                  </a:lnTo>
                  <a:lnTo>
                    <a:pt x="74" y="152"/>
                  </a:lnTo>
                  <a:lnTo>
                    <a:pt x="69" y="157"/>
                  </a:lnTo>
                  <a:lnTo>
                    <a:pt x="63" y="160"/>
                  </a:lnTo>
                  <a:lnTo>
                    <a:pt x="63" y="160"/>
                  </a:lnTo>
                  <a:lnTo>
                    <a:pt x="0" y="103"/>
                  </a:lnTo>
                  <a:lnTo>
                    <a:pt x="0" y="103"/>
                  </a:lnTo>
                  <a:lnTo>
                    <a:pt x="5" y="0"/>
                  </a:lnTo>
                  <a:lnTo>
                    <a:pt x="5" y="0"/>
                  </a:lnTo>
                  <a:close/>
                </a:path>
              </a:pathLst>
            </a:custGeom>
            <a:solidFill>
              <a:srgbClr val="B8B8BC"/>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8" name="Freeform 80"/>
            <p:cNvSpPr/>
            <p:nvPr/>
          </p:nvSpPr>
          <p:spPr bwMode="auto">
            <a:xfrm>
              <a:off x="3408363" y="5083175"/>
              <a:ext cx="149225" cy="254000"/>
            </a:xfrm>
            <a:custGeom>
              <a:avLst/>
              <a:gdLst>
                <a:gd name="T0" fmla="*/ 5 w 94"/>
                <a:gd name="T1" fmla="*/ 0 h 160"/>
                <a:gd name="T2" fmla="*/ 5 w 94"/>
                <a:gd name="T3" fmla="*/ 0 h 160"/>
                <a:gd name="T4" fmla="*/ 94 w 94"/>
                <a:gd name="T5" fmla="*/ 0 h 160"/>
                <a:gd name="T6" fmla="*/ 94 w 94"/>
                <a:gd name="T7" fmla="*/ 0 h 160"/>
                <a:gd name="T8" fmla="*/ 77 w 94"/>
                <a:gd name="T9" fmla="*/ 140 h 160"/>
                <a:gd name="T10" fmla="*/ 77 w 94"/>
                <a:gd name="T11" fmla="*/ 140 h 160"/>
                <a:gd name="T12" fmla="*/ 76 w 94"/>
                <a:gd name="T13" fmla="*/ 147 h 160"/>
                <a:gd name="T14" fmla="*/ 71 w 94"/>
                <a:gd name="T15" fmla="*/ 152 h 160"/>
                <a:gd name="T16" fmla="*/ 66 w 94"/>
                <a:gd name="T17" fmla="*/ 157 h 160"/>
                <a:gd name="T18" fmla="*/ 59 w 94"/>
                <a:gd name="T19" fmla="*/ 160 h 160"/>
                <a:gd name="T20" fmla="*/ 59 w 94"/>
                <a:gd name="T21" fmla="*/ 160 h 160"/>
                <a:gd name="T22" fmla="*/ 0 w 94"/>
                <a:gd name="T23" fmla="*/ 102 h 160"/>
                <a:gd name="T24" fmla="*/ 0 w 94"/>
                <a:gd name="T25" fmla="*/ 102 h 160"/>
                <a:gd name="T26" fmla="*/ 5 w 94"/>
                <a:gd name="T27" fmla="*/ 0 h 160"/>
                <a:gd name="T28" fmla="*/ 5 w 94"/>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60">
                  <a:moveTo>
                    <a:pt x="5" y="0"/>
                  </a:moveTo>
                  <a:lnTo>
                    <a:pt x="5" y="0"/>
                  </a:lnTo>
                  <a:lnTo>
                    <a:pt x="94" y="0"/>
                  </a:lnTo>
                  <a:lnTo>
                    <a:pt x="94" y="0"/>
                  </a:lnTo>
                  <a:lnTo>
                    <a:pt x="77" y="140"/>
                  </a:lnTo>
                  <a:lnTo>
                    <a:pt x="77" y="140"/>
                  </a:lnTo>
                  <a:lnTo>
                    <a:pt x="76" y="147"/>
                  </a:lnTo>
                  <a:lnTo>
                    <a:pt x="71" y="152"/>
                  </a:lnTo>
                  <a:lnTo>
                    <a:pt x="66" y="157"/>
                  </a:lnTo>
                  <a:lnTo>
                    <a:pt x="59" y="160"/>
                  </a:lnTo>
                  <a:lnTo>
                    <a:pt x="59" y="160"/>
                  </a:lnTo>
                  <a:lnTo>
                    <a:pt x="0" y="102"/>
                  </a:lnTo>
                  <a:lnTo>
                    <a:pt x="0" y="102"/>
                  </a:lnTo>
                  <a:lnTo>
                    <a:pt x="5" y="0"/>
                  </a:lnTo>
                  <a:lnTo>
                    <a:pt x="5" y="0"/>
                  </a:lnTo>
                  <a:close/>
                </a:path>
              </a:pathLst>
            </a:custGeom>
            <a:solidFill>
              <a:srgbClr val="B9B9BC"/>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9" name="Freeform 81"/>
            <p:cNvSpPr/>
            <p:nvPr/>
          </p:nvSpPr>
          <p:spPr bwMode="auto">
            <a:xfrm>
              <a:off x="3414713" y="5083175"/>
              <a:ext cx="142875" cy="254000"/>
            </a:xfrm>
            <a:custGeom>
              <a:avLst/>
              <a:gdLst>
                <a:gd name="T0" fmla="*/ 5 w 90"/>
                <a:gd name="T1" fmla="*/ 0 h 160"/>
                <a:gd name="T2" fmla="*/ 5 w 90"/>
                <a:gd name="T3" fmla="*/ 0 h 160"/>
                <a:gd name="T4" fmla="*/ 90 w 90"/>
                <a:gd name="T5" fmla="*/ 0 h 160"/>
                <a:gd name="T6" fmla="*/ 90 w 90"/>
                <a:gd name="T7" fmla="*/ 0 h 160"/>
                <a:gd name="T8" fmla="*/ 73 w 90"/>
                <a:gd name="T9" fmla="*/ 140 h 160"/>
                <a:gd name="T10" fmla="*/ 73 w 90"/>
                <a:gd name="T11" fmla="*/ 140 h 160"/>
                <a:gd name="T12" fmla="*/ 72 w 90"/>
                <a:gd name="T13" fmla="*/ 147 h 160"/>
                <a:gd name="T14" fmla="*/ 67 w 90"/>
                <a:gd name="T15" fmla="*/ 152 h 160"/>
                <a:gd name="T16" fmla="*/ 62 w 90"/>
                <a:gd name="T17" fmla="*/ 157 h 160"/>
                <a:gd name="T18" fmla="*/ 55 w 90"/>
                <a:gd name="T19" fmla="*/ 160 h 160"/>
                <a:gd name="T20" fmla="*/ 55 w 90"/>
                <a:gd name="T21" fmla="*/ 160 h 160"/>
                <a:gd name="T22" fmla="*/ 0 w 90"/>
                <a:gd name="T23" fmla="*/ 101 h 160"/>
                <a:gd name="T24" fmla="*/ 0 w 90"/>
                <a:gd name="T25" fmla="*/ 101 h 160"/>
                <a:gd name="T26" fmla="*/ 5 w 90"/>
                <a:gd name="T27" fmla="*/ 0 h 160"/>
                <a:gd name="T28" fmla="*/ 5 w 90"/>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60">
                  <a:moveTo>
                    <a:pt x="5" y="0"/>
                  </a:moveTo>
                  <a:lnTo>
                    <a:pt x="5" y="0"/>
                  </a:lnTo>
                  <a:lnTo>
                    <a:pt x="90" y="0"/>
                  </a:lnTo>
                  <a:lnTo>
                    <a:pt x="90" y="0"/>
                  </a:lnTo>
                  <a:lnTo>
                    <a:pt x="73" y="140"/>
                  </a:lnTo>
                  <a:lnTo>
                    <a:pt x="73" y="140"/>
                  </a:lnTo>
                  <a:lnTo>
                    <a:pt x="72" y="147"/>
                  </a:lnTo>
                  <a:lnTo>
                    <a:pt x="67" y="152"/>
                  </a:lnTo>
                  <a:lnTo>
                    <a:pt x="62" y="157"/>
                  </a:lnTo>
                  <a:lnTo>
                    <a:pt x="55" y="160"/>
                  </a:lnTo>
                  <a:lnTo>
                    <a:pt x="55" y="160"/>
                  </a:lnTo>
                  <a:lnTo>
                    <a:pt x="0" y="101"/>
                  </a:lnTo>
                  <a:lnTo>
                    <a:pt x="0" y="101"/>
                  </a:lnTo>
                  <a:lnTo>
                    <a:pt x="5" y="0"/>
                  </a:lnTo>
                  <a:lnTo>
                    <a:pt x="5" y="0"/>
                  </a:lnTo>
                  <a:close/>
                </a:path>
              </a:pathLst>
            </a:custGeom>
            <a:solidFill>
              <a:srgbClr val="B9B9B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00" name="Freeform 82"/>
            <p:cNvSpPr/>
            <p:nvPr/>
          </p:nvSpPr>
          <p:spPr bwMode="auto">
            <a:xfrm>
              <a:off x="3417888" y="5083175"/>
              <a:ext cx="139700" cy="254000"/>
            </a:xfrm>
            <a:custGeom>
              <a:avLst/>
              <a:gdLst>
                <a:gd name="T0" fmla="*/ 7 w 88"/>
                <a:gd name="T1" fmla="*/ 0 h 160"/>
                <a:gd name="T2" fmla="*/ 7 w 88"/>
                <a:gd name="T3" fmla="*/ 0 h 160"/>
                <a:gd name="T4" fmla="*/ 88 w 88"/>
                <a:gd name="T5" fmla="*/ 0 h 160"/>
                <a:gd name="T6" fmla="*/ 88 w 88"/>
                <a:gd name="T7" fmla="*/ 0 h 160"/>
                <a:gd name="T8" fmla="*/ 71 w 88"/>
                <a:gd name="T9" fmla="*/ 140 h 160"/>
                <a:gd name="T10" fmla="*/ 71 w 88"/>
                <a:gd name="T11" fmla="*/ 140 h 160"/>
                <a:gd name="T12" fmla="*/ 70 w 88"/>
                <a:gd name="T13" fmla="*/ 147 h 160"/>
                <a:gd name="T14" fmla="*/ 65 w 88"/>
                <a:gd name="T15" fmla="*/ 152 h 160"/>
                <a:gd name="T16" fmla="*/ 60 w 88"/>
                <a:gd name="T17" fmla="*/ 157 h 160"/>
                <a:gd name="T18" fmla="*/ 55 w 88"/>
                <a:gd name="T19" fmla="*/ 160 h 160"/>
                <a:gd name="T20" fmla="*/ 55 w 88"/>
                <a:gd name="T21" fmla="*/ 160 h 160"/>
                <a:gd name="T22" fmla="*/ 0 w 88"/>
                <a:gd name="T23" fmla="*/ 99 h 160"/>
                <a:gd name="T24" fmla="*/ 0 w 88"/>
                <a:gd name="T25" fmla="*/ 99 h 160"/>
                <a:gd name="T26" fmla="*/ 7 w 88"/>
                <a:gd name="T27" fmla="*/ 0 h 160"/>
                <a:gd name="T28" fmla="*/ 7 w 88"/>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8" h="160">
                  <a:moveTo>
                    <a:pt x="7" y="0"/>
                  </a:moveTo>
                  <a:lnTo>
                    <a:pt x="7" y="0"/>
                  </a:lnTo>
                  <a:lnTo>
                    <a:pt x="88" y="0"/>
                  </a:lnTo>
                  <a:lnTo>
                    <a:pt x="88" y="0"/>
                  </a:lnTo>
                  <a:lnTo>
                    <a:pt x="71" y="140"/>
                  </a:lnTo>
                  <a:lnTo>
                    <a:pt x="71" y="140"/>
                  </a:lnTo>
                  <a:lnTo>
                    <a:pt x="70" y="147"/>
                  </a:lnTo>
                  <a:lnTo>
                    <a:pt x="65" y="152"/>
                  </a:lnTo>
                  <a:lnTo>
                    <a:pt x="60" y="157"/>
                  </a:lnTo>
                  <a:lnTo>
                    <a:pt x="55" y="160"/>
                  </a:lnTo>
                  <a:lnTo>
                    <a:pt x="55" y="160"/>
                  </a:lnTo>
                  <a:lnTo>
                    <a:pt x="0" y="99"/>
                  </a:lnTo>
                  <a:lnTo>
                    <a:pt x="0" y="99"/>
                  </a:lnTo>
                  <a:lnTo>
                    <a:pt x="7" y="0"/>
                  </a:lnTo>
                  <a:lnTo>
                    <a:pt x="7" y="0"/>
                  </a:lnTo>
                  <a:close/>
                </a:path>
              </a:pathLst>
            </a:custGeom>
            <a:solidFill>
              <a:srgbClr val="BABAB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01" name="Freeform 83"/>
            <p:cNvSpPr/>
            <p:nvPr/>
          </p:nvSpPr>
          <p:spPr bwMode="auto">
            <a:xfrm>
              <a:off x="3425826" y="5083175"/>
              <a:ext cx="131763" cy="254000"/>
            </a:xfrm>
            <a:custGeom>
              <a:avLst/>
              <a:gdLst>
                <a:gd name="T0" fmla="*/ 6 w 83"/>
                <a:gd name="T1" fmla="*/ 0 h 160"/>
                <a:gd name="T2" fmla="*/ 6 w 83"/>
                <a:gd name="T3" fmla="*/ 0 h 160"/>
                <a:gd name="T4" fmla="*/ 83 w 83"/>
                <a:gd name="T5" fmla="*/ 0 h 160"/>
                <a:gd name="T6" fmla="*/ 83 w 83"/>
                <a:gd name="T7" fmla="*/ 0 h 160"/>
                <a:gd name="T8" fmla="*/ 66 w 83"/>
                <a:gd name="T9" fmla="*/ 140 h 160"/>
                <a:gd name="T10" fmla="*/ 66 w 83"/>
                <a:gd name="T11" fmla="*/ 140 h 160"/>
                <a:gd name="T12" fmla="*/ 65 w 83"/>
                <a:gd name="T13" fmla="*/ 147 h 160"/>
                <a:gd name="T14" fmla="*/ 60 w 83"/>
                <a:gd name="T15" fmla="*/ 152 h 160"/>
                <a:gd name="T16" fmla="*/ 55 w 83"/>
                <a:gd name="T17" fmla="*/ 156 h 160"/>
                <a:gd name="T18" fmla="*/ 50 w 83"/>
                <a:gd name="T19" fmla="*/ 160 h 160"/>
                <a:gd name="T20" fmla="*/ 50 w 83"/>
                <a:gd name="T21" fmla="*/ 160 h 160"/>
                <a:gd name="T22" fmla="*/ 0 w 83"/>
                <a:gd name="T23" fmla="*/ 99 h 160"/>
                <a:gd name="T24" fmla="*/ 0 w 83"/>
                <a:gd name="T25" fmla="*/ 99 h 160"/>
                <a:gd name="T26" fmla="*/ 6 w 83"/>
                <a:gd name="T27" fmla="*/ 0 h 160"/>
                <a:gd name="T28" fmla="*/ 6 w 83"/>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160">
                  <a:moveTo>
                    <a:pt x="6" y="0"/>
                  </a:moveTo>
                  <a:lnTo>
                    <a:pt x="6" y="0"/>
                  </a:lnTo>
                  <a:lnTo>
                    <a:pt x="83" y="0"/>
                  </a:lnTo>
                  <a:lnTo>
                    <a:pt x="83" y="0"/>
                  </a:lnTo>
                  <a:lnTo>
                    <a:pt x="66" y="140"/>
                  </a:lnTo>
                  <a:lnTo>
                    <a:pt x="66" y="140"/>
                  </a:lnTo>
                  <a:lnTo>
                    <a:pt x="65" y="147"/>
                  </a:lnTo>
                  <a:lnTo>
                    <a:pt x="60" y="152"/>
                  </a:lnTo>
                  <a:lnTo>
                    <a:pt x="55" y="156"/>
                  </a:lnTo>
                  <a:lnTo>
                    <a:pt x="50" y="160"/>
                  </a:lnTo>
                  <a:lnTo>
                    <a:pt x="50" y="160"/>
                  </a:lnTo>
                  <a:lnTo>
                    <a:pt x="0" y="99"/>
                  </a:lnTo>
                  <a:lnTo>
                    <a:pt x="0" y="99"/>
                  </a:lnTo>
                  <a:lnTo>
                    <a:pt x="6" y="0"/>
                  </a:lnTo>
                  <a:lnTo>
                    <a:pt x="6" y="0"/>
                  </a:lnTo>
                  <a:close/>
                </a:path>
              </a:pathLst>
            </a:custGeom>
            <a:solidFill>
              <a:srgbClr val="BBBBBE"/>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02" name="Freeform 84"/>
            <p:cNvSpPr/>
            <p:nvPr/>
          </p:nvSpPr>
          <p:spPr bwMode="auto">
            <a:xfrm>
              <a:off x="3432176" y="5083175"/>
              <a:ext cx="125413" cy="254000"/>
            </a:xfrm>
            <a:custGeom>
              <a:avLst/>
              <a:gdLst>
                <a:gd name="T0" fmla="*/ 5 w 79"/>
                <a:gd name="T1" fmla="*/ 0 h 160"/>
                <a:gd name="T2" fmla="*/ 5 w 79"/>
                <a:gd name="T3" fmla="*/ 0 h 160"/>
                <a:gd name="T4" fmla="*/ 79 w 79"/>
                <a:gd name="T5" fmla="*/ 0 h 160"/>
                <a:gd name="T6" fmla="*/ 79 w 79"/>
                <a:gd name="T7" fmla="*/ 0 h 160"/>
                <a:gd name="T8" fmla="*/ 62 w 79"/>
                <a:gd name="T9" fmla="*/ 140 h 160"/>
                <a:gd name="T10" fmla="*/ 62 w 79"/>
                <a:gd name="T11" fmla="*/ 140 h 160"/>
                <a:gd name="T12" fmla="*/ 61 w 79"/>
                <a:gd name="T13" fmla="*/ 147 h 160"/>
                <a:gd name="T14" fmla="*/ 56 w 79"/>
                <a:gd name="T15" fmla="*/ 152 h 160"/>
                <a:gd name="T16" fmla="*/ 51 w 79"/>
                <a:gd name="T17" fmla="*/ 156 h 160"/>
                <a:gd name="T18" fmla="*/ 46 w 79"/>
                <a:gd name="T19" fmla="*/ 160 h 160"/>
                <a:gd name="T20" fmla="*/ 46 w 79"/>
                <a:gd name="T21" fmla="*/ 160 h 160"/>
                <a:gd name="T22" fmla="*/ 0 w 79"/>
                <a:gd name="T23" fmla="*/ 98 h 160"/>
                <a:gd name="T24" fmla="*/ 0 w 79"/>
                <a:gd name="T25" fmla="*/ 98 h 160"/>
                <a:gd name="T26" fmla="*/ 5 w 79"/>
                <a:gd name="T27" fmla="*/ 0 h 160"/>
                <a:gd name="T28" fmla="*/ 5 w 79"/>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160">
                  <a:moveTo>
                    <a:pt x="5" y="0"/>
                  </a:moveTo>
                  <a:lnTo>
                    <a:pt x="5" y="0"/>
                  </a:lnTo>
                  <a:lnTo>
                    <a:pt x="79" y="0"/>
                  </a:lnTo>
                  <a:lnTo>
                    <a:pt x="79" y="0"/>
                  </a:lnTo>
                  <a:lnTo>
                    <a:pt x="62" y="140"/>
                  </a:lnTo>
                  <a:lnTo>
                    <a:pt x="62" y="140"/>
                  </a:lnTo>
                  <a:lnTo>
                    <a:pt x="61" y="147"/>
                  </a:lnTo>
                  <a:lnTo>
                    <a:pt x="56" y="152"/>
                  </a:lnTo>
                  <a:lnTo>
                    <a:pt x="51" y="156"/>
                  </a:lnTo>
                  <a:lnTo>
                    <a:pt x="46" y="160"/>
                  </a:lnTo>
                  <a:lnTo>
                    <a:pt x="46" y="160"/>
                  </a:lnTo>
                  <a:lnTo>
                    <a:pt x="0" y="98"/>
                  </a:lnTo>
                  <a:lnTo>
                    <a:pt x="0" y="98"/>
                  </a:lnTo>
                  <a:lnTo>
                    <a:pt x="5" y="0"/>
                  </a:lnTo>
                  <a:lnTo>
                    <a:pt x="5" y="0"/>
                  </a:lnTo>
                  <a:close/>
                </a:path>
              </a:pathLst>
            </a:custGeom>
            <a:solidFill>
              <a:srgbClr val="BBBBBF"/>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03" name="Freeform 85"/>
            <p:cNvSpPr/>
            <p:nvPr/>
          </p:nvSpPr>
          <p:spPr bwMode="auto">
            <a:xfrm>
              <a:off x="3438526" y="5083175"/>
              <a:ext cx="119063" cy="254000"/>
            </a:xfrm>
            <a:custGeom>
              <a:avLst/>
              <a:gdLst>
                <a:gd name="T0" fmla="*/ 5 w 75"/>
                <a:gd name="T1" fmla="*/ 0 h 160"/>
                <a:gd name="T2" fmla="*/ 5 w 75"/>
                <a:gd name="T3" fmla="*/ 0 h 160"/>
                <a:gd name="T4" fmla="*/ 75 w 75"/>
                <a:gd name="T5" fmla="*/ 0 h 160"/>
                <a:gd name="T6" fmla="*/ 75 w 75"/>
                <a:gd name="T7" fmla="*/ 0 h 160"/>
                <a:gd name="T8" fmla="*/ 58 w 75"/>
                <a:gd name="T9" fmla="*/ 140 h 160"/>
                <a:gd name="T10" fmla="*/ 58 w 75"/>
                <a:gd name="T11" fmla="*/ 140 h 160"/>
                <a:gd name="T12" fmla="*/ 57 w 75"/>
                <a:gd name="T13" fmla="*/ 147 h 160"/>
                <a:gd name="T14" fmla="*/ 52 w 75"/>
                <a:gd name="T15" fmla="*/ 152 h 160"/>
                <a:gd name="T16" fmla="*/ 48 w 75"/>
                <a:gd name="T17" fmla="*/ 156 h 160"/>
                <a:gd name="T18" fmla="*/ 43 w 75"/>
                <a:gd name="T19" fmla="*/ 160 h 160"/>
                <a:gd name="T20" fmla="*/ 43 w 75"/>
                <a:gd name="T21" fmla="*/ 160 h 160"/>
                <a:gd name="T22" fmla="*/ 0 w 75"/>
                <a:gd name="T23" fmla="*/ 96 h 160"/>
                <a:gd name="T24" fmla="*/ 0 w 75"/>
                <a:gd name="T25" fmla="*/ 96 h 160"/>
                <a:gd name="T26" fmla="*/ 5 w 75"/>
                <a:gd name="T27" fmla="*/ 0 h 160"/>
                <a:gd name="T28" fmla="*/ 5 w 75"/>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160">
                  <a:moveTo>
                    <a:pt x="5" y="0"/>
                  </a:moveTo>
                  <a:lnTo>
                    <a:pt x="5" y="0"/>
                  </a:lnTo>
                  <a:lnTo>
                    <a:pt x="75" y="0"/>
                  </a:lnTo>
                  <a:lnTo>
                    <a:pt x="75" y="0"/>
                  </a:lnTo>
                  <a:lnTo>
                    <a:pt x="58" y="140"/>
                  </a:lnTo>
                  <a:lnTo>
                    <a:pt x="58" y="140"/>
                  </a:lnTo>
                  <a:lnTo>
                    <a:pt x="57" y="147"/>
                  </a:lnTo>
                  <a:lnTo>
                    <a:pt x="52" y="152"/>
                  </a:lnTo>
                  <a:lnTo>
                    <a:pt x="48" y="156"/>
                  </a:lnTo>
                  <a:lnTo>
                    <a:pt x="43" y="160"/>
                  </a:lnTo>
                  <a:lnTo>
                    <a:pt x="43" y="160"/>
                  </a:lnTo>
                  <a:lnTo>
                    <a:pt x="0" y="96"/>
                  </a:lnTo>
                  <a:lnTo>
                    <a:pt x="0" y="96"/>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04" name="Freeform 86"/>
            <p:cNvSpPr/>
            <p:nvPr/>
          </p:nvSpPr>
          <p:spPr bwMode="auto">
            <a:xfrm>
              <a:off x="3444876" y="5083175"/>
              <a:ext cx="112713" cy="254000"/>
            </a:xfrm>
            <a:custGeom>
              <a:avLst/>
              <a:gdLst>
                <a:gd name="T0" fmla="*/ 5 w 71"/>
                <a:gd name="T1" fmla="*/ 0 h 160"/>
                <a:gd name="T2" fmla="*/ 5 w 71"/>
                <a:gd name="T3" fmla="*/ 0 h 160"/>
                <a:gd name="T4" fmla="*/ 71 w 71"/>
                <a:gd name="T5" fmla="*/ 0 h 160"/>
                <a:gd name="T6" fmla="*/ 71 w 71"/>
                <a:gd name="T7" fmla="*/ 0 h 160"/>
                <a:gd name="T8" fmla="*/ 54 w 71"/>
                <a:gd name="T9" fmla="*/ 140 h 160"/>
                <a:gd name="T10" fmla="*/ 54 w 71"/>
                <a:gd name="T11" fmla="*/ 140 h 160"/>
                <a:gd name="T12" fmla="*/ 53 w 71"/>
                <a:gd name="T13" fmla="*/ 147 h 160"/>
                <a:gd name="T14" fmla="*/ 48 w 71"/>
                <a:gd name="T15" fmla="*/ 152 h 160"/>
                <a:gd name="T16" fmla="*/ 44 w 71"/>
                <a:gd name="T17" fmla="*/ 156 h 160"/>
                <a:gd name="T18" fmla="*/ 39 w 71"/>
                <a:gd name="T19" fmla="*/ 160 h 160"/>
                <a:gd name="T20" fmla="*/ 39 w 71"/>
                <a:gd name="T21" fmla="*/ 160 h 160"/>
                <a:gd name="T22" fmla="*/ 0 w 71"/>
                <a:gd name="T23" fmla="*/ 95 h 160"/>
                <a:gd name="T24" fmla="*/ 0 w 71"/>
                <a:gd name="T25" fmla="*/ 95 h 160"/>
                <a:gd name="T26" fmla="*/ 5 w 71"/>
                <a:gd name="T27" fmla="*/ 0 h 160"/>
                <a:gd name="T28" fmla="*/ 5 w 71"/>
                <a:gd name="T2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160">
                  <a:moveTo>
                    <a:pt x="5" y="0"/>
                  </a:moveTo>
                  <a:lnTo>
                    <a:pt x="5" y="0"/>
                  </a:lnTo>
                  <a:lnTo>
                    <a:pt x="71" y="0"/>
                  </a:lnTo>
                  <a:lnTo>
                    <a:pt x="71" y="0"/>
                  </a:lnTo>
                  <a:lnTo>
                    <a:pt x="54" y="140"/>
                  </a:lnTo>
                  <a:lnTo>
                    <a:pt x="54" y="140"/>
                  </a:lnTo>
                  <a:lnTo>
                    <a:pt x="53" y="147"/>
                  </a:lnTo>
                  <a:lnTo>
                    <a:pt x="48" y="152"/>
                  </a:lnTo>
                  <a:lnTo>
                    <a:pt x="44" y="156"/>
                  </a:lnTo>
                  <a:lnTo>
                    <a:pt x="39" y="160"/>
                  </a:lnTo>
                  <a:lnTo>
                    <a:pt x="39" y="160"/>
                  </a:lnTo>
                  <a:lnTo>
                    <a:pt x="0" y="95"/>
                  </a:lnTo>
                  <a:lnTo>
                    <a:pt x="0" y="95"/>
                  </a:lnTo>
                  <a:lnTo>
                    <a:pt x="5" y="0"/>
                  </a:lnTo>
                  <a:lnTo>
                    <a:pt x="5" y="0"/>
                  </a:lnTo>
                  <a:close/>
                </a:path>
              </a:pathLst>
            </a:custGeom>
            <a:solidFill>
              <a:srgbClr val="BCBCC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05" name="Freeform 87"/>
            <p:cNvSpPr/>
            <p:nvPr/>
          </p:nvSpPr>
          <p:spPr bwMode="auto">
            <a:xfrm>
              <a:off x="3448051" y="5083175"/>
              <a:ext cx="109538" cy="252413"/>
            </a:xfrm>
            <a:custGeom>
              <a:avLst/>
              <a:gdLst>
                <a:gd name="T0" fmla="*/ 7 w 69"/>
                <a:gd name="T1" fmla="*/ 0 h 159"/>
                <a:gd name="T2" fmla="*/ 7 w 69"/>
                <a:gd name="T3" fmla="*/ 0 h 159"/>
                <a:gd name="T4" fmla="*/ 69 w 69"/>
                <a:gd name="T5" fmla="*/ 0 h 159"/>
                <a:gd name="T6" fmla="*/ 69 w 69"/>
                <a:gd name="T7" fmla="*/ 0 h 159"/>
                <a:gd name="T8" fmla="*/ 52 w 69"/>
                <a:gd name="T9" fmla="*/ 140 h 159"/>
                <a:gd name="T10" fmla="*/ 52 w 69"/>
                <a:gd name="T11" fmla="*/ 140 h 159"/>
                <a:gd name="T12" fmla="*/ 51 w 69"/>
                <a:gd name="T13" fmla="*/ 147 h 159"/>
                <a:gd name="T14" fmla="*/ 46 w 69"/>
                <a:gd name="T15" fmla="*/ 152 h 159"/>
                <a:gd name="T16" fmla="*/ 42 w 69"/>
                <a:gd name="T17" fmla="*/ 156 h 159"/>
                <a:gd name="T18" fmla="*/ 37 w 69"/>
                <a:gd name="T19" fmla="*/ 159 h 159"/>
                <a:gd name="T20" fmla="*/ 37 w 69"/>
                <a:gd name="T21" fmla="*/ 159 h 159"/>
                <a:gd name="T22" fmla="*/ 0 w 69"/>
                <a:gd name="T23" fmla="*/ 94 h 159"/>
                <a:gd name="T24" fmla="*/ 0 w 69"/>
                <a:gd name="T25" fmla="*/ 94 h 159"/>
                <a:gd name="T26" fmla="*/ 7 w 69"/>
                <a:gd name="T27" fmla="*/ 0 h 159"/>
                <a:gd name="T28" fmla="*/ 7 w 6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159">
                  <a:moveTo>
                    <a:pt x="7" y="0"/>
                  </a:moveTo>
                  <a:lnTo>
                    <a:pt x="7" y="0"/>
                  </a:lnTo>
                  <a:lnTo>
                    <a:pt x="69" y="0"/>
                  </a:lnTo>
                  <a:lnTo>
                    <a:pt x="69" y="0"/>
                  </a:lnTo>
                  <a:lnTo>
                    <a:pt x="52" y="140"/>
                  </a:lnTo>
                  <a:lnTo>
                    <a:pt x="52" y="140"/>
                  </a:lnTo>
                  <a:lnTo>
                    <a:pt x="51" y="147"/>
                  </a:lnTo>
                  <a:lnTo>
                    <a:pt x="46" y="152"/>
                  </a:lnTo>
                  <a:lnTo>
                    <a:pt x="42" y="156"/>
                  </a:lnTo>
                  <a:lnTo>
                    <a:pt x="37" y="159"/>
                  </a:lnTo>
                  <a:lnTo>
                    <a:pt x="37" y="159"/>
                  </a:lnTo>
                  <a:lnTo>
                    <a:pt x="0" y="94"/>
                  </a:lnTo>
                  <a:lnTo>
                    <a:pt x="0" y="94"/>
                  </a:lnTo>
                  <a:lnTo>
                    <a:pt x="7" y="0"/>
                  </a:lnTo>
                  <a:lnTo>
                    <a:pt x="7" y="0"/>
                  </a:lnTo>
                  <a:close/>
                </a:path>
              </a:pathLst>
            </a:custGeom>
            <a:solidFill>
              <a:srgbClr val="BDBDC1"/>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06" name="Freeform 88"/>
            <p:cNvSpPr/>
            <p:nvPr/>
          </p:nvSpPr>
          <p:spPr bwMode="auto">
            <a:xfrm>
              <a:off x="3454401" y="5083175"/>
              <a:ext cx="103188" cy="252413"/>
            </a:xfrm>
            <a:custGeom>
              <a:avLst/>
              <a:gdLst>
                <a:gd name="T0" fmla="*/ 7 w 65"/>
                <a:gd name="T1" fmla="*/ 0 h 159"/>
                <a:gd name="T2" fmla="*/ 7 w 65"/>
                <a:gd name="T3" fmla="*/ 0 h 159"/>
                <a:gd name="T4" fmla="*/ 65 w 65"/>
                <a:gd name="T5" fmla="*/ 0 h 159"/>
                <a:gd name="T6" fmla="*/ 65 w 65"/>
                <a:gd name="T7" fmla="*/ 0 h 159"/>
                <a:gd name="T8" fmla="*/ 48 w 65"/>
                <a:gd name="T9" fmla="*/ 140 h 159"/>
                <a:gd name="T10" fmla="*/ 48 w 65"/>
                <a:gd name="T11" fmla="*/ 140 h 159"/>
                <a:gd name="T12" fmla="*/ 47 w 65"/>
                <a:gd name="T13" fmla="*/ 147 h 159"/>
                <a:gd name="T14" fmla="*/ 42 w 65"/>
                <a:gd name="T15" fmla="*/ 152 h 159"/>
                <a:gd name="T16" fmla="*/ 38 w 65"/>
                <a:gd name="T17" fmla="*/ 156 h 159"/>
                <a:gd name="T18" fmla="*/ 33 w 65"/>
                <a:gd name="T19" fmla="*/ 159 h 159"/>
                <a:gd name="T20" fmla="*/ 33 w 65"/>
                <a:gd name="T21" fmla="*/ 159 h 159"/>
                <a:gd name="T22" fmla="*/ 0 w 65"/>
                <a:gd name="T23" fmla="*/ 92 h 159"/>
                <a:gd name="T24" fmla="*/ 0 w 65"/>
                <a:gd name="T25" fmla="*/ 92 h 159"/>
                <a:gd name="T26" fmla="*/ 7 w 65"/>
                <a:gd name="T27" fmla="*/ 0 h 159"/>
                <a:gd name="T28" fmla="*/ 7 w 6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159">
                  <a:moveTo>
                    <a:pt x="7" y="0"/>
                  </a:moveTo>
                  <a:lnTo>
                    <a:pt x="7" y="0"/>
                  </a:lnTo>
                  <a:lnTo>
                    <a:pt x="65" y="0"/>
                  </a:lnTo>
                  <a:lnTo>
                    <a:pt x="65" y="0"/>
                  </a:lnTo>
                  <a:lnTo>
                    <a:pt x="48" y="140"/>
                  </a:lnTo>
                  <a:lnTo>
                    <a:pt x="48" y="140"/>
                  </a:lnTo>
                  <a:lnTo>
                    <a:pt x="47" y="147"/>
                  </a:lnTo>
                  <a:lnTo>
                    <a:pt x="42" y="152"/>
                  </a:lnTo>
                  <a:lnTo>
                    <a:pt x="38" y="156"/>
                  </a:lnTo>
                  <a:lnTo>
                    <a:pt x="33" y="159"/>
                  </a:lnTo>
                  <a:lnTo>
                    <a:pt x="33" y="159"/>
                  </a:lnTo>
                  <a:lnTo>
                    <a:pt x="0" y="92"/>
                  </a:lnTo>
                  <a:lnTo>
                    <a:pt x="0" y="92"/>
                  </a:lnTo>
                  <a:lnTo>
                    <a:pt x="7" y="0"/>
                  </a:lnTo>
                  <a:lnTo>
                    <a:pt x="7" y="0"/>
                  </a:lnTo>
                  <a:close/>
                </a:path>
              </a:pathLst>
            </a:custGeom>
            <a:solidFill>
              <a:srgbClr val="BEBEC1"/>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07" name="Freeform 89"/>
            <p:cNvSpPr/>
            <p:nvPr/>
          </p:nvSpPr>
          <p:spPr bwMode="auto">
            <a:xfrm>
              <a:off x="3462338" y="5083175"/>
              <a:ext cx="95250" cy="252413"/>
            </a:xfrm>
            <a:custGeom>
              <a:avLst/>
              <a:gdLst>
                <a:gd name="T0" fmla="*/ 6 w 60"/>
                <a:gd name="T1" fmla="*/ 0 h 159"/>
                <a:gd name="T2" fmla="*/ 6 w 60"/>
                <a:gd name="T3" fmla="*/ 0 h 159"/>
                <a:gd name="T4" fmla="*/ 60 w 60"/>
                <a:gd name="T5" fmla="*/ 0 h 159"/>
                <a:gd name="T6" fmla="*/ 60 w 60"/>
                <a:gd name="T7" fmla="*/ 0 h 159"/>
                <a:gd name="T8" fmla="*/ 43 w 60"/>
                <a:gd name="T9" fmla="*/ 140 h 159"/>
                <a:gd name="T10" fmla="*/ 43 w 60"/>
                <a:gd name="T11" fmla="*/ 140 h 159"/>
                <a:gd name="T12" fmla="*/ 42 w 60"/>
                <a:gd name="T13" fmla="*/ 147 h 159"/>
                <a:gd name="T14" fmla="*/ 39 w 60"/>
                <a:gd name="T15" fmla="*/ 151 h 159"/>
                <a:gd name="T16" fmla="*/ 33 w 60"/>
                <a:gd name="T17" fmla="*/ 156 h 159"/>
                <a:gd name="T18" fmla="*/ 29 w 60"/>
                <a:gd name="T19" fmla="*/ 159 h 159"/>
                <a:gd name="T20" fmla="*/ 29 w 60"/>
                <a:gd name="T21" fmla="*/ 159 h 159"/>
                <a:gd name="T22" fmla="*/ 0 w 60"/>
                <a:gd name="T23" fmla="*/ 91 h 159"/>
                <a:gd name="T24" fmla="*/ 0 w 60"/>
                <a:gd name="T25" fmla="*/ 91 h 159"/>
                <a:gd name="T26" fmla="*/ 6 w 60"/>
                <a:gd name="T27" fmla="*/ 0 h 159"/>
                <a:gd name="T28" fmla="*/ 6 w 6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59">
                  <a:moveTo>
                    <a:pt x="6" y="0"/>
                  </a:moveTo>
                  <a:lnTo>
                    <a:pt x="6" y="0"/>
                  </a:lnTo>
                  <a:lnTo>
                    <a:pt x="60" y="0"/>
                  </a:lnTo>
                  <a:lnTo>
                    <a:pt x="60" y="0"/>
                  </a:lnTo>
                  <a:lnTo>
                    <a:pt x="43" y="140"/>
                  </a:lnTo>
                  <a:lnTo>
                    <a:pt x="43" y="140"/>
                  </a:lnTo>
                  <a:lnTo>
                    <a:pt x="42" y="147"/>
                  </a:lnTo>
                  <a:lnTo>
                    <a:pt x="39" y="151"/>
                  </a:lnTo>
                  <a:lnTo>
                    <a:pt x="33" y="156"/>
                  </a:lnTo>
                  <a:lnTo>
                    <a:pt x="29" y="159"/>
                  </a:lnTo>
                  <a:lnTo>
                    <a:pt x="29" y="159"/>
                  </a:lnTo>
                  <a:lnTo>
                    <a:pt x="0" y="91"/>
                  </a:lnTo>
                  <a:lnTo>
                    <a:pt x="0" y="91"/>
                  </a:lnTo>
                  <a:lnTo>
                    <a:pt x="6" y="0"/>
                  </a:lnTo>
                  <a:lnTo>
                    <a:pt x="6" y="0"/>
                  </a:lnTo>
                  <a:close/>
                </a:path>
              </a:pathLst>
            </a:custGeom>
            <a:solidFill>
              <a:srgbClr val="BEBEC2"/>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08" name="Freeform 90"/>
            <p:cNvSpPr/>
            <p:nvPr/>
          </p:nvSpPr>
          <p:spPr bwMode="auto">
            <a:xfrm>
              <a:off x="3468688" y="5083175"/>
              <a:ext cx="88900" cy="252413"/>
            </a:xfrm>
            <a:custGeom>
              <a:avLst/>
              <a:gdLst>
                <a:gd name="T0" fmla="*/ 6 w 56"/>
                <a:gd name="T1" fmla="*/ 0 h 159"/>
                <a:gd name="T2" fmla="*/ 6 w 56"/>
                <a:gd name="T3" fmla="*/ 0 h 159"/>
                <a:gd name="T4" fmla="*/ 56 w 56"/>
                <a:gd name="T5" fmla="*/ 0 h 159"/>
                <a:gd name="T6" fmla="*/ 56 w 56"/>
                <a:gd name="T7" fmla="*/ 0 h 159"/>
                <a:gd name="T8" fmla="*/ 39 w 56"/>
                <a:gd name="T9" fmla="*/ 140 h 159"/>
                <a:gd name="T10" fmla="*/ 39 w 56"/>
                <a:gd name="T11" fmla="*/ 140 h 159"/>
                <a:gd name="T12" fmla="*/ 38 w 56"/>
                <a:gd name="T13" fmla="*/ 147 h 159"/>
                <a:gd name="T14" fmla="*/ 35 w 56"/>
                <a:gd name="T15" fmla="*/ 151 h 159"/>
                <a:gd name="T16" fmla="*/ 29 w 56"/>
                <a:gd name="T17" fmla="*/ 156 h 159"/>
                <a:gd name="T18" fmla="*/ 25 w 56"/>
                <a:gd name="T19" fmla="*/ 159 h 159"/>
                <a:gd name="T20" fmla="*/ 25 w 56"/>
                <a:gd name="T21" fmla="*/ 159 h 159"/>
                <a:gd name="T22" fmla="*/ 0 w 56"/>
                <a:gd name="T23" fmla="*/ 91 h 159"/>
                <a:gd name="T24" fmla="*/ 0 w 56"/>
                <a:gd name="T25" fmla="*/ 91 h 159"/>
                <a:gd name="T26" fmla="*/ 6 w 56"/>
                <a:gd name="T27" fmla="*/ 0 h 159"/>
                <a:gd name="T28" fmla="*/ 6 w 5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159">
                  <a:moveTo>
                    <a:pt x="6" y="0"/>
                  </a:moveTo>
                  <a:lnTo>
                    <a:pt x="6" y="0"/>
                  </a:lnTo>
                  <a:lnTo>
                    <a:pt x="56" y="0"/>
                  </a:lnTo>
                  <a:lnTo>
                    <a:pt x="56" y="0"/>
                  </a:lnTo>
                  <a:lnTo>
                    <a:pt x="39" y="140"/>
                  </a:lnTo>
                  <a:lnTo>
                    <a:pt x="39" y="140"/>
                  </a:lnTo>
                  <a:lnTo>
                    <a:pt x="38" y="147"/>
                  </a:lnTo>
                  <a:lnTo>
                    <a:pt x="35" y="151"/>
                  </a:lnTo>
                  <a:lnTo>
                    <a:pt x="29" y="156"/>
                  </a:lnTo>
                  <a:lnTo>
                    <a:pt x="25" y="159"/>
                  </a:lnTo>
                  <a:lnTo>
                    <a:pt x="25" y="159"/>
                  </a:lnTo>
                  <a:lnTo>
                    <a:pt x="0" y="91"/>
                  </a:lnTo>
                  <a:lnTo>
                    <a:pt x="0" y="91"/>
                  </a:lnTo>
                  <a:lnTo>
                    <a:pt x="6" y="0"/>
                  </a:lnTo>
                  <a:lnTo>
                    <a:pt x="6"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09" name="Freeform 91"/>
            <p:cNvSpPr/>
            <p:nvPr/>
          </p:nvSpPr>
          <p:spPr bwMode="auto">
            <a:xfrm>
              <a:off x="3471863" y="5083175"/>
              <a:ext cx="85725" cy="252413"/>
            </a:xfrm>
            <a:custGeom>
              <a:avLst/>
              <a:gdLst>
                <a:gd name="T0" fmla="*/ 7 w 54"/>
                <a:gd name="T1" fmla="*/ 0 h 159"/>
                <a:gd name="T2" fmla="*/ 7 w 54"/>
                <a:gd name="T3" fmla="*/ 0 h 159"/>
                <a:gd name="T4" fmla="*/ 54 w 54"/>
                <a:gd name="T5" fmla="*/ 0 h 159"/>
                <a:gd name="T6" fmla="*/ 54 w 54"/>
                <a:gd name="T7" fmla="*/ 0 h 159"/>
                <a:gd name="T8" fmla="*/ 37 w 54"/>
                <a:gd name="T9" fmla="*/ 140 h 159"/>
                <a:gd name="T10" fmla="*/ 37 w 54"/>
                <a:gd name="T11" fmla="*/ 140 h 159"/>
                <a:gd name="T12" fmla="*/ 36 w 54"/>
                <a:gd name="T13" fmla="*/ 145 h 159"/>
                <a:gd name="T14" fmla="*/ 33 w 54"/>
                <a:gd name="T15" fmla="*/ 151 h 159"/>
                <a:gd name="T16" fmla="*/ 29 w 54"/>
                <a:gd name="T17" fmla="*/ 155 h 159"/>
                <a:gd name="T18" fmla="*/ 23 w 54"/>
                <a:gd name="T19" fmla="*/ 159 h 159"/>
                <a:gd name="T20" fmla="*/ 23 w 54"/>
                <a:gd name="T21" fmla="*/ 159 h 159"/>
                <a:gd name="T22" fmla="*/ 0 w 54"/>
                <a:gd name="T23" fmla="*/ 90 h 159"/>
                <a:gd name="T24" fmla="*/ 0 w 54"/>
                <a:gd name="T25" fmla="*/ 90 h 159"/>
                <a:gd name="T26" fmla="*/ 7 w 54"/>
                <a:gd name="T27" fmla="*/ 0 h 159"/>
                <a:gd name="T28" fmla="*/ 7 w 54"/>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59">
                  <a:moveTo>
                    <a:pt x="7" y="0"/>
                  </a:moveTo>
                  <a:lnTo>
                    <a:pt x="7" y="0"/>
                  </a:lnTo>
                  <a:lnTo>
                    <a:pt x="54" y="0"/>
                  </a:lnTo>
                  <a:lnTo>
                    <a:pt x="54" y="0"/>
                  </a:lnTo>
                  <a:lnTo>
                    <a:pt x="37" y="140"/>
                  </a:lnTo>
                  <a:lnTo>
                    <a:pt x="37" y="140"/>
                  </a:lnTo>
                  <a:lnTo>
                    <a:pt x="36" y="145"/>
                  </a:lnTo>
                  <a:lnTo>
                    <a:pt x="33" y="151"/>
                  </a:lnTo>
                  <a:lnTo>
                    <a:pt x="29" y="155"/>
                  </a:lnTo>
                  <a:lnTo>
                    <a:pt x="23" y="159"/>
                  </a:lnTo>
                  <a:lnTo>
                    <a:pt x="23" y="159"/>
                  </a:lnTo>
                  <a:lnTo>
                    <a:pt x="0" y="90"/>
                  </a:lnTo>
                  <a:lnTo>
                    <a:pt x="0" y="90"/>
                  </a:lnTo>
                  <a:lnTo>
                    <a:pt x="7" y="0"/>
                  </a:lnTo>
                  <a:lnTo>
                    <a:pt x="7" y="0"/>
                  </a:lnTo>
                  <a:close/>
                </a:path>
              </a:pathLst>
            </a:custGeom>
            <a:solidFill>
              <a:srgbClr val="BFBFC3"/>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10" name="Freeform 92"/>
            <p:cNvSpPr/>
            <p:nvPr/>
          </p:nvSpPr>
          <p:spPr bwMode="auto">
            <a:xfrm>
              <a:off x="3478213" y="5083175"/>
              <a:ext cx="79375" cy="252413"/>
            </a:xfrm>
            <a:custGeom>
              <a:avLst/>
              <a:gdLst>
                <a:gd name="T0" fmla="*/ 7 w 50"/>
                <a:gd name="T1" fmla="*/ 0 h 159"/>
                <a:gd name="T2" fmla="*/ 7 w 50"/>
                <a:gd name="T3" fmla="*/ 0 h 159"/>
                <a:gd name="T4" fmla="*/ 50 w 50"/>
                <a:gd name="T5" fmla="*/ 0 h 159"/>
                <a:gd name="T6" fmla="*/ 50 w 50"/>
                <a:gd name="T7" fmla="*/ 0 h 159"/>
                <a:gd name="T8" fmla="*/ 33 w 50"/>
                <a:gd name="T9" fmla="*/ 140 h 159"/>
                <a:gd name="T10" fmla="*/ 33 w 50"/>
                <a:gd name="T11" fmla="*/ 140 h 159"/>
                <a:gd name="T12" fmla="*/ 32 w 50"/>
                <a:gd name="T13" fmla="*/ 145 h 159"/>
                <a:gd name="T14" fmla="*/ 29 w 50"/>
                <a:gd name="T15" fmla="*/ 151 h 159"/>
                <a:gd name="T16" fmla="*/ 25 w 50"/>
                <a:gd name="T17" fmla="*/ 155 h 159"/>
                <a:gd name="T18" fmla="*/ 19 w 50"/>
                <a:gd name="T19" fmla="*/ 159 h 159"/>
                <a:gd name="T20" fmla="*/ 19 w 50"/>
                <a:gd name="T21" fmla="*/ 159 h 159"/>
                <a:gd name="T22" fmla="*/ 0 w 50"/>
                <a:gd name="T23" fmla="*/ 88 h 159"/>
                <a:gd name="T24" fmla="*/ 0 w 50"/>
                <a:gd name="T25" fmla="*/ 88 h 159"/>
                <a:gd name="T26" fmla="*/ 7 w 50"/>
                <a:gd name="T27" fmla="*/ 0 h 159"/>
                <a:gd name="T28" fmla="*/ 7 w 50"/>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159">
                  <a:moveTo>
                    <a:pt x="7" y="0"/>
                  </a:moveTo>
                  <a:lnTo>
                    <a:pt x="7" y="0"/>
                  </a:lnTo>
                  <a:lnTo>
                    <a:pt x="50" y="0"/>
                  </a:lnTo>
                  <a:lnTo>
                    <a:pt x="50" y="0"/>
                  </a:lnTo>
                  <a:lnTo>
                    <a:pt x="33" y="140"/>
                  </a:lnTo>
                  <a:lnTo>
                    <a:pt x="33" y="140"/>
                  </a:lnTo>
                  <a:lnTo>
                    <a:pt x="32" y="145"/>
                  </a:lnTo>
                  <a:lnTo>
                    <a:pt x="29" y="151"/>
                  </a:lnTo>
                  <a:lnTo>
                    <a:pt x="25" y="155"/>
                  </a:lnTo>
                  <a:lnTo>
                    <a:pt x="19" y="159"/>
                  </a:lnTo>
                  <a:lnTo>
                    <a:pt x="19" y="159"/>
                  </a:lnTo>
                  <a:lnTo>
                    <a:pt x="0" y="88"/>
                  </a:lnTo>
                  <a:lnTo>
                    <a:pt x="0" y="88"/>
                  </a:lnTo>
                  <a:lnTo>
                    <a:pt x="7" y="0"/>
                  </a:lnTo>
                  <a:lnTo>
                    <a:pt x="7" y="0"/>
                  </a:lnTo>
                  <a:close/>
                </a:path>
              </a:pathLst>
            </a:custGeom>
            <a:solidFill>
              <a:srgbClr val="C0C0C4"/>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11" name="Freeform 93"/>
            <p:cNvSpPr/>
            <p:nvPr/>
          </p:nvSpPr>
          <p:spPr bwMode="auto">
            <a:xfrm>
              <a:off x="3484563" y="5083175"/>
              <a:ext cx="73025" cy="252413"/>
            </a:xfrm>
            <a:custGeom>
              <a:avLst/>
              <a:gdLst>
                <a:gd name="T0" fmla="*/ 7 w 46"/>
                <a:gd name="T1" fmla="*/ 0 h 159"/>
                <a:gd name="T2" fmla="*/ 7 w 46"/>
                <a:gd name="T3" fmla="*/ 0 h 159"/>
                <a:gd name="T4" fmla="*/ 46 w 46"/>
                <a:gd name="T5" fmla="*/ 0 h 159"/>
                <a:gd name="T6" fmla="*/ 46 w 46"/>
                <a:gd name="T7" fmla="*/ 0 h 159"/>
                <a:gd name="T8" fmla="*/ 29 w 46"/>
                <a:gd name="T9" fmla="*/ 140 h 159"/>
                <a:gd name="T10" fmla="*/ 29 w 46"/>
                <a:gd name="T11" fmla="*/ 140 h 159"/>
                <a:gd name="T12" fmla="*/ 28 w 46"/>
                <a:gd name="T13" fmla="*/ 145 h 159"/>
                <a:gd name="T14" fmla="*/ 25 w 46"/>
                <a:gd name="T15" fmla="*/ 151 h 159"/>
                <a:gd name="T16" fmla="*/ 21 w 46"/>
                <a:gd name="T17" fmla="*/ 155 h 159"/>
                <a:gd name="T18" fmla="*/ 17 w 46"/>
                <a:gd name="T19" fmla="*/ 159 h 159"/>
                <a:gd name="T20" fmla="*/ 17 w 46"/>
                <a:gd name="T21" fmla="*/ 159 h 159"/>
                <a:gd name="T22" fmla="*/ 0 w 46"/>
                <a:gd name="T23" fmla="*/ 87 h 159"/>
                <a:gd name="T24" fmla="*/ 0 w 46"/>
                <a:gd name="T25" fmla="*/ 87 h 159"/>
                <a:gd name="T26" fmla="*/ 7 w 46"/>
                <a:gd name="T27" fmla="*/ 0 h 159"/>
                <a:gd name="T28" fmla="*/ 7 w 46"/>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159">
                  <a:moveTo>
                    <a:pt x="7" y="0"/>
                  </a:moveTo>
                  <a:lnTo>
                    <a:pt x="7" y="0"/>
                  </a:lnTo>
                  <a:lnTo>
                    <a:pt x="46" y="0"/>
                  </a:lnTo>
                  <a:lnTo>
                    <a:pt x="46" y="0"/>
                  </a:lnTo>
                  <a:lnTo>
                    <a:pt x="29" y="140"/>
                  </a:lnTo>
                  <a:lnTo>
                    <a:pt x="29" y="140"/>
                  </a:lnTo>
                  <a:lnTo>
                    <a:pt x="28" y="145"/>
                  </a:lnTo>
                  <a:lnTo>
                    <a:pt x="25" y="151"/>
                  </a:lnTo>
                  <a:lnTo>
                    <a:pt x="21" y="155"/>
                  </a:lnTo>
                  <a:lnTo>
                    <a:pt x="17" y="159"/>
                  </a:lnTo>
                  <a:lnTo>
                    <a:pt x="17" y="159"/>
                  </a:lnTo>
                  <a:lnTo>
                    <a:pt x="0" y="87"/>
                  </a:lnTo>
                  <a:lnTo>
                    <a:pt x="0" y="87"/>
                  </a:lnTo>
                  <a:lnTo>
                    <a:pt x="7" y="0"/>
                  </a:lnTo>
                  <a:lnTo>
                    <a:pt x="7"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12" name="Freeform 94"/>
            <p:cNvSpPr/>
            <p:nvPr/>
          </p:nvSpPr>
          <p:spPr bwMode="auto">
            <a:xfrm>
              <a:off x="3492501" y="5083175"/>
              <a:ext cx="65088" cy="252413"/>
            </a:xfrm>
            <a:custGeom>
              <a:avLst/>
              <a:gdLst>
                <a:gd name="T0" fmla="*/ 6 w 41"/>
                <a:gd name="T1" fmla="*/ 0 h 159"/>
                <a:gd name="T2" fmla="*/ 6 w 41"/>
                <a:gd name="T3" fmla="*/ 0 h 159"/>
                <a:gd name="T4" fmla="*/ 41 w 41"/>
                <a:gd name="T5" fmla="*/ 0 h 159"/>
                <a:gd name="T6" fmla="*/ 41 w 41"/>
                <a:gd name="T7" fmla="*/ 0 h 159"/>
                <a:gd name="T8" fmla="*/ 24 w 41"/>
                <a:gd name="T9" fmla="*/ 140 h 159"/>
                <a:gd name="T10" fmla="*/ 24 w 41"/>
                <a:gd name="T11" fmla="*/ 140 h 159"/>
                <a:gd name="T12" fmla="*/ 23 w 41"/>
                <a:gd name="T13" fmla="*/ 145 h 159"/>
                <a:gd name="T14" fmla="*/ 20 w 41"/>
                <a:gd name="T15" fmla="*/ 151 h 159"/>
                <a:gd name="T16" fmla="*/ 16 w 41"/>
                <a:gd name="T17" fmla="*/ 155 h 159"/>
                <a:gd name="T18" fmla="*/ 12 w 41"/>
                <a:gd name="T19" fmla="*/ 159 h 159"/>
                <a:gd name="T20" fmla="*/ 12 w 41"/>
                <a:gd name="T21" fmla="*/ 159 h 159"/>
                <a:gd name="T22" fmla="*/ 0 w 41"/>
                <a:gd name="T23" fmla="*/ 86 h 159"/>
                <a:gd name="T24" fmla="*/ 0 w 41"/>
                <a:gd name="T25" fmla="*/ 86 h 159"/>
                <a:gd name="T26" fmla="*/ 6 w 41"/>
                <a:gd name="T27" fmla="*/ 0 h 159"/>
                <a:gd name="T28" fmla="*/ 6 w 41"/>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159">
                  <a:moveTo>
                    <a:pt x="6" y="0"/>
                  </a:moveTo>
                  <a:lnTo>
                    <a:pt x="6" y="0"/>
                  </a:lnTo>
                  <a:lnTo>
                    <a:pt x="41" y="0"/>
                  </a:lnTo>
                  <a:lnTo>
                    <a:pt x="41" y="0"/>
                  </a:lnTo>
                  <a:lnTo>
                    <a:pt x="24" y="140"/>
                  </a:lnTo>
                  <a:lnTo>
                    <a:pt x="24" y="140"/>
                  </a:lnTo>
                  <a:lnTo>
                    <a:pt x="23" y="145"/>
                  </a:lnTo>
                  <a:lnTo>
                    <a:pt x="20" y="151"/>
                  </a:lnTo>
                  <a:lnTo>
                    <a:pt x="16" y="155"/>
                  </a:lnTo>
                  <a:lnTo>
                    <a:pt x="12" y="159"/>
                  </a:lnTo>
                  <a:lnTo>
                    <a:pt x="12" y="159"/>
                  </a:lnTo>
                  <a:lnTo>
                    <a:pt x="0" y="86"/>
                  </a:lnTo>
                  <a:lnTo>
                    <a:pt x="0" y="86"/>
                  </a:lnTo>
                  <a:lnTo>
                    <a:pt x="6" y="0"/>
                  </a:lnTo>
                  <a:lnTo>
                    <a:pt x="6" y="0"/>
                  </a:lnTo>
                  <a:close/>
                </a:path>
              </a:pathLst>
            </a:custGeom>
            <a:solidFill>
              <a:srgbClr val="C1C1C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13" name="Freeform 95"/>
            <p:cNvSpPr/>
            <p:nvPr/>
          </p:nvSpPr>
          <p:spPr bwMode="auto">
            <a:xfrm>
              <a:off x="3495676" y="5083175"/>
              <a:ext cx="61913" cy="252413"/>
            </a:xfrm>
            <a:custGeom>
              <a:avLst/>
              <a:gdLst>
                <a:gd name="T0" fmla="*/ 8 w 39"/>
                <a:gd name="T1" fmla="*/ 0 h 159"/>
                <a:gd name="T2" fmla="*/ 8 w 39"/>
                <a:gd name="T3" fmla="*/ 0 h 159"/>
                <a:gd name="T4" fmla="*/ 39 w 39"/>
                <a:gd name="T5" fmla="*/ 0 h 159"/>
                <a:gd name="T6" fmla="*/ 39 w 39"/>
                <a:gd name="T7" fmla="*/ 0 h 159"/>
                <a:gd name="T8" fmla="*/ 22 w 39"/>
                <a:gd name="T9" fmla="*/ 140 h 159"/>
                <a:gd name="T10" fmla="*/ 22 w 39"/>
                <a:gd name="T11" fmla="*/ 140 h 159"/>
                <a:gd name="T12" fmla="*/ 21 w 39"/>
                <a:gd name="T13" fmla="*/ 145 h 159"/>
                <a:gd name="T14" fmla="*/ 18 w 39"/>
                <a:gd name="T15" fmla="*/ 151 h 159"/>
                <a:gd name="T16" fmla="*/ 14 w 39"/>
                <a:gd name="T17" fmla="*/ 155 h 159"/>
                <a:gd name="T18" fmla="*/ 10 w 39"/>
                <a:gd name="T19" fmla="*/ 159 h 159"/>
                <a:gd name="T20" fmla="*/ 10 w 39"/>
                <a:gd name="T21" fmla="*/ 159 h 159"/>
                <a:gd name="T22" fmla="*/ 0 w 39"/>
                <a:gd name="T23" fmla="*/ 84 h 159"/>
                <a:gd name="T24" fmla="*/ 0 w 39"/>
                <a:gd name="T25" fmla="*/ 84 h 159"/>
                <a:gd name="T26" fmla="*/ 8 w 39"/>
                <a:gd name="T27" fmla="*/ 0 h 159"/>
                <a:gd name="T28" fmla="*/ 8 w 39"/>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159">
                  <a:moveTo>
                    <a:pt x="8" y="0"/>
                  </a:moveTo>
                  <a:lnTo>
                    <a:pt x="8" y="0"/>
                  </a:lnTo>
                  <a:lnTo>
                    <a:pt x="39" y="0"/>
                  </a:lnTo>
                  <a:lnTo>
                    <a:pt x="39" y="0"/>
                  </a:lnTo>
                  <a:lnTo>
                    <a:pt x="22" y="140"/>
                  </a:lnTo>
                  <a:lnTo>
                    <a:pt x="22" y="140"/>
                  </a:lnTo>
                  <a:lnTo>
                    <a:pt x="21" y="145"/>
                  </a:lnTo>
                  <a:lnTo>
                    <a:pt x="18" y="151"/>
                  </a:lnTo>
                  <a:lnTo>
                    <a:pt x="14" y="155"/>
                  </a:lnTo>
                  <a:lnTo>
                    <a:pt x="10" y="159"/>
                  </a:lnTo>
                  <a:lnTo>
                    <a:pt x="10" y="159"/>
                  </a:lnTo>
                  <a:lnTo>
                    <a:pt x="0" y="84"/>
                  </a:lnTo>
                  <a:lnTo>
                    <a:pt x="0" y="84"/>
                  </a:lnTo>
                  <a:lnTo>
                    <a:pt x="8" y="0"/>
                  </a:lnTo>
                  <a:lnTo>
                    <a:pt x="8" y="0"/>
                  </a:lnTo>
                  <a:close/>
                </a:path>
              </a:pathLst>
            </a:custGeom>
            <a:solidFill>
              <a:srgbClr val="C2C2C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14" name="Freeform 96"/>
            <p:cNvSpPr/>
            <p:nvPr/>
          </p:nvSpPr>
          <p:spPr bwMode="auto">
            <a:xfrm>
              <a:off x="3502026" y="5083175"/>
              <a:ext cx="55563" cy="252413"/>
            </a:xfrm>
            <a:custGeom>
              <a:avLst/>
              <a:gdLst>
                <a:gd name="T0" fmla="*/ 8 w 35"/>
                <a:gd name="T1" fmla="*/ 0 h 159"/>
                <a:gd name="T2" fmla="*/ 8 w 35"/>
                <a:gd name="T3" fmla="*/ 0 h 159"/>
                <a:gd name="T4" fmla="*/ 35 w 35"/>
                <a:gd name="T5" fmla="*/ 0 h 159"/>
                <a:gd name="T6" fmla="*/ 35 w 35"/>
                <a:gd name="T7" fmla="*/ 0 h 159"/>
                <a:gd name="T8" fmla="*/ 18 w 35"/>
                <a:gd name="T9" fmla="*/ 140 h 159"/>
                <a:gd name="T10" fmla="*/ 18 w 35"/>
                <a:gd name="T11" fmla="*/ 140 h 159"/>
                <a:gd name="T12" fmla="*/ 17 w 35"/>
                <a:gd name="T13" fmla="*/ 145 h 159"/>
                <a:gd name="T14" fmla="*/ 14 w 35"/>
                <a:gd name="T15" fmla="*/ 151 h 159"/>
                <a:gd name="T16" fmla="*/ 11 w 35"/>
                <a:gd name="T17" fmla="*/ 155 h 159"/>
                <a:gd name="T18" fmla="*/ 7 w 35"/>
                <a:gd name="T19" fmla="*/ 159 h 159"/>
                <a:gd name="T20" fmla="*/ 7 w 35"/>
                <a:gd name="T21" fmla="*/ 159 h 159"/>
                <a:gd name="T22" fmla="*/ 0 w 35"/>
                <a:gd name="T23" fmla="*/ 84 h 159"/>
                <a:gd name="T24" fmla="*/ 0 w 35"/>
                <a:gd name="T25" fmla="*/ 84 h 159"/>
                <a:gd name="T26" fmla="*/ 8 w 35"/>
                <a:gd name="T27" fmla="*/ 0 h 159"/>
                <a:gd name="T28" fmla="*/ 8 w 35"/>
                <a:gd name="T2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59">
                  <a:moveTo>
                    <a:pt x="8" y="0"/>
                  </a:moveTo>
                  <a:lnTo>
                    <a:pt x="8" y="0"/>
                  </a:lnTo>
                  <a:lnTo>
                    <a:pt x="35" y="0"/>
                  </a:lnTo>
                  <a:lnTo>
                    <a:pt x="35" y="0"/>
                  </a:lnTo>
                  <a:lnTo>
                    <a:pt x="18" y="140"/>
                  </a:lnTo>
                  <a:lnTo>
                    <a:pt x="18" y="140"/>
                  </a:lnTo>
                  <a:lnTo>
                    <a:pt x="17" y="145"/>
                  </a:lnTo>
                  <a:lnTo>
                    <a:pt x="14" y="151"/>
                  </a:lnTo>
                  <a:lnTo>
                    <a:pt x="11" y="155"/>
                  </a:lnTo>
                  <a:lnTo>
                    <a:pt x="7" y="159"/>
                  </a:lnTo>
                  <a:lnTo>
                    <a:pt x="7" y="159"/>
                  </a:lnTo>
                  <a:lnTo>
                    <a:pt x="0" y="84"/>
                  </a:lnTo>
                  <a:lnTo>
                    <a:pt x="0" y="84"/>
                  </a:lnTo>
                  <a:lnTo>
                    <a:pt x="8" y="0"/>
                  </a:lnTo>
                  <a:lnTo>
                    <a:pt x="8" y="0"/>
                  </a:lnTo>
                  <a:close/>
                </a:path>
              </a:pathLst>
            </a:custGeom>
            <a:solidFill>
              <a:srgbClr val="C3C3C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15" name="Freeform 97"/>
            <p:cNvSpPr/>
            <p:nvPr/>
          </p:nvSpPr>
          <p:spPr bwMode="auto">
            <a:xfrm>
              <a:off x="3508376" y="5083175"/>
              <a:ext cx="49213" cy="249238"/>
            </a:xfrm>
            <a:custGeom>
              <a:avLst/>
              <a:gdLst>
                <a:gd name="T0" fmla="*/ 7 w 31"/>
                <a:gd name="T1" fmla="*/ 0 h 157"/>
                <a:gd name="T2" fmla="*/ 7 w 31"/>
                <a:gd name="T3" fmla="*/ 0 h 157"/>
                <a:gd name="T4" fmla="*/ 31 w 31"/>
                <a:gd name="T5" fmla="*/ 0 h 157"/>
                <a:gd name="T6" fmla="*/ 31 w 31"/>
                <a:gd name="T7" fmla="*/ 0 h 157"/>
                <a:gd name="T8" fmla="*/ 14 w 31"/>
                <a:gd name="T9" fmla="*/ 140 h 157"/>
                <a:gd name="T10" fmla="*/ 14 w 31"/>
                <a:gd name="T11" fmla="*/ 140 h 157"/>
                <a:gd name="T12" fmla="*/ 13 w 31"/>
                <a:gd name="T13" fmla="*/ 145 h 157"/>
                <a:gd name="T14" fmla="*/ 10 w 31"/>
                <a:gd name="T15" fmla="*/ 151 h 157"/>
                <a:gd name="T16" fmla="*/ 7 w 31"/>
                <a:gd name="T17" fmla="*/ 155 h 157"/>
                <a:gd name="T18" fmla="*/ 3 w 31"/>
                <a:gd name="T19" fmla="*/ 157 h 157"/>
                <a:gd name="T20" fmla="*/ 3 w 31"/>
                <a:gd name="T21" fmla="*/ 157 h 157"/>
                <a:gd name="T22" fmla="*/ 0 w 31"/>
                <a:gd name="T23" fmla="*/ 83 h 157"/>
                <a:gd name="T24" fmla="*/ 0 w 31"/>
                <a:gd name="T25" fmla="*/ 83 h 157"/>
                <a:gd name="T26" fmla="*/ 7 w 31"/>
                <a:gd name="T27" fmla="*/ 0 h 157"/>
                <a:gd name="T28" fmla="*/ 7 w 31"/>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57">
                  <a:moveTo>
                    <a:pt x="7" y="0"/>
                  </a:moveTo>
                  <a:lnTo>
                    <a:pt x="7" y="0"/>
                  </a:lnTo>
                  <a:lnTo>
                    <a:pt x="31" y="0"/>
                  </a:lnTo>
                  <a:lnTo>
                    <a:pt x="31" y="0"/>
                  </a:lnTo>
                  <a:lnTo>
                    <a:pt x="14" y="140"/>
                  </a:lnTo>
                  <a:lnTo>
                    <a:pt x="14" y="140"/>
                  </a:lnTo>
                  <a:lnTo>
                    <a:pt x="13" y="145"/>
                  </a:lnTo>
                  <a:lnTo>
                    <a:pt x="10" y="151"/>
                  </a:lnTo>
                  <a:lnTo>
                    <a:pt x="7" y="155"/>
                  </a:lnTo>
                  <a:lnTo>
                    <a:pt x="3" y="157"/>
                  </a:lnTo>
                  <a:lnTo>
                    <a:pt x="3" y="157"/>
                  </a:lnTo>
                  <a:lnTo>
                    <a:pt x="0" y="83"/>
                  </a:lnTo>
                  <a:lnTo>
                    <a:pt x="0" y="83"/>
                  </a:lnTo>
                  <a:lnTo>
                    <a:pt x="7" y="0"/>
                  </a:lnTo>
                  <a:lnTo>
                    <a:pt x="7" y="0"/>
                  </a:lnTo>
                  <a:close/>
                </a:path>
              </a:pathLst>
            </a:custGeom>
            <a:solidFill>
              <a:srgbClr val="C3C3C7"/>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16" name="Freeform 98"/>
            <p:cNvSpPr/>
            <p:nvPr/>
          </p:nvSpPr>
          <p:spPr bwMode="auto">
            <a:xfrm>
              <a:off x="3513138" y="5083175"/>
              <a:ext cx="44450" cy="249238"/>
            </a:xfrm>
            <a:custGeom>
              <a:avLst/>
              <a:gdLst>
                <a:gd name="T0" fmla="*/ 8 w 28"/>
                <a:gd name="T1" fmla="*/ 0 h 157"/>
                <a:gd name="T2" fmla="*/ 8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7 w 28"/>
                <a:gd name="T15" fmla="*/ 151 h 157"/>
                <a:gd name="T16" fmla="*/ 4 w 28"/>
                <a:gd name="T17" fmla="*/ 155 h 157"/>
                <a:gd name="T18" fmla="*/ 0 w 28"/>
                <a:gd name="T19" fmla="*/ 157 h 157"/>
                <a:gd name="T20" fmla="*/ 0 w 28"/>
                <a:gd name="T21" fmla="*/ 157 h 157"/>
                <a:gd name="T22" fmla="*/ 1 w 28"/>
                <a:gd name="T23" fmla="*/ 82 h 157"/>
                <a:gd name="T24" fmla="*/ 1 w 28"/>
                <a:gd name="T25" fmla="*/ 82 h 157"/>
                <a:gd name="T26" fmla="*/ 8 w 28"/>
                <a:gd name="T27" fmla="*/ 0 h 157"/>
                <a:gd name="T28" fmla="*/ 8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8" y="0"/>
                  </a:moveTo>
                  <a:lnTo>
                    <a:pt x="8" y="0"/>
                  </a:lnTo>
                  <a:lnTo>
                    <a:pt x="28" y="0"/>
                  </a:lnTo>
                  <a:lnTo>
                    <a:pt x="28" y="0"/>
                  </a:lnTo>
                  <a:lnTo>
                    <a:pt x="11" y="140"/>
                  </a:lnTo>
                  <a:lnTo>
                    <a:pt x="11" y="140"/>
                  </a:lnTo>
                  <a:lnTo>
                    <a:pt x="10" y="145"/>
                  </a:lnTo>
                  <a:lnTo>
                    <a:pt x="7" y="151"/>
                  </a:lnTo>
                  <a:lnTo>
                    <a:pt x="4" y="155"/>
                  </a:lnTo>
                  <a:lnTo>
                    <a:pt x="0" y="157"/>
                  </a:lnTo>
                  <a:lnTo>
                    <a:pt x="0" y="157"/>
                  </a:lnTo>
                  <a:lnTo>
                    <a:pt x="1" y="82"/>
                  </a:lnTo>
                  <a:lnTo>
                    <a:pt x="1" y="82"/>
                  </a:lnTo>
                  <a:lnTo>
                    <a:pt x="8" y="0"/>
                  </a:lnTo>
                  <a:lnTo>
                    <a:pt x="8"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17" name="Freeform 99"/>
            <p:cNvSpPr/>
            <p:nvPr/>
          </p:nvSpPr>
          <p:spPr bwMode="auto">
            <a:xfrm>
              <a:off x="3513138" y="5083175"/>
              <a:ext cx="44450" cy="249238"/>
            </a:xfrm>
            <a:custGeom>
              <a:avLst/>
              <a:gdLst>
                <a:gd name="T0" fmla="*/ 12 w 28"/>
                <a:gd name="T1" fmla="*/ 0 h 157"/>
                <a:gd name="T2" fmla="*/ 12 w 28"/>
                <a:gd name="T3" fmla="*/ 0 h 157"/>
                <a:gd name="T4" fmla="*/ 28 w 28"/>
                <a:gd name="T5" fmla="*/ 0 h 157"/>
                <a:gd name="T6" fmla="*/ 28 w 28"/>
                <a:gd name="T7" fmla="*/ 0 h 157"/>
                <a:gd name="T8" fmla="*/ 11 w 28"/>
                <a:gd name="T9" fmla="*/ 140 h 157"/>
                <a:gd name="T10" fmla="*/ 11 w 28"/>
                <a:gd name="T11" fmla="*/ 140 h 157"/>
                <a:gd name="T12" fmla="*/ 10 w 28"/>
                <a:gd name="T13" fmla="*/ 145 h 157"/>
                <a:gd name="T14" fmla="*/ 8 w 28"/>
                <a:gd name="T15" fmla="*/ 149 h 157"/>
                <a:gd name="T16" fmla="*/ 4 w 28"/>
                <a:gd name="T17" fmla="*/ 155 h 157"/>
                <a:gd name="T18" fmla="*/ 0 w 28"/>
                <a:gd name="T19" fmla="*/ 157 h 157"/>
                <a:gd name="T20" fmla="*/ 0 w 28"/>
                <a:gd name="T21" fmla="*/ 157 h 157"/>
                <a:gd name="T22" fmla="*/ 5 w 28"/>
                <a:gd name="T23" fmla="*/ 80 h 157"/>
                <a:gd name="T24" fmla="*/ 5 w 28"/>
                <a:gd name="T25" fmla="*/ 80 h 157"/>
                <a:gd name="T26" fmla="*/ 12 w 28"/>
                <a:gd name="T27" fmla="*/ 0 h 157"/>
                <a:gd name="T28" fmla="*/ 12 w 28"/>
                <a:gd name="T29"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157">
                  <a:moveTo>
                    <a:pt x="12" y="0"/>
                  </a:moveTo>
                  <a:lnTo>
                    <a:pt x="12" y="0"/>
                  </a:lnTo>
                  <a:lnTo>
                    <a:pt x="28" y="0"/>
                  </a:lnTo>
                  <a:lnTo>
                    <a:pt x="28" y="0"/>
                  </a:lnTo>
                  <a:lnTo>
                    <a:pt x="11" y="140"/>
                  </a:lnTo>
                  <a:lnTo>
                    <a:pt x="11" y="140"/>
                  </a:lnTo>
                  <a:lnTo>
                    <a:pt x="10" y="145"/>
                  </a:lnTo>
                  <a:lnTo>
                    <a:pt x="8" y="149"/>
                  </a:lnTo>
                  <a:lnTo>
                    <a:pt x="4" y="155"/>
                  </a:lnTo>
                  <a:lnTo>
                    <a:pt x="0" y="157"/>
                  </a:lnTo>
                  <a:lnTo>
                    <a:pt x="0" y="157"/>
                  </a:lnTo>
                  <a:lnTo>
                    <a:pt x="5" y="80"/>
                  </a:lnTo>
                  <a:lnTo>
                    <a:pt x="5" y="80"/>
                  </a:lnTo>
                  <a:lnTo>
                    <a:pt x="12" y="0"/>
                  </a:lnTo>
                  <a:lnTo>
                    <a:pt x="12" y="0"/>
                  </a:lnTo>
                  <a:close/>
                </a:path>
              </a:pathLst>
            </a:custGeom>
            <a:solidFill>
              <a:srgbClr val="C4C4C8"/>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18" name="Freeform 100"/>
            <p:cNvSpPr/>
            <p:nvPr/>
          </p:nvSpPr>
          <p:spPr bwMode="auto">
            <a:xfrm>
              <a:off x="3514726" y="5083175"/>
              <a:ext cx="42863" cy="249238"/>
            </a:xfrm>
            <a:custGeom>
              <a:avLst/>
              <a:gdLst>
                <a:gd name="T0" fmla="*/ 15 w 27"/>
                <a:gd name="T1" fmla="*/ 0 h 157"/>
                <a:gd name="T2" fmla="*/ 27 w 27"/>
                <a:gd name="T3" fmla="*/ 0 h 157"/>
                <a:gd name="T4" fmla="*/ 10 w 27"/>
                <a:gd name="T5" fmla="*/ 140 h 157"/>
                <a:gd name="T6" fmla="*/ 10 w 27"/>
                <a:gd name="T7" fmla="*/ 140 h 157"/>
                <a:gd name="T8" fmla="*/ 9 w 27"/>
                <a:gd name="T9" fmla="*/ 145 h 157"/>
                <a:gd name="T10" fmla="*/ 7 w 27"/>
                <a:gd name="T11" fmla="*/ 149 h 157"/>
                <a:gd name="T12" fmla="*/ 3 w 27"/>
                <a:gd name="T13" fmla="*/ 153 h 157"/>
                <a:gd name="T14" fmla="*/ 0 w 27"/>
                <a:gd name="T15" fmla="*/ 157 h 157"/>
                <a:gd name="T16" fmla="*/ 15 w 27"/>
                <a:gd name="T1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57">
                  <a:moveTo>
                    <a:pt x="15" y="0"/>
                  </a:moveTo>
                  <a:lnTo>
                    <a:pt x="27" y="0"/>
                  </a:lnTo>
                  <a:lnTo>
                    <a:pt x="10" y="140"/>
                  </a:lnTo>
                  <a:lnTo>
                    <a:pt x="10" y="140"/>
                  </a:lnTo>
                  <a:lnTo>
                    <a:pt x="9" y="145"/>
                  </a:lnTo>
                  <a:lnTo>
                    <a:pt x="7" y="149"/>
                  </a:lnTo>
                  <a:lnTo>
                    <a:pt x="3" y="153"/>
                  </a:lnTo>
                  <a:lnTo>
                    <a:pt x="0" y="157"/>
                  </a:lnTo>
                  <a:lnTo>
                    <a:pt x="15" y="0"/>
                  </a:lnTo>
                  <a:close/>
                </a:path>
              </a:pathLst>
            </a:custGeom>
            <a:solidFill>
              <a:srgbClr val="C5C5C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19" name="Freeform 108"/>
            <p:cNvSpPr/>
            <p:nvPr/>
          </p:nvSpPr>
          <p:spPr bwMode="auto">
            <a:xfrm>
              <a:off x="2687638" y="4930775"/>
              <a:ext cx="47625" cy="55563"/>
            </a:xfrm>
            <a:custGeom>
              <a:avLst/>
              <a:gdLst>
                <a:gd name="T0" fmla="*/ 30 w 30"/>
                <a:gd name="T1" fmla="*/ 2 h 35"/>
                <a:gd name="T2" fmla="*/ 30 w 30"/>
                <a:gd name="T3" fmla="*/ 2 h 35"/>
                <a:gd name="T4" fmla="*/ 27 w 30"/>
                <a:gd name="T5" fmla="*/ 14 h 35"/>
                <a:gd name="T6" fmla="*/ 23 w 30"/>
                <a:gd name="T7" fmla="*/ 30 h 35"/>
                <a:gd name="T8" fmla="*/ 23 w 30"/>
                <a:gd name="T9" fmla="*/ 30 h 35"/>
                <a:gd name="T10" fmla="*/ 20 w 30"/>
                <a:gd name="T11" fmla="*/ 34 h 35"/>
                <a:gd name="T12" fmla="*/ 19 w 30"/>
                <a:gd name="T13" fmla="*/ 35 h 35"/>
                <a:gd name="T14" fmla="*/ 16 w 30"/>
                <a:gd name="T15" fmla="*/ 34 h 35"/>
                <a:gd name="T16" fmla="*/ 14 w 30"/>
                <a:gd name="T17" fmla="*/ 31 h 35"/>
                <a:gd name="T18" fmla="*/ 11 w 30"/>
                <a:gd name="T19" fmla="*/ 26 h 35"/>
                <a:gd name="T20" fmla="*/ 0 w 30"/>
                <a:gd name="T21" fmla="*/ 7 h 35"/>
                <a:gd name="T22" fmla="*/ 0 w 30"/>
                <a:gd name="T23" fmla="*/ 7 h 35"/>
                <a:gd name="T24" fmla="*/ 3 w 30"/>
                <a:gd name="T25" fmla="*/ 6 h 35"/>
                <a:gd name="T26" fmla="*/ 8 w 30"/>
                <a:gd name="T27" fmla="*/ 2 h 35"/>
                <a:gd name="T28" fmla="*/ 12 w 30"/>
                <a:gd name="T29" fmla="*/ 0 h 35"/>
                <a:gd name="T30" fmla="*/ 18 w 30"/>
                <a:gd name="T31" fmla="*/ 0 h 35"/>
                <a:gd name="T32" fmla="*/ 23 w 30"/>
                <a:gd name="T33" fmla="*/ 0 h 35"/>
                <a:gd name="T34" fmla="*/ 30 w 30"/>
                <a:gd name="T35" fmla="*/ 2 h 35"/>
                <a:gd name="T36" fmla="*/ 30 w 30"/>
                <a:gd name="T3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30" y="2"/>
                  </a:moveTo>
                  <a:lnTo>
                    <a:pt x="30" y="2"/>
                  </a:lnTo>
                  <a:lnTo>
                    <a:pt x="27" y="14"/>
                  </a:lnTo>
                  <a:lnTo>
                    <a:pt x="23" y="30"/>
                  </a:lnTo>
                  <a:lnTo>
                    <a:pt x="23" y="30"/>
                  </a:lnTo>
                  <a:lnTo>
                    <a:pt x="20" y="34"/>
                  </a:lnTo>
                  <a:lnTo>
                    <a:pt x="19" y="35"/>
                  </a:lnTo>
                  <a:lnTo>
                    <a:pt x="16" y="34"/>
                  </a:lnTo>
                  <a:lnTo>
                    <a:pt x="14" y="31"/>
                  </a:lnTo>
                  <a:lnTo>
                    <a:pt x="11" y="26"/>
                  </a:lnTo>
                  <a:lnTo>
                    <a:pt x="0" y="7"/>
                  </a:lnTo>
                  <a:lnTo>
                    <a:pt x="0" y="7"/>
                  </a:lnTo>
                  <a:lnTo>
                    <a:pt x="3" y="6"/>
                  </a:lnTo>
                  <a:lnTo>
                    <a:pt x="8" y="2"/>
                  </a:lnTo>
                  <a:lnTo>
                    <a:pt x="12" y="0"/>
                  </a:lnTo>
                  <a:lnTo>
                    <a:pt x="18" y="0"/>
                  </a:lnTo>
                  <a:lnTo>
                    <a:pt x="23" y="0"/>
                  </a:lnTo>
                  <a:lnTo>
                    <a:pt x="30" y="2"/>
                  </a:lnTo>
                  <a:lnTo>
                    <a:pt x="30" y="2"/>
                  </a:lnTo>
                  <a:close/>
                </a:path>
              </a:pathLst>
            </a:custGeom>
            <a:solidFill>
              <a:srgbClr val="F2463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grpSp>
        <p:nvGrpSpPr>
          <p:cNvPr id="220" name="组合 209"/>
          <p:cNvGrpSpPr/>
          <p:nvPr/>
        </p:nvGrpSpPr>
        <p:grpSpPr>
          <a:xfrm>
            <a:off x="5830727" y="4635456"/>
            <a:ext cx="203174" cy="601585"/>
            <a:chOff x="2555876" y="4340225"/>
            <a:chExt cx="203200" cy="601663"/>
          </a:xfrm>
          <a:solidFill>
            <a:srgbClr val="C00000"/>
          </a:solidFill>
        </p:grpSpPr>
        <p:sp>
          <p:nvSpPr>
            <p:cNvPr id="221" name="Freeform 105"/>
            <p:cNvSpPr/>
            <p:nvPr/>
          </p:nvSpPr>
          <p:spPr bwMode="auto">
            <a:xfrm>
              <a:off x="2582863" y="4424363"/>
              <a:ext cx="176213" cy="517525"/>
            </a:xfrm>
            <a:custGeom>
              <a:avLst/>
              <a:gdLst>
                <a:gd name="T0" fmla="*/ 35 w 111"/>
                <a:gd name="T1" fmla="*/ 266 h 326"/>
                <a:gd name="T2" fmla="*/ 66 w 111"/>
                <a:gd name="T3" fmla="*/ 326 h 326"/>
                <a:gd name="T4" fmla="*/ 94 w 111"/>
                <a:gd name="T5" fmla="*/ 322 h 326"/>
                <a:gd name="T6" fmla="*/ 111 w 111"/>
                <a:gd name="T7" fmla="*/ 256 h 326"/>
                <a:gd name="T8" fmla="*/ 76 w 111"/>
                <a:gd name="T9" fmla="*/ 0 h 326"/>
                <a:gd name="T10" fmla="*/ 0 w 111"/>
                <a:gd name="T11" fmla="*/ 11 h 326"/>
                <a:gd name="T12" fmla="*/ 35 w 111"/>
                <a:gd name="T13" fmla="*/ 266 h 326"/>
              </a:gdLst>
              <a:ahLst/>
              <a:cxnLst>
                <a:cxn ang="0">
                  <a:pos x="T0" y="T1"/>
                </a:cxn>
                <a:cxn ang="0">
                  <a:pos x="T2" y="T3"/>
                </a:cxn>
                <a:cxn ang="0">
                  <a:pos x="T4" y="T5"/>
                </a:cxn>
                <a:cxn ang="0">
                  <a:pos x="T6" y="T7"/>
                </a:cxn>
                <a:cxn ang="0">
                  <a:pos x="T8" y="T9"/>
                </a:cxn>
                <a:cxn ang="0">
                  <a:pos x="T10" y="T11"/>
                </a:cxn>
                <a:cxn ang="0">
                  <a:pos x="T12" y="T13"/>
                </a:cxn>
              </a:cxnLst>
              <a:rect l="0" t="0" r="r" b="b"/>
              <a:pathLst>
                <a:path w="111" h="326">
                  <a:moveTo>
                    <a:pt x="35" y="266"/>
                  </a:moveTo>
                  <a:lnTo>
                    <a:pt x="66" y="326"/>
                  </a:lnTo>
                  <a:lnTo>
                    <a:pt x="94" y="322"/>
                  </a:lnTo>
                  <a:lnTo>
                    <a:pt x="111" y="256"/>
                  </a:lnTo>
                  <a:lnTo>
                    <a:pt x="76" y="0"/>
                  </a:lnTo>
                  <a:lnTo>
                    <a:pt x="0" y="11"/>
                  </a:lnTo>
                  <a:lnTo>
                    <a:pt x="35"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22" name="Freeform 106"/>
            <p:cNvSpPr/>
            <p:nvPr/>
          </p:nvSpPr>
          <p:spPr bwMode="auto">
            <a:xfrm>
              <a:off x="2576513" y="4340225"/>
              <a:ext cx="127000" cy="146050"/>
            </a:xfrm>
            <a:custGeom>
              <a:avLst/>
              <a:gdLst>
                <a:gd name="T0" fmla="*/ 4 w 80"/>
                <a:gd name="T1" fmla="*/ 59 h 92"/>
                <a:gd name="T2" fmla="*/ 4 w 80"/>
                <a:gd name="T3" fmla="*/ 59 h 92"/>
                <a:gd name="T4" fmla="*/ 5 w 80"/>
                <a:gd name="T5" fmla="*/ 66 h 92"/>
                <a:gd name="T6" fmla="*/ 9 w 80"/>
                <a:gd name="T7" fmla="*/ 73 h 92"/>
                <a:gd name="T8" fmla="*/ 13 w 80"/>
                <a:gd name="T9" fmla="*/ 80 h 92"/>
                <a:gd name="T10" fmla="*/ 19 w 80"/>
                <a:gd name="T11" fmla="*/ 84 h 92"/>
                <a:gd name="T12" fmla="*/ 24 w 80"/>
                <a:gd name="T13" fmla="*/ 88 h 92"/>
                <a:gd name="T14" fmla="*/ 31 w 80"/>
                <a:gd name="T15" fmla="*/ 91 h 92"/>
                <a:gd name="T16" fmla="*/ 39 w 80"/>
                <a:gd name="T17" fmla="*/ 92 h 92"/>
                <a:gd name="T18" fmla="*/ 46 w 80"/>
                <a:gd name="T19" fmla="*/ 92 h 92"/>
                <a:gd name="T20" fmla="*/ 47 w 80"/>
                <a:gd name="T21" fmla="*/ 92 h 92"/>
                <a:gd name="T22" fmla="*/ 47 w 80"/>
                <a:gd name="T23" fmla="*/ 92 h 92"/>
                <a:gd name="T24" fmla="*/ 55 w 80"/>
                <a:gd name="T25" fmla="*/ 89 h 92"/>
                <a:gd name="T26" fmla="*/ 62 w 80"/>
                <a:gd name="T27" fmla="*/ 87 h 92"/>
                <a:gd name="T28" fmla="*/ 67 w 80"/>
                <a:gd name="T29" fmla="*/ 82 h 92"/>
                <a:gd name="T30" fmla="*/ 71 w 80"/>
                <a:gd name="T31" fmla="*/ 77 h 92"/>
                <a:gd name="T32" fmla="*/ 75 w 80"/>
                <a:gd name="T33" fmla="*/ 70 h 92"/>
                <a:gd name="T34" fmla="*/ 78 w 80"/>
                <a:gd name="T35" fmla="*/ 64 h 92"/>
                <a:gd name="T36" fmla="*/ 80 w 80"/>
                <a:gd name="T37" fmla="*/ 57 h 92"/>
                <a:gd name="T38" fmla="*/ 80 w 80"/>
                <a:gd name="T39" fmla="*/ 49 h 92"/>
                <a:gd name="T40" fmla="*/ 75 w 80"/>
                <a:gd name="T41" fmla="*/ 15 h 92"/>
                <a:gd name="T42" fmla="*/ 75 w 80"/>
                <a:gd name="T43" fmla="*/ 15 h 92"/>
                <a:gd name="T44" fmla="*/ 73 w 80"/>
                <a:gd name="T45" fmla="*/ 8 h 92"/>
                <a:gd name="T46" fmla="*/ 70 w 80"/>
                <a:gd name="T47" fmla="*/ 4 h 92"/>
                <a:gd name="T48" fmla="*/ 66 w 80"/>
                <a:gd name="T49" fmla="*/ 1 h 92"/>
                <a:gd name="T50" fmla="*/ 62 w 80"/>
                <a:gd name="T51" fmla="*/ 0 h 92"/>
                <a:gd name="T52" fmla="*/ 50 w 80"/>
                <a:gd name="T53" fmla="*/ 1 h 92"/>
                <a:gd name="T54" fmla="*/ 35 w 80"/>
                <a:gd name="T55" fmla="*/ 3 h 92"/>
                <a:gd name="T56" fmla="*/ 35 w 80"/>
                <a:gd name="T57" fmla="*/ 3 h 92"/>
                <a:gd name="T58" fmla="*/ 35 w 80"/>
                <a:gd name="T59" fmla="*/ 3 h 92"/>
                <a:gd name="T60" fmla="*/ 20 w 80"/>
                <a:gd name="T61" fmla="*/ 5 h 92"/>
                <a:gd name="T62" fmla="*/ 8 w 80"/>
                <a:gd name="T63" fmla="*/ 7 h 92"/>
                <a:gd name="T64" fmla="*/ 4 w 80"/>
                <a:gd name="T65" fmla="*/ 9 h 92"/>
                <a:gd name="T66" fmla="*/ 1 w 80"/>
                <a:gd name="T67" fmla="*/ 13 h 92"/>
                <a:gd name="T68" fmla="*/ 0 w 80"/>
                <a:gd name="T69" fmla="*/ 17 h 92"/>
                <a:gd name="T70" fmla="*/ 0 w 80"/>
                <a:gd name="T71" fmla="*/ 24 h 92"/>
                <a:gd name="T72" fmla="*/ 4 w 80"/>
                <a:gd name="T73" fmla="*/ 5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92">
                  <a:moveTo>
                    <a:pt x="4" y="59"/>
                  </a:moveTo>
                  <a:lnTo>
                    <a:pt x="4" y="59"/>
                  </a:lnTo>
                  <a:lnTo>
                    <a:pt x="5" y="66"/>
                  </a:lnTo>
                  <a:lnTo>
                    <a:pt x="9" y="73"/>
                  </a:lnTo>
                  <a:lnTo>
                    <a:pt x="13" y="80"/>
                  </a:lnTo>
                  <a:lnTo>
                    <a:pt x="19" y="84"/>
                  </a:lnTo>
                  <a:lnTo>
                    <a:pt x="24" y="88"/>
                  </a:lnTo>
                  <a:lnTo>
                    <a:pt x="31" y="91"/>
                  </a:lnTo>
                  <a:lnTo>
                    <a:pt x="39" y="92"/>
                  </a:lnTo>
                  <a:lnTo>
                    <a:pt x="46" y="92"/>
                  </a:lnTo>
                  <a:lnTo>
                    <a:pt x="47" y="92"/>
                  </a:lnTo>
                  <a:lnTo>
                    <a:pt x="47" y="92"/>
                  </a:lnTo>
                  <a:lnTo>
                    <a:pt x="55" y="89"/>
                  </a:lnTo>
                  <a:lnTo>
                    <a:pt x="62" y="87"/>
                  </a:lnTo>
                  <a:lnTo>
                    <a:pt x="67" y="82"/>
                  </a:lnTo>
                  <a:lnTo>
                    <a:pt x="71" y="77"/>
                  </a:lnTo>
                  <a:lnTo>
                    <a:pt x="75" y="70"/>
                  </a:lnTo>
                  <a:lnTo>
                    <a:pt x="78" y="64"/>
                  </a:lnTo>
                  <a:lnTo>
                    <a:pt x="80" y="57"/>
                  </a:lnTo>
                  <a:lnTo>
                    <a:pt x="80" y="49"/>
                  </a:lnTo>
                  <a:lnTo>
                    <a:pt x="75" y="15"/>
                  </a:lnTo>
                  <a:lnTo>
                    <a:pt x="75" y="15"/>
                  </a:lnTo>
                  <a:lnTo>
                    <a:pt x="73" y="8"/>
                  </a:lnTo>
                  <a:lnTo>
                    <a:pt x="70" y="4"/>
                  </a:lnTo>
                  <a:lnTo>
                    <a:pt x="66" y="1"/>
                  </a:lnTo>
                  <a:lnTo>
                    <a:pt x="62" y="0"/>
                  </a:lnTo>
                  <a:lnTo>
                    <a:pt x="50" y="1"/>
                  </a:lnTo>
                  <a:lnTo>
                    <a:pt x="35" y="3"/>
                  </a:lnTo>
                  <a:lnTo>
                    <a:pt x="35" y="3"/>
                  </a:lnTo>
                  <a:lnTo>
                    <a:pt x="35" y="3"/>
                  </a:lnTo>
                  <a:lnTo>
                    <a:pt x="20" y="5"/>
                  </a:lnTo>
                  <a:lnTo>
                    <a:pt x="8" y="7"/>
                  </a:lnTo>
                  <a:lnTo>
                    <a:pt x="4" y="9"/>
                  </a:lnTo>
                  <a:lnTo>
                    <a:pt x="1" y="13"/>
                  </a:lnTo>
                  <a:lnTo>
                    <a:pt x="0" y="17"/>
                  </a:lnTo>
                  <a:lnTo>
                    <a:pt x="0" y="24"/>
                  </a:lnTo>
                  <a:lnTo>
                    <a:pt x="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23" name="Freeform 107"/>
            <p:cNvSpPr/>
            <p:nvPr/>
          </p:nvSpPr>
          <p:spPr bwMode="auto">
            <a:xfrm>
              <a:off x="2571751" y="4389438"/>
              <a:ext cx="150813" cy="144463"/>
            </a:xfrm>
            <a:custGeom>
              <a:avLst/>
              <a:gdLst>
                <a:gd name="T0" fmla="*/ 11 w 95"/>
                <a:gd name="T1" fmla="*/ 91 h 91"/>
                <a:gd name="T2" fmla="*/ 95 w 95"/>
                <a:gd name="T3" fmla="*/ 80 h 91"/>
                <a:gd name="T4" fmla="*/ 84 w 95"/>
                <a:gd name="T5" fmla="*/ 0 h 91"/>
                <a:gd name="T6" fmla="*/ 0 w 95"/>
                <a:gd name="T7" fmla="*/ 11 h 91"/>
                <a:gd name="T8" fmla="*/ 11 w 95"/>
                <a:gd name="T9" fmla="*/ 91 h 91"/>
              </a:gdLst>
              <a:ahLst/>
              <a:cxnLst>
                <a:cxn ang="0">
                  <a:pos x="T0" y="T1"/>
                </a:cxn>
                <a:cxn ang="0">
                  <a:pos x="T2" y="T3"/>
                </a:cxn>
                <a:cxn ang="0">
                  <a:pos x="T4" y="T5"/>
                </a:cxn>
                <a:cxn ang="0">
                  <a:pos x="T6" y="T7"/>
                </a:cxn>
                <a:cxn ang="0">
                  <a:pos x="T8" y="T9"/>
                </a:cxn>
              </a:cxnLst>
              <a:rect l="0" t="0" r="r" b="b"/>
              <a:pathLst>
                <a:path w="95" h="91">
                  <a:moveTo>
                    <a:pt x="11" y="91"/>
                  </a:moveTo>
                  <a:lnTo>
                    <a:pt x="95" y="80"/>
                  </a:lnTo>
                  <a:lnTo>
                    <a:pt x="84" y="0"/>
                  </a:lnTo>
                  <a:lnTo>
                    <a:pt x="0" y="11"/>
                  </a:lnTo>
                  <a:lnTo>
                    <a:pt x="11"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24" name="Freeform 109"/>
            <p:cNvSpPr/>
            <p:nvPr/>
          </p:nvSpPr>
          <p:spPr bwMode="auto">
            <a:xfrm>
              <a:off x="2555876" y="4430713"/>
              <a:ext cx="44450" cy="260350"/>
            </a:xfrm>
            <a:custGeom>
              <a:avLst/>
              <a:gdLst>
                <a:gd name="T0" fmla="*/ 21 w 28"/>
                <a:gd name="T1" fmla="*/ 0 h 164"/>
                <a:gd name="T2" fmla="*/ 21 w 28"/>
                <a:gd name="T3" fmla="*/ 0 h 164"/>
                <a:gd name="T4" fmla="*/ 11 w 28"/>
                <a:gd name="T5" fmla="*/ 7 h 164"/>
                <a:gd name="T6" fmla="*/ 5 w 28"/>
                <a:gd name="T7" fmla="*/ 13 h 164"/>
                <a:gd name="T8" fmla="*/ 2 w 28"/>
                <a:gd name="T9" fmla="*/ 17 h 164"/>
                <a:gd name="T10" fmla="*/ 0 w 28"/>
                <a:gd name="T11" fmla="*/ 20 h 164"/>
                <a:gd name="T12" fmla="*/ 0 w 28"/>
                <a:gd name="T13" fmla="*/ 20 h 164"/>
                <a:gd name="T14" fmla="*/ 3 w 28"/>
                <a:gd name="T15" fmla="*/ 44 h 164"/>
                <a:gd name="T16" fmla="*/ 9 w 28"/>
                <a:gd name="T17" fmla="*/ 90 h 164"/>
                <a:gd name="T18" fmla="*/ 18 w 28"/>
                <a:gd name="T19" fmla="*/ 154 h 164"/>
                <a:gd name="T20" fmla="*/ 18 w 28"/>
                <a:gd name="T21" fmla="*/ 154 h 164"/>
                <a:gd name="T22" fmla="*/ 17 w 28"/>
                <a:gd name="T23" fmla="*/ 155 h 164"/>
                <a:gd name="T24" fmla="*/ 18 w 28"/>
                <a:gd name="T25" fmla="*/ 160 h 164"/>
                <a:gd name="T26" fmla="*/ 19 w 28"/>
                <a:gd name="T27" fmla="*/ 161 h 164"/>
                <a:gd name="T28" fmla="*/ 21 w 28"/>
                <a:gd name="T29" fmla="*/ 162 h 164"/>
                <a:gd name="T30" fmla="*/ 23 w 28"/>
                <a:gd name="T31" fmla="*/ 164 h 164"/>
                <a:gd name="T32" fmla="*/ 28 w 28"/>
                <a:gd name="T33" fmla="*/ 164 h 164"/>
                <a:gd name="T34" fmla="*/ 13 w 28"/>
                <a:gd name="T35" fmla="*/ 58 h 164"/>
                <a:gd name="T36" fmla="*/ 19 w 28"/>
                <a:gd name="T37" fmla="*/ 44 h 164"/>
                <a:gd name="T38" fmla="*/ 21 w 28"/>
                <a:gd name="T39" fmla="*/ 0 h 164"/>
                <a:gd name="T40" fmla="*/ 21 w 28"/>
                <a:gd name="T4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164">
                  <a:moveTo>
                    <a:pt x="21" y="0"/>
                  </a:moveTo>
                  <a:lnTo>
                    <a:pt x="21" y="0"/>
                  </a:lnTo>
                  <a:lnTo>
                    <a:pt x="11" y="7"/>
                  </a:lnTo>
                  <a:lnTo>
                    <a:pt x="5" y="13"/>
                  </a:lnTo>
                  <a:lnTo>
                    <a:pt x="2" y="17"/>
                  </a:lnTo>
                  <a:lnTo>
                    <a:pt x="0" y="20"/>
                  </a:lnTo>
                  <a:lnTo>
                    <a:pt x="0" y="20"/>
                  </a:lnTo>
                  <a:lnTo>
                    <a:pt x="3" y="44"/>
                  </a:lnTo>
                  <a:lnTo>
                    <a:pt x="9" y="90"/>
                  </a:lnTo>
                  <a:lnTo>
                    <a:pt x="18" y="154"/>
                  </a:lnTo>
                  <a:lnTo>
                    <a:pt x="18" y="154"/>
                  </a:lnTo>
                  <a:lnTo>
                    <a:pt x="17" y="155"/>
                  </a:lnTo>
                  <a:lnTo>
                    <a:pt x="18" y="160"/>
                  </a:lnTo>
                  <a:lnTo>
                    <a:pt x="19" y="161"/>
                  </a:lnTo>
                  <a:lnTo>
                    <a:pt x="21" y="162"/>
                  </a:lnTo>
                  <a:lnTo>
                    <a:pt x="23" y="164"/>
                  </a:lnTo>
                  <a:lnTo>
                    <a:pt x="28" y="164"/>
                  </a:lnTo>
                  <a:lnTo>
                    <a:pt x="13" y="58"/>
                  </a:lnTo>
                  <a:lnTo>
                    <a:pt x="19" y="44"/>
                  </a:lnTo>
                  <a:lnTo>
                    <a:pt x="2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grpSp>
        <p:nvGrpSpPr>
          <p:cNvPr id="225" name="组合 207"/>
          <p:cNvGrpSpPr/>
          <p:nvPr/>
        </p:nvGrpSpPr>
        <p:grpSpPr>
          <a:xfrm>
            <a:off x="6294219" y="4641804"/>
            <a:ext cx="796821" cy="612696"/>
            <a:chOff x="3019426" y="4346575"/>
            <a:chExt cx="796925" cy="612776"/>
          </a:xfrm>
          <a:solidFill>
            <a:srgbClr val="C00000"/>
          </a:solidFill>
        </p:grpSpPr>
        <p:sp>
          <p:nvSpPr>
            <p:cNvPr id="226" name="Freeform 110"/>
            <p:cNvSpPr/>
            <p:nvPr/>
          </p:nvSpPr>
          <p:spPr bwMode="auto">
            <a:xfrm>
              <a:off x="3040063" y="4346575"/>
              <a:ext cx="776288" cy="347663"/>
            </a:xfrm>
            <a:custGeom>
              <a:avLst/>
              <a:gdLst>
                <a:gd name="T0" fmla="*/ 247 w 489"/>
                <a:gd name="T1" fmla="*/ 219 h 219"/>
                <a:gd name="T2" fmla="*/ 489 w 489"/>
                <a:gd name="T3" fmla="*/ 110 h 219"/>
                <a:gd name="T4" fmla="*/ 240 w 489"/>
                <a:gd name="T5" fmla="*/ 0 h 219"/>
                <a:gd name="T6" fmla="*/ 0 w 489"/>
                <a:gd name="T7" fmla="*/ 107 h 219"/>
                <a:gd name="T8" fmla="*/ 247 w 489"/>
                <a:gd name="T9" fmla="*/ 219 h 219"/>
              </a:gdLst>
              <a:ahLst/>
              <a:cxnLst>
                <a:cxn ang="0">
                  <a:pos x="T0" y="T1"/>
                </a:cxn>
                <a:cxn ang="0">
                  <a:pos x="T2" y="T3"/>
                </a:cxn>
                <a:cxn ang="0">
                  <a:pos x="T4" y="T5"/>
                </a:cxn>
                <a:cxn ang="0">
                  <a:pos x="T6" y="T7"/>
                </a:cxn>
                <a:cxn ang="0">
                  <a:pos x="T8" y="T9"/>
                </a:cxn>
              </a:cxnLst>
              <a:rect l="0" t="0" r="r" b="b"/>
              <a:pathLst>
                <a:path w="489" h="219">
                  <a:moveTo>
                    <a:pt x="247" y="219"/>
                  </a:moveTo>
                  <a:lnTo>
                    <a:pt x="489" y="110"/>
                  </a:lnTo>
                  <a:lnTo>
                    <a:pt x="240" y="0"/>
                  </a:lnTo>
                  <a:lnTo>
                    <a:pt x="0" y="107"/>
                  </a:lnTo>
                  <a:lnTo>
                    <a:pt x="247" y="2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27" name="Rectangle 111"/>
            <p:cNvSpPr>
              <a:spLocks noChangeArrowheads="1"/>
            </p:cNvSpPr>
            <p:nvPr/>
          </p:nvSpPr>
          <p:spPr bwMode="auto">
            <a:xfrm>
              <a:off x="3049588" y="4510088"/>
              <a:ext cx="22225" cy="255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28" name="Freeform 112"/>
            <p:cNvSpPr/>
            <p:nvPr/>
          </p:nvSpPr>
          <p:spPr bwMode="auto">
            <a:xfrm>
              <a:off x="3022601" y="4735513"/>
              <a:ext cx="76200" cy="77788"/>
            </a:xfrm>
            <a:custGeom>
              <a:avLst/>
              <a:gdLst>
                <a:gd name="T0" fmla="*/ 0 w 48"/>
                <a:gd name="T1" fmla="*/ 24 h 49"/>
                <a:gd name="T2" fmla="*/ 0 w 48"/>
                <a:gd name="T3" fmla="*/ 24 h 49"/>
                <a:gd name="T4" fmla="*/ 0 w 48"/>
                <a:gd name="T5" fmla="*/ 20 h 49"/>
                <a:gd name="T6" fmla="*/ 2 w 48"/>
                <a:gd name="T7" fmla="*/ 15 h 49"/>
                <a:gd name="T8" fmla="*/ 4 w 48"/>
                <a:gd name="T9" fmla="*/ 11 h 49"/>
                <a:gd name="T10" fmla="*/ 7 w 48"/>
                <a:gd name="T11" fmla="*/ 8 h 49"/>
                <a:gd name="T12" fmla="*/ 11 w 48"/>
                <a:gd name="T13" fmla="*/ 4 h 49"/>
                <a:gd name="T14" fmla="*/ 15 w 48"/>
                <a:gd name="T15" fmla="*/ 3 h 49"/>
                <a:gd name="T16" fmla="*/ 19 w 48"/>
                <a:gd name="T17" fmla="*/ 1 h 49"/>
                <a:gd name="T18" fmla="*/ 25 w 48"/>
                <a:gd name="T19" fmla="*/ 0 h 49"/>
                <a:gd name="T20" fmla="*/ 25 w 48"/>
                <a:gd name="T21" fmla="*/ 0 h 49"/>
                <a:gd name="T22" fmla="*/ 29 w 48"/>
                <a:gd name="T23" fmla="*/ 1 h 49"/>
                <a:gd name="T24" fmla="*/ 34 w 48"/>
                <a:gd name="T25" fmla="*/ 3 h 49"/>
                <a:gd name="T26" fmla="*/ 38 w 48"/>
                <a:gd name="T27" fmla="*/ 4 h 49"/>
                <a:gd name="T28" fmla="*/ 41 w 48"/>
                <a:gd name="T29" fmla="*/ 8 h 49"/>
                <a:gd name="T30" fmla="*/ 44 w 48"/>
                <a:gd name="T31" fmla="*/ 11 h 49"/>
                <a:gd name="T32" fmla="*/ 46 w 48"/>
                <a:gd name="T33" fmla="*/ 15 h 49"/>
                <a:gd name="T34" fmla="*/ 48 w 48"/>
                <a:gd name="T35" fmla="*/ 20 h 49"/>
                <a:gd name="T36" fmla="*/ 48 w 48"/>
                <a:gd name="T37" fmla="*/ 24 h 49"/>
                <a:gd name="T38" fmla="*/ 48 w 48"/>
                <a:gd name="T39" fmla="*/ 24 h 49"/>
                <a:gd name="T40" fmla="*/ 48 w 48"/>
                <a:gd name="T41" fmla="*/ 30 h 49"/>
                <a:gd name="T42" fmla="*/ 46 w 48"/>
                <a:gd name="T43" fmla="*/ 34 h 49"/>
                <a:gd name="T44" fmla="*/ 44 w 48"/>
                <a:gd name="T45" fmla="*/ 38 h 49"/>
                <a:gd name="T46" fmla="*/ 41 w 48"/>
                <a:gd name="T47" fmla="*/ 42 h 49"/>
                <a:gd name="T48" fmla="*/ 38 w 48"/>
                <a:gd name="T49" fmla="*/ 45 h 49"/>
                <a:gd name="T50" fmla="*/ 34 w 48"/>
                <a:gd name="T51" fmla="*/ 47 h 49"/>
                <a:gd name="T52" fmla="*/ 29 w 48"/>
                <a:gd name="T53" fmla="*/ 49 h 49"/>
                <a:gd name="T54" fmla="*/ 25 w 48"/>
                <a:gd name="T55" fmla="*/ 49 h 49"/>
                <a:gd name="T56" fmla="*/ 25 w 48"/>
                <a:gd name="T57" fmla="*/ 49 h 49"/>
                <a:gd name="T58" fmla="*/ 19 w 48"/>
                <a:gd name="T59" fmla="*/ 49 h 49"/>
                <a:gd name="T60" fmla="*/ 15 w 48"/>
                <a:gd name="T61" fmla="*/ 47 h 49"/>
                <a:gd name="T62" fmla="*/ 11 w 48"/>
                <a:gd name="T63" fmla="*/ 45 h 49"/>
                <a:gd name="T64" fmla="*/ 7 w 48"/>
                <a:gd name="T65" fmla="*/ 42 h 49"/>
                <a:gd name="T66" fmla="*/ 4 w 48"/>
                <a:gd name="T67" fmla="*/ 38 h 49"/>
                <a:gd name="T68" fmla="*/ 2 w 48"/>
                <a:gd name="T69" fmla="*/ 34 h 49"/>
                <a:gd name="T70" fmla="*/ 0 w 48"/>
                <a:gd name="T71" fmla="*/ 30 h 49"/>
                <a:gd name="T72" fmla="*/ 0 w 48"/>
                <a:gd name="T73" fmla="*/ 24 h 49"/>
                <a:gd name="T74" fmla="*/ 0 w 48"/>
                <a:gd name="T75"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9">
                  <a:moveTo>
                    <a:pt x="0" y="24"/>
                  </a:moveTo>
                  <a:lnTo>
                    <a:pt x="0" y="24"/>
                  </a:lnTo>
                  <a:lnTo>
                    <a:pt x="0" y="20"/>
                  </a:lnTo>
                  <a:lnTo>
                    <a:pt x="2" y="15"/>
                  </a:lnTo>
                  <a:lnTo>
                    <a:pt x="4" y="11"/>
                  </a:lnTo>
                  <a:lnTo>
                    <a:pt x="7" y="8"/>
                  </a:lnTo>
                  <a:lnTo>
                    <a:pt x="11" y="4"/>
                  </a:lnTo>
                  <a:lnTo>
                    <a:pt x="15" y="3"/>
                  </a:lnTo>
                  <a:lnTo>
                    <a:pt x="19" y="1"/>
                  </a:lnTo>
                  <a:lnTo>
                    <a:pt x="25" y="0"/>
                  </a:lnTo>
                  <a:lnTo>
                    <a:pt x="25" y="0"/>
                  </a:lnTo>
                  <a:lnTo>
                    <a:pt x="29" y="1"/>
                  </a:lnTo>
                  <a:lnTo>
                    <a:pt x="34" y="3"/>
                  </a:lnTo>
                  <a:lnTo>
                    <a:pt x="38" y="4"/>
                  </a:lnTo>
                  <a:lnTo>
                    <a:pt x="41" y="8"/>
                  </a:lnTo>
                  <a:lnTo>
                    <a:pt x="44" y="11"/>
                  </a:lnTo>
                  <a:lnTo>
                    <a:pt x="46" y="15"/>
                  </a:lnTo>
                  <a:lnTo>
                    <a:pt x="48" y="20"/>
                  </a:lnTo>
                  <a:lnTo>
                    <a:pt x="48" y="24"/>
                  </a:lnTo>
                  <a:lnTo>
                    <a:pt x="48" y="24"/>
                  </a:lnTo>
                  <a:lnTo>
                    <a:pt x="48" y="30"/>
                  </a:lnTo>
                  <a:lnTo>
                    <a:pt x="46" y="34"/>
                  </a:lnTo>
                  <a:lnTo>
                    <a:pt x="44" y="38"/>
                  </a:lnTo>
                  <a:lnTo>
                    <a:pt x="41" y="42"/>
                  </a:lnTo>
                  <a:lnTo>
                    <a:pt x="38" y="45"/>
                  </a:lnTo>
                  <a:lnTo>
                    <a:pt x="34" y="47"/>
                  </a:lnTo>
                  <a:lnTo>
                    <a:pt x="29" y="49"/>
                  </a:lnTo>
                  <a:lnTo>
                    <a:pt x="25" y="49"/>
                  </a:lnTo>
                  <a:lnTo>
                    <a:pt x="25" y="49"/>
                  </a:lnTo>
                  <a:lnTo>
                    <a:pt x="19" y="49"/>
                  </a:lnTo>
                  <a:lnTo>
                    <a:pt x="15" y="47"/>
                  </a:lnTo>
                  <a:lnTo>
                    <a:pt x="11" y="45"/>
                  </a:lnTo>
                  <a:lnTo>
                    <a:pt x="7" y="42"/>
                  </a:lnTo>
                  <a:lnTo>
                    <a:pt x="4" y="38"/>
                  </a:lnTo>
                  <a:lnTo>
                    <a:pt x="2" y="34"/>
                  </a:lnTo>
                  <a:lnTo>
                    <a:pt x="0" y="30"/>
                  </a:lnTo>
                  <a:lnTo>
                    <a:pt x="0" y="24"/>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29" name="Freeform 113"/>
            <p:cNvSpPr/>
            <p:nvPr/>
          </p:nvSpPr>
          <p:spPr bwMode="auto">
            <a:xfrm>
              <a:off x="3052763" y="4778375"/>
              <a:ext cx="46038" cy="169863"/>
            </a:xfrm>
            <a:custGeom>
              <a:avLst/>
              <a:gdLst>
                <a:gd name="T0" fmla="*/ 17 w 29"/>
                <a:gd name="T1" fmla="*/ 5 h 107"/>
                <a:gd name="T2" fmla="*/ 17 w 29"/>
                <a:gd name="T3" fmla="*/ 5 h 107"/>
                <a:gd name="T4" fmla="*/ 19 w 29"/>
                <a:gd name="T5" fmla="*/ 12 h 107"/>
                <a:gd name="T6" fmla="*/ 22 w 29"/>
                <a:gd name="T7" fmla="*/ 22 h 107"/>
                <a:gd name="T8" fmla="*/ 25 w 29"/>
                <a:gd name="T9" fmla="*/ 33 h 107"/>
                <a:gd name="T10" fmla="*/ 27 w 29"/>
                <a:gd name="T11" fmla="*/ 47 h 107"/>
                <a:gd name="T12" fmla="*/ 29 w 29"/>
                <a:gd name="T13" fmla="*/ 65 h 107"/>
                <a:gd name="T14" fmla="*/ 29 w 29"/>
                <a:gd name="T15" fmla="*/ 84 h 107"/>
                <a:gd name="T16" fmla="*/ 27 w 29"/>
                <a:gd name="T17" fmla="*/ 107 h 107"/>
                <a:gd name="T18" fmla="*/ 0 w 29"/>
                <a:gd name="T19" fmla="*/ 107 h 107"/>
                <a:gd name="T20" fmla="*/ 0 w 29"/>
                <a:gd name="T21" fmla="*/ 0 h 107"/>
                <a:gd name="T22" fmla="*/ 0 w 29"/>
                <a:gd name="T23" fmla="*/ 0 h 107"/>
                <a:gd name="T24" fmla="*/ 8 w 29"/>
                <a:gd name="T25" fmla="*/ 4 h 107"/>
                <a:gd name="T26" fmla="*/ 14 w 29"/>
                <a:gd name="T27" fmla="*/ 5 h 107"/>
                <a:gd name="T28" fmla="*/ 15 w 29"/>
                <a:gd name="T29" fmla="*/ 5 h 107"/>
                <a:gd name="T30" fmla="*/ 17 w 29"/>
                <a:gd name="T31" fmla="*/ 5 h 107"/>
                <a:gd name="T32" fmla="*/ 17 w 29"/>
                <a:gd name="T33"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07">
                  <a:moveTo>
                    <a:pt x="17" y="5"/>
                  </a:moveTo>
                  <a:lnTo>
                    <a:pt x="17" y="5"/>
                  </a:lnTo>
                  <a:lnTo>
                    <a:pt x="19" y="12"/>
                  </a:lnTo>
                  <a:lnTo>
                    <a:pt x="22" y="22"/>
                  </a:lnTo>
                  <a:lnTo>
                    <a:pt x="25" y="33"/>
                  </a:lnTo>
                  <a:lnTo>
                    <a:pt x="27" y="47"/>
                  </a:lnTo>
                  <a:lnTo>
                    <a:pt x="29" y="65"/>
                  </a:lnTo>
                  <a:lnTo>
                    <a:pt x="29" y="84"/>
                  </a:lnTo>
                  <a:lnTo>
                    <a:pt x="27" y="107"/>
                  </a:lnTo>
                  <a:lnTo>
                    <a:pt x="0" y="107"/>
                  </a:lnTo>
                  <a:lnTo>
                    <a:pt x="0" y="0"/>
                  </a:lnTo>
                  <a:lnTo>
                    <a:pt x="0" y="0"/>
                  </a:lnTo>
                  <a:lnTo>
                    <a:pt x="8" y="4"/>
                  </a:lnTo>
                  <a:lnTo>
                    <a:pt x="14" y="5"/>
                  </a:lnTo>
                  <a:lnTo>
                    <a:pt x="15" y="5"/>
                  </a:lnTo>
                  <a:lnTo>
                    <a:pt x="17" y="5"/>
                  </a:lnTo>
                  <a:lnTo>
                    <a:pt x="17"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30" name="Freeform 114"/>
            <p:cNvSpPr/>
            <p:nvPr/>
          </p:nvSpPr>
          <p:spPr bwMode="auto">
            <a:xfrm>
              <a:off x="3019426" y="4778375"/>
              <a:ext cx="46038" cy="169863"/>
            </a:xfrm>
            <a:custGeom>
              <a:avLst/>
              <a:gdLst>
                <a:gd name="T0" fmla="*/ 13 w 29"/>
                <a:gd name="T1" fmla="*/ 5 h 107"/>
                <a:gd name="T2" fmla="*/ 13 w 29"/>
                <a:gd name="T3" fmla="*/ 5 h 107"/>
                <a:gd name="T4" fmla="*/ 10 w 29"/>
                <a:gd name="T5" fmla="*/ 12 h 107"/>
                <a:gd name="T6" fmla="*/ 4 w 29"/>
                <a:gd name="T7" fmla="*/ 33 h 107"/>
                <a:gd name="T8" fmla="*/ 2 w 29"/>
                <a:gd name="T9" fmla="*/ 47 h 107"/>
                <a:gd name="T10" fmla="*/ 0 w 29"/>
                <a:gd name="T11" fmla="*/ 65 h 107"/>
                <a:gd name="T12" fmla="*/ 0 w 29"/>
                <a:gd name="T13" fmla="*/ 84 h 107"/>
                <a:gd name="T14" fmla="*/ 1 w 29"/>
                <a:gd name="T15" fmla="*/ 107 h 107"/>
                <a:gd name="T16" fmla="*/ 29 w 29"/>
                <a:gd name="T17" fmla="*/ 107 h 107"/>
                <a:gd name="T18" fmla="*/ 29 w 29"/>
                <a:gd name="T19" fmla="*/ 0 h 107"/>
                <a:gd name="T20" fmla="*/ 29 w 29"/>
                <a:gd name="T21" fmla="*/ 0 h 107"/>
                <a:gd name="T22" fmla="*/ 21 w 29"/>
                <a:gd name="T23" fmla="*/ 4 h 107"/>
                <a:gd name="T24" fmla="*/ 16 w 29"/>
                <a:gd name="T25" fmla="*/ 5 h 107"/>
                <a:gd name="T26" fmla="*/ 13 w 29"/>
                <a:gd name="T27" fmla="*/ 5 h 107"/>
                <a:gd name="T28" fmla="*/ 13 w 29"/>
                <a:gd name="T29" fmla="*/ 5 h 107"/>
                <a:gd name="T30" fmla="*/ 13 w 29"/>
                <a:gd name="T31" fmla="*/ 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07">
                  <a:moveTo>
                    <a:pt x="13" y="5"/>
                  </a:moveTo>
                  <a:lnTo>
                    <a:pt x="13" y="5"/>
                  </a:lnTo>
                  <a:lnTo>
                    <a:pt x="10" y="12"/>
                  </a:lnTo>
                  <a:lnTo>
                    <a:pt x="4" y="33"/>
                  </a:lnTo>
                  <a:lnTo>
                    <a:pt x="2" y="47"/>
                  </a:lnTo>
                  <a:lnTo>
                    <a:pt x="0" y="65"/>
                  </a:lnTo>
                  <a:lnTo>
                    <a:pt x="0" y="84"/>
                  </a:lnTo>
                  <a:lnTo>
                    <a:pt x="1" y="107"/>
                  </a:lnTo>
                  <a:lnTo>
                    <a:pt x="29" y="107"/>
                  </a:lnTo>
                  <a:lnTo>
                    <a:pt x="29" y="0"/>
                  </a:lnTo>
                  <a:lnTo>
                    <a:pt x="29" y="0"/>
                  </a:lnTo>
                  <a:lnTo>
                    <a:pt x="21" y="4"/>
                  </a:lnTo>
                  <a:lnTo>
                    <a:pt x="16" y="5"/>
                  </a:lnTo>
                  <a:lnTo>
                    <a:pt x="13" y="5"/>
                  </a:lnTo>
                  <a:lnTo>
                    <a:pt x="13" y="5"/>
                  </a:lnTo>
                  <a:lnTo>
                    <a:pt x="13"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31" name="Freeform 115"/>
            <p:cNvSpPr/>
            <p:nvPr/>
          </p:nvSpPr>
          <p:spPr bwMode="auto">
            <a:xfrm>
              <a:off x="3211513" y="4624388"/>
              <a:ext cx="449263" cy="334963"/>
            </a:xfrm>
            <a:custGeom>
              <a:avLst/>
              <a:gdLst>
                <a:gd name="T0" fmla="*/ 0 w 283"/>
                <a:gd name="T1" fmla="*/ 0 h 211"/>
                <a:gd name="T2" fmla="*/ 0 w 283"/>
                <a:gd name="T3" fmla="*/ 0 h 211"/>
                <a:gd name="T4" fmla="*/ 63 w 283"/>
                <a:gd name="T5" fmla="*/ 29 h 211"/>
                <a:gd name="T6" fmla="*/ 143 w 283"/>
                <a:gd name="T7" fmla="*/ 67 h 211"/>
                <a:gd name="T8" fmla="*/ 143 w 283"/>
                <a:gd name="T9" fmla="*/ 67 h 211"/>
                <a:gd name="T10" fmla="*/ 221 w 283"/>
                <a:gd name="T11" fmla="*/ 29 h 211"/>
                <a:gd name="T12" fmla="*/ 283 w 283"/>
                <a:gd name="T13" fmla="*/ 0 h 211"/>
                <a:gd name="T14" fmla="*/ 283 w 283"/>
                <a:gd name="T15" fmla="*/ 163 h 211"/>
                <a:gd name="T16" fmla="*/ 283 w 283"/>
                <a:gd name="T17" fmla="*/ 163 h 211"/>
                <a:gd name="T18" fmla="*/ 277 w 283"/>
                <a:gd name="T19" fmla="*/ 170 h 211"/>
                <a:gd name="T20" fmla="*/ 267 w 283"/>
                <a:gd name="T21" fmla="*/ 177 h 211"/>
                <a:gd name="T22" fmla="*/ 259 w 283"/>
                <a:gd name="T23" fmla="*/ 182 h 211"/>
                <a:gd name="T24" fmla="*/ 250 w 283"/>
                <a:gd name="T25" fmla="*/ 188 h 211"/>
                <a:gd name="T26" fmla="*/ 229 w 283"/>
                <a:gd name="T27" fmla="*/ 196 h 211"/>
                <a:gd name="T28" fmla="*/ 209 w 283"/>
                <a:gd name="T29" fmla="*/ 201 h 211"/>
                <a:gd name="T30" fmla="*/ 190 w 283"/>
                <a:gd name="T31" fmla="*/ 205 h 211"/>
                <a:gd name="T32" fmla="*/ 172 w 283"/>
                <a:gd name="T33" fmla="*/ 208 h 211"/>
                <a:gd name="T34" fmla="*/ 147 w 283"/>
                <a:gd name="T35" fmla="*/ 211 h 211"/>
                <a:gd name="T36" fmla="*/ 147 w 283"/>
                <a:gd name="T37" fmla="*/ 211 h 211"/>
                <a:gd name="T38" fmla="*/ 147 w 283"/>
                <a:gd name="T39" fmla="*/ 211 h 211"/>
                <a:gd name="T40" fmla="*/ 143 w 283"/>
                <a:gd name="T41" fmla="*/ 211 h 211"/>
                <a:gd name="T42" fmla="*/ 143 w 283"/>
                <a:gd name="T43" fmla="*/ 211 h 211"/>
                <a:gd name="T44" fmla="*/ 139 w 283"/>
                <a:gd name="T45" fmla="*/ 211 h 211"/>
                <a:gd name="T46" fmla="*/ 139 w 283"/>
                <a:gd name="T47" fmla="*/ 211 h 211"/>
                <a:gd name="T48" fmla="*/ 139 w 283"/>
                <a:gd name="T49" fmla="*/ 211 h 211"/>
                <a:gd name="T50" fmla="*/ 113 w 283"/>
                <a:gd name="T51" fmla="*/ 208 h 211"/>
                <a:gd name="T52" fmla="*/ 94 w 283"/>
                <a:gd name="T53" fmla="*/ 205 h 211"/>
                <a:gd name="T54" fmla="*/ 75 w 283"/>
                <a:gd name="T55" fmla="*/ 201 h 211"/>
                <a:gd name="T56" fmla="*/ 55 w 283"/>
                <a:gd name="T57" fmla="*/ 196 h 211"/>
                <a:gd name="T58" fmla="*/ 36 w 283"/>
                <a:gd name="T59" fmla="*/ 188 h 211"/>
                <a:gd name="T60" fmla="*/ 26 w 283"/>
                <a:gd name="T61" fmla="*/ 182 h 211"/>
                <a:gd name="T62" fmla="*/ 17 w 283"/>
                <a:gd name="T63" fmla="*/ 177 h 211"/>
                <a:gd name="T64" fmla="*/ 9 w 283"/>
                <a:gd name="T65" fmla="*/ 170 h 211"/>
                <a:gd name="T66" fmla="*/ 0 w 283"/>
                <a:gd name="T67" fmla="*/ 163 h 211"/>
                <a:gd name="T68" fmla="*/ 0 w 283"/>
                <a:gd name="T69"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11">
                  <a:moveTo>
                    <a:pt x="0" y="0"/>
                  </a:moveTo>
                  <a:lnTo>
                    <a:pt x="0" y="0"/>
                  </a:lnTo>
                  <a:lnTo>
                    <a:pt x="63" y="29"/>
                  </a:lnTo>
                  <a:lnTo>
                    <a:pt x="143" y="67"/>
                  </a:lnTo>
                  <a:lnTo>
                    <a:pt x="143" y="67"/>
                  </a:lnTo>
                  <a:lnTo>
                    <a:pt x="221" y="29"/>
                  </a:lnTo>
                  <a:lnTo>
                    <a:pt x="283" y="0"/>
                  </a:lnTo>
                  <a:lnTo>
                    <a:pt x="283" y="163"/>
                  </a:lnTo>
                  <a:lnTo>
                    <a:pt x="283" y="163"/>
                  </a:lnTo>
                  <a:lnTo>
                    <a:pt x="277" y="170"/>
                  </a:lnTo>
                  <a:lnTo>
                    <a:pt x="267" y="177"/>
                  </a:lnTo>
                  <a:lnTo>
                    <a:pt x="259" y="182"/>
                  </a:lnTo>
                  <a:lnTo>
                    <a:pt x="250" y="188"/>
                  </a:lnTo>
                  <a:lnTo>
                    <a:pt x="229" y="196"/>
                  </a:lnTo>
                  <a:lnTo>
                    <a:pt x="209" y="201"/>
                  </a:lnTo>
                  <a:lnTo>
                    <a:pt x="190" y="205"/>
                  </a:lnTo>
                  <a:lnTo>
                    <a:pt x="172" y="208"/>
                  </a:lnTo>
                  <a:lnTo>
                    <a:pt x="147" y="211"/>
                  </a:lnTo>
                  <a:lnTo>
                    <a:pt x="147" y="211"/>
                  </a:lnTo>
                  <a:lnTo>
                    <a:pt x="147" y="211"/>
                  </a:lnTo>
                  <a:lnTo>
                    <a:pt x="143" y="211"/>
                  </a:lnTo>
                  <a:lnTo>
                    <a:pt x="143" y="211"/>
                  </a:lnTo>
                  <a:lnTo>
                    <a:pt x="139" y="211"/>
                  </a:lnTo>
                  <a:lnTo>
                    <a:pt x="139" y="211"/>
                  </a:lnTo>
                  <a:lnTo>
                    <a:pt x="139" y="211"/>
                  </a:lnTo>
                  <a:lnTo>
                    <a:pt x="113" y="208"/>
                  </a:lnTo>
                  <a:lnTo>
                    <a:pt x="94" y="205"/>
                  </a:lnTo>
                  <a:lnTo>
                    <a:pt x="75" y="201"/>
                  </a:lnTo>
                  <a:lnTo>
                    <a:pt x="55" y="196"/>
                  </a:lnTo>
                  <a:lnTo>
                    <a:pt x="36" y="188"/>
                  </a:lnTo>
                  <a:lnTo>
                    <a:pt x="26" y="182"/>
                  </a:lnTo>
                  <a:lnTo>
                    <a:pt x="17" y="177"/>
                  </a:lnTo>
                  <a:lnTo>
                    <a:pt x="9" y="170"/>
                  </a:lnTo>
                  <a:lnTo>
                    <a:pt x="0" y="16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sp>
        <p:nvSpPr>
          <p:cNvPr id="232" name="Freeform 116"/>
          <p:cNvSpPr>
            <a:spLocks noEditPoints="1"/>
          </p:cNvSpPr>
          <p:nvPr/>
        </p:nvSpPr>
        <p:spPr bwMode="auto">
          <a:xfrm>
            <a:off x="7305324" y="2514833"/>
            <a:ext cx="392062" cy="492061"/>
          </a:xfrm>
          <a:custGeom>
            <a:avLst/>
            <a:gdLst>
              <a:gd name="T0" fmla="*/ 82 w 247"/>
              <a:gd name="T1" fmla="*/ 150 h 310"/>
              <a:gd name="T2" fmla="*/ 87 w 247"/>
              <a:gd name="T3" fmla="*/ 132 h 310"/>
              <a:gd name="T4" fmla="*/ 87 w 247"/>
              <a:gd name="T5" fmla="*/ 59 h 310"/>
              <a:gd name="T6" fmla="*/ 79 w 247"/>
              <a:gd name="T7" fmla="*/ 50 h 310"/>
              <a:gd name="T8" fmla="*/ 80 w 247"/>
              <a:gd name="T9" fmla="*/ 17 h 310"/>
              <a:gd name="T10" fmla="*/ 80 w 247"/>
              <a:gd name="T11" fmla="*/ 13 h 310"/>
              <a:gd name="T12" fmla="*/ 92 w 247"/>
              <a:gd name="T13" fmla="*/ 5 h 310"/>
              <a:gd name="T14" fmla="*/ 125 w 247"/>
              <a:gd name="T15" fmla="*/ 0 h 310"/>
              <a:gd name="T16" fmla="*/ 162 w 247"/>
              <a:gd name="T17" fmla="*/ 6 h 310"/>
              <a:gd name="T18" fmla="*/ 168 w 247"/>
              <a:gd name="T19" fmla="*/ 16 h 310"/>
              <a:gd name="T20" fmla="*/ 170 w 247"/>
              <a:gd name="T21" fmla="*/ 17 h 310"/>
              <a:gd name="T22" fmla="*/ 168 w 247"/>
              <a:gd name="T23" fmla="*/ 50 h 310"/>
              <a:gd name="T24" fmla="*/ 162 w 247"/>
              <a:gd name="T25" fmla="*/ 58 h 310"/>
              <a:gd name="T26" fmla="*/ 156 w 247"/>
              <a:gd name="T27" fmla="*/ 132 h 310"/>
              <a:gd name="T28" fmla="*/ 157 w 247"/>
              <a:gd name="T29" fmla="*/ 140 h 310"/>
              <a:gd name="T30" fmla="*/ 166 w 247"/>
              <a:gd name="T31" fmla="*/ 150 h 310"/>
              <a:gd name="T32" fmla="*/ 190 w 247"/>
              <a:gd name="T33" fmla="*/ 171 h 310"/>
              <a:gd name="T34" fmla="*/ 231 w 247"/>
              <a:gd name="T35" fmla="*/ 222 h 310"/>
              <a:gd name="T36" fmla="*/ 246 w 247"/>
              <a:gd name="T37" fmla="*/ 253 h 310"/>
              <a:gd name="T38" fmla="*/ 243 w 247"/>
              <a:gd name="T39" fmla="*/ 278 h 310"/>
              <a:gd name="T40" fmla="*/ 236 w 247"/>
              <a:gd name="T41" fmla="*/ 285 h 310"/>
              <a:gd name="T42" fmla="*/ 187 w 247"/>
              <a:gd name="T43" fmla="*/ 304 h 310"/>
              <a:gd name="T44" fmla="*/ 141 w 247"/>
              <a:gd name="T45" fmla="*/ 310 h 310"/>
              <a:gd name="T46" fmla="*/ 113 w 247"/>
              <a:gd name="T47" fmla="*/ 310 h 310"/>
              <a:gd name="T48" fmla="*/ 51 w 247"/>
              <a:gd name="T49" fmla="*/ 303 h 310"/>
              <a:gd name="T50" fmla="*/ 63 w 247"/>
              <a:gd name="T51" fmla="*/ 285 h 310"/>
              <a:gd name="T52" fmla="*/ 83 w 247"/>
              <a:gd name="T53" fmla="*/ 287 h 310"/>
              <a:gd name="T54" fmla="*/ 61 w 247"/>
              <a:gd name="T55" fmla="*/ 280 h 310"/>
              <a:gd name="T56" fmla="*/ 51 w 247"/>
              <a:gd name="T57" fmla="*/ 211 h 310"/>
              <a:gd name="T58" fmla="*/ 76 w 247"/>
              <a:gd name="T59" fmla="*/ 180 h 310"/>
              <a:gd name="T60" fmla="*/ 51 w 247"/>
              <a:gd name="T61" fmla="*/ 203 h 310"/>
              <a:gd name="T62" fmla="*/ 68 w 247"/>
              <a:gd name="T63" fmla="*/ 159 h 310"/>
              <a:gd name="T64" fmla="*/ 51 w 247"/>
              <a:gd name="T65" fmla="*/ 303 h 310"/>
              <a:gd name="T66" fmla="*/ 30 w 247"/>
              <a:gd name="T67" fmla="*/ 296 h 310"/>
              <a:gd name="T68" fmla="*/ 11 w 247"/>
              <a:gd name="T69" fmla="*/ 285 h 310"/>
              <a:gd name="T70" fmla="*/ 2 w 247"/>
              <a:gd name="T71" fmla="*/ 270 h 310"/>
              <a:gd name="T72" fmla="*/ 3 w 247"/>
              <a:gd name="T73" fmla="*/ 251 h 310"/>
              <a:gd name="T74" fmla="*/ 27 w 247"/>
              <a:gd name="T75" fmla="*/ 205 h 310"/>
              <a:gd name="T76" fmla="*/ 51 w 247"/>
              <a:gd name="T77" fmla="*/ 203 h 310"/>
              <a:gd name="T78" fmla="*/ 27 w 247"/>
              <a:gd name="T79" fmla="*/ 228 h 310"/>
              <a:gd name="T80" fmla="*/ 18 w 247"/>
              <a:gd name="T81" fmla="*/ 249 h 310"/>
              <a:gd name="T82" fmla="*/ 18 w 247"/>
              <a:gd name="T83" fmla="*/ 261 h 310"/>
              <a:gd name="T84" fmla="*/ 27 w 247"/>
              <a:gd name="T85" fmla="*/ 273 h 310"/>
              <a:gd name="T86" fmla="*/ 51 w 247"/>
              <a:gd name="T87" fmla="*/ 303 h 310"/>
              <a:gd name="T88" fmla="*/ 51 w 247"/>
              <a:gd name="T89" fmla="*/ 211 h 310"/>
              <a:gd name="T90" fmla="*/ 34 w 247"/>
              <a:gd name="T91" fmla="*/ 243 h 310"/>
              <a:gd name="T92" fmla="*/ 36 w 247"/>
              <a:gd name="T93" fmla="*/ 259 h 310"/>
              <a:gd name="T94" fmla="*/ 51 w 247"/>
              <a:gd name="T95" fmla="*/ 27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10">
                <a:moveTo>
                  <a:pt x="80" y="150"/>
                </a:moveTo>
                <a:lnTo>
                  <a:pt x="80" y="150"/>
                </a:lnTo>
                <a:lnTo>
                  <a:pt x="82" y="150"/>
                </a:lnTo>
                <a:lnTo>
                  <a:pt x="84" y="146"/>
                </a:lnTo>
                <a:lnTo>
                  <a:pt x="86" y="140"/>
                </a:lnTo>
                <a:lnTo>
                  <a:pt x="87" y="132"/>
                </a:lnTo>
                <a:lnTo>
                  <a:pt x="87" y="132"/>
                </a:lnTo>
                <a:lnTo>
                  <a:pt x="87" y="59"/>
                </a:lnTo>
                <a:lnTo>
                  <a:pt x="87" y="59"/>
                </a:lnTo>
                <a:lnTo>
                  <a:pt x="82" y="55"/>
                </a:lnTo>
                <a:lnTo>
                  <a:pt x="80" y="50"/>
                </a:lnTo>
                <a:lnTo>
                  <a:pt x="79" y="50"/>
                </a:lnTo>
                <a:lnTo>
                  <a:pt x="79" y="17"/>
                </a:lnTo>
                <a:lnTo>
                  <a:pt x="80" y="17"/>
                </a:lnTo>
                <a:lnTo>
                  <a:pt x="80" y="17"/>
                </a:lnTo>
                <a:lnTo>
                  <a:pt x="80" y="16"/>
                </a:lnTo>
                <a:lnTo>
                  <a:pt x="80" y="16"/>
                </a:lnTo>
                <a:lnTo>
                  <a:pt x="80" y="13"/>
                </a:lnTo>
                <a:lnTo>
                  <a:pt x="83" y="10"/>
                </a:lnTo>
                <a:lnTo>
                  <a:pt x="87" y="6"/>
                </a:lnTo>
                <a:lnTo>
                  <a:pt x="92" y="5"/>
                </a:lnTo>
                <a:lnTo>
                  <a:pt x="107" y="1"/>
                </a:lnTo>
                <a:lnTo>
                  <a:pt x="125" y="0"/>
                </a:lnTo>
                <a:lnTo>
                  <a:pt x="125" y="0"/>
                </a:lnTo>
                <a:lnTo>
                  <a:pt x="141" y="1"/>
                </a:lnTo>
                <a:lnTo>
                  <a:pt x="156" y="5"/>
                </a:lnTo>
                <a:lnTo>
                  <a:pt x="162" y="6"/>
                </a:lnTo>
                <a:lnTo>
                  <a:pt x="166" y="10"/>
                </a:lnTo>
                <a:lnTo>
                  <a:pt x="168" y="13"/>
                </a:lnTo>
                <a:lnTo>
                  <a:pt x="168" y="16"/>
                </a:lnTo>
                <a:lnTo>
                  <a:pt x="168" y="16"/>
                </a:lnTo>
                <a:lnTo>
                  <a:pt x="168" y="17"/>
                </a:lnTo>
                <a:lnTo>
                  <a:pt x="170" y="17"/>
                </a:lnTo>
                <a:lnTo>
                  <a:pt x="170" y="50"/>
                </a:lnTo>
                <a:lnTo>
                  <a:pt x="168" y="50"/>
                </a:lnTo>
                <a:lnTo>
                  <a:pt x="168" y="50"/>
                </a:lnTo>
                <a:lnTo>
                  <a:pt x="168" y="52"/>
                </a:lnTo>
                <a:lnTo>
                  <a:pt x="166" y="55"/>
                </a:lnTo>
                <a:lnTo>
                  <a:pt x="162" y="58"/>
                </a:lnTo>
                <a:lnTo>
                  <a:pt x="156" y="59"/>
                </a:lnTo>
                <a:lnTo>
                  <a:pt x="156" y="59"/>
                </a:lnTo>
                <a:lnTo>
                  <a:pt x="156" y="132"/>
                </a:lnTo>
                <a:lnTo>
                  <a:pt x="156" y="132"/>
                </a:lnTo>
                <a:lnTo>
                  <a:pt x="156" y="136"/>
                </a:lnTo>
                <a:lnTo>
                  <a:pt x="157" y="140"/>
                </a:lnTo>
                <a:lnTo>
                  <a:pt x="160" y="146"/>
                </a:lnTo>
                <a:lnTo>
                  <a:pt x="164" y="150"/>
                </a:lnTo>
                <a:lnTo>
                  <a:pt x="166" y="150"/>
                </a:lnTo>
                <a:lnTo>
                  <a:pt x="166" y="150"/>
                </a:lnTo>
                <a:lnTo>
                  <a:pt x="175" y="158"/>
                </a:lnTo>
                <a:lnTo>
                  <a:pt x="190" y="171"/>
                </a:lnTo>
                <a:lnTo>
                  <a:pt x="206" y="189"/>
                </a:lnTo>
                <a:lnTo>
                  <a:pt x="222" y="211"/>
                </a:lnTo>
                <a:lnTo>
                  <a:pt x="231" y="222"/>
                </a:lnTo>
                <a:lnTo>
                  <a:pt x="236" y="232"/>
                </a:lnTo>
                <a:lnTo>
                  <a:pt x="241" y="243"/>
                </a:lnTo>
                <a:lnTo>
                  <a:pt x="246" y="253"/>
                </a:lnTo>
                <a:lnTo>
                  <a:pt x="247" y="262"/>
                </a:lnTo>
                <a:lnTo>
                  <a:pt x="246" y="272"/>
                </a:lnTo>
                <a:lnTo>
                  <a:pt x="243" y="278"/>
                </a:lnTo>
                <a:lnTo>
                  <a:pt x="240" y="282"/>
                </a:lnTo>
                <a:lnTo>
                  <a:pt x="236" y="285"/>
                </a:lnTo>
                <a:lnTo>
                  <a:pt x="236" y="285"/>
                </a:lnTo>
                <a:lnTo>
                  <a:pt x="221" y="293"/>
                </a:lnTo>
                <a:lnTo>
                  <a:pt x="205" y="300"/>
                </a:lnTo>
                <a:lnTo>
                  <a:pt x="187" y="304"/>
                </a:lnTo>
                <a:lnTo>
                  <a:pt x="171" y="307"/>
                </a:lnTo>
                <a:lnTo>
                  <a:pt x="155" y="310"/>
                </a:lnTo>
                <a:lnTo>
                  <a:pt x="141" y="310"/>
                </a:lnTo>
                <a:lnTo>
                  <a:pt x="124" y="310"/>
                </a:lnTo>
                <a:lnTo>
                  <a:pt x="124" y="310"/>
                </a:lnTo>
                <a:lnTo>
                  <a:pt x="113" y="310"/>
                </a:lnTo>
                <a:lnTo>
                  <a:pt x="95" y="310"/>
                </a:lnTo>
                <a:lnTo>
                  <a:pt x="74" y="307"/>
                </a:lnTo>
                <a:lnTo>
                  <a:pt x="51" y="303"/>
                </a:lnTo>
                <a:lnTo>
                  <a:pt x="51" y="282"/>
                </a:lnTo>
                <a:lnTo>
                  <a:pt x="51" y="282"/>
                </a:lnTo>
                <a:lnTo>
                  <a:pt x="63" y="285"/>
                </a:lnTo>
                <a:lnTo>
                  <a:pt x="72" y="287"/>
                </a:lnTo>
                <a:lnTo>
                  <a:pt x="83" y="287"/>
                </a:lnTo>
                <a:lnTo>
                  <a:pt x="83" y="287"/>
                </a:lnTo>
                <a:lnTo>
                  <a:pt x="83" y="287"/>
                </a:lnTo>
                <a:lnTo>
                  <a:pt x="72" y="284"/>
                </a:lnTo>
                <a:lnTo>
                  <a:pt x="61" y="280"/>
                </a:lnTo>
                <a:lnTo>
                  <a:pt x="51" y="274"/>
                </a:lnTo>
                <a:lnTo>
                  <a:pt x="51" y="211"/>
                </a:lnTo>
                <a:lnTo>
                  <a:pt x="51" y="211"/>
                </a:lnTo>
                <a:lnTo>
                  <a:pt x="60" y="199"/>
                </a:lnTo>
                <a:lnTo>
                  <a:pt x="68" y="189"/>
                </a:lnTo>
                <a:lnTo>
                  <a:pt x="76" y="180"/>
                </a:lnTo>
                <a:lnTo>
                  <a:pt x="76" y="180"/>
                </a:lnTo>
                <a:lnTo>
                  <a:pt x="68" y="186"/>
                </a:lnTo>
                <a:lnTo>
                  <a:pt x="51" y="203"/>
                </a:lnTo>
                <a:lnTo>
                  <a:pt x="51" y="178"/>
                </a:lnTo>
                <a:lnTo>
                  <a:pt x="51" y="178"/>
                </a:lnTo>
                <a:lnTo>
                  <a:pt x="68" y="159"/>
                </a:lnTo>
                <a:lnTo>
                  <a:pt x="80" y="150"/>
                </a:lnTo>
                <a:lnTo>
                  <a:pt x="80" y="150"/>
                </a:lnTo>
                <a:close/>
                <a:moveTo>
                  <a:pt x="51" y="303"/>
                </a:moveTo>
                <a:lnTo>
                  <a:pt x="51" y="303"/>
                </a:lnTo>
                <a:lnTo>
                  <a:pt x="40" y="299"/>
                </a:lnTo>
                <a:lnTo>
                  <a:pt x="30" y="296"/>
                </a:lnTo>
                <a:lnTo>
                  <a:pt x="21" y="291"/>
                </a:lnTo>
                <a:lnTo>
                  <a:pt x="11" y="285"/>
                </a:lnTo>
                <a:lnTo>
                  <a:pt x="11" y="285"/>
                </a:lnTo>
                <a:lnTo>
                  <a:pt x="6" y="281"/>
                </a:lnTo>
                <a:lnTo>
                  <a:pt x="3" y="276"/>
                </a:lnTo>
                <a:lnTo>
                  <a:pt x="2" y="270"/>
                </a:lnTo>
                <a:lnTo>
                  <a:pt x="0" y="265"/>
                </a:lnTo>
                <a:lnTo>
                  <a:pt x="0" y="258"/>
                </a:lnTo>
                <a:lnTo>
                  <a:pt x="3" y="251"/>
                </a:lnTo>
                <a:lnTo>
                  <a:pt x="9" y="236"/>
                </a:lnTo>
                <a:lnTo>
                  <a:pt x="17" y="222"/>
                </a:lnTo>
                <a:lnTo>
                  <a:pt x="27" y="205"/>
                </a:lnTo>
                <a:lnTo>
                  <a:pt x="38" y="192"/>
                </a:lnTo>
                <a:lnTo>
                  <a:pt x="51" y="178"/>
                </a:lnTo>
                <a:lnTo>
                  <a:pt x="51" y="203"/>
                </a:lnTo>
                <a:lnTo>
                  <a:pt x="51" y="203"/>
                </a:lnTo>
                <a:lnTo>
                  <a:pt x="38" y="215"/>
                </a:lnTo>
                <a:lnTo>
                  <a:pt x="27" y="228"/>
                </a:lnTo>
                <a:lnTo>
                  <a:pt x="23" y="235"/>
                </a:lnTo>
                <a:lnTo>
                  <a:pt x="21" y="242"/>
                </a:lnTo>
                <a:lnTo>
                  <a:pt x="18" y="249"/>
                </a:lnTo>
                <a:lnTo>
                  <a:pt x="18" y="255"/>
                </a:lnTo>
                <a:lnTo>
                  <a:pt x="18" y="255"/>
                </a:lnTo>
                <a:lnTo>
                  <a:pt x="18" y="261"/>
                </a:lnTo>
                <a:lnTo>
                  <a:pt x="21" y="266"/>
                </a:lnTo>
                <a:lnTo>
                  <a:pt x="23" y="270"/>
                </a:lnTo>
                <a:lnTo>
                  <a:pt x="27" y="273"/>
                </a:lnTo>
                <a:lnTo>
                  <a:pt x="38" y="278"/>
                </a:lnTo>
                <a:lnTo>
                  <a:pt x="51" y="282"/>
                </a:lnTo>
                <a:lnTo>
                  <a:pt x="51" y="303"/>
                </a:lnTo>
                <a:lnTo>
                  <a:pt x="51" y="303"/>
                </a:lnTo>
                <a:close/>
                <a:moveTo>
                  <a:pt x="51" y="211"/>
                </a:moveTo>
                <a:lnTo>
                  <a:pt x="51" y="211"/>
                </a:lnTo>
                <a:lnTo>
                  <a:pt x="44" y="222"/>
                </a:lnTo>
                <a:lnTo>
                  <a:pt x="38" y="232"/>
                </a:lnTo>
                <a:lnTo>
                  <a:pt x="34" y="243"/>
                </a:lnTo>
                <a:lnTo>
                  <a:pt x="33" y="253"/>
                </a:lnTo>
                <a:lnTo>
                  <a:pt x="33" y="253"/>
                </a:lnTo>
                <a:lnTo>
                  <a:pt x="36" y="259"/>
                </a:lnTo>
                <a:lnTo>
                  <a:pt x="38" y="265"/>
                </a:lnTo>
                <a:lnTo>
                  <a:pt x="44" y="270"/>
                </a:lnTo>
                <a:lnTo>
                  <a:pt x="51" y="274"/>
                </a:lnTo>
                <a:lnTo>
                  <a:pt x="51" y="211"/>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grpSp>
        <p:nvGrpSpPr>
          <p:cNvPr id="238" name="组合 201"/>
          <p:cNvGrpSpPr/>
          <p:nvPr/>
        </p:nvGrpSpPr>
        <p:grpSpPr>
          <a:xfrm>
            <a:off x="5386287" y="2008486"/>
            <a:ext cx="601585" cy="601585"/>
            <a:chOff x="2111376" y="1712913"/>
            <a:chExt cx="601663" cy="601663"/>
          </a:xfrm>
          <a:solidFill>
            <a:srgbClr val="C00000"/>
          </a:solidFill>
        </p:grpSpPr>
        <p:sp>
          <p:nvSpPr>
            <p:cNvPr id="239" name="Freeform 121"/>
            <p:cNvSpPr>
              <a:spLocks noEditPoints="1"/>
            </p:cNvSpPr>
            <p:nvPr/>
          </p:nvSpPr>
          <p:spPr bwMode="auto">
            <a:xfrm>
              <a:off x="2300288" y="1712913"/>
              <a:ext cx="223838" cy="601663"/>
            </a:xfrm>
            <a:custGeom>
              <a:avLst/>
              <a:gdLst>
                <a:gd name="T0" fmla="*/ 71 w 141"/>
                <a:gd name="T1" fmla="*/ 0 h 379"/>
                <a:gd name="T2" fmla="*/ 84 w 141"/>
                <a:gd name="T3" fmla="*/ 4 h 379"/>
                <a:gd name="T4" fmla="*/ 98 w 141"/>
                <a:gd name="T5" fmla="*/ 15 h 379"/>
                <a:gd name="T6" fmla="*/ 110 w 141"/>
                <a:gd name="T7" fmla="*/ 33 h 379"/>
                <a:gd name="T8" fmla="*/ 119 w 141"/>
                <a:gd name="T9" fmla="*/ 56 h 379"/>
                <a:gd name="T10" fmla="*/ 136 w 141"/>
                <a:gd name="T11" fmla="*/ 117 h 379"/>
                <a:gd name="T12" fmla="*/ 141 w 141"/>
                <a:gd name="T13" fmla="*/ 190 h 379"/>
                <a:gd name="T14" fmla="*/ 140 w 141"/>
                <a:gd name="T15" fmla="*/ 228 h 379"/>
                <a:gd name="T16" fmla="*/ 129 w 141"/>
                <a:gd name="T17" fmla="*/ 295 h 379"/>
                <a:gd name="T18" fmla="*/ 115 w 141"/>
                <a:gd name="T19" fmla="*/ 336 h 379"/>
                <a:gd name="T20" fmla="*/ 105 w 141"/>
                <a:gd name="T21" fmla="*/ 356 h 379"/>
                <a:gd name="T22" fmla="*/ 91 w 141"/>
                <a:gd name="T23" fmla="*/ 371 h 379"/>
                <a:gd name="T24" fmla="*/ 77 w 141"/>
                <a:gd name="T25" fmla="*/ 378 h 379"/>
                <a:gd name="T26" fmla="*/ 71 w 141"/>
                <a:gd name="T27" fmla="*/ 379 h 379"/>
                <a:gd name="T28" fmla="*/ 71 w 141"/>
                <a:gd name="T29" fmla="*/ 348 h 379"/>
                <a:gd name="T30" fmla="*/ 71 w 141"/>
                <a:gd name="T31" fmla="*/ 348 h 379"/>
                <a:gd name="T32" fmla="*/ 83 w 141"/>
                <a:gd name="T33" fmla="*/ 346 h 379"/>
                <a:gd name="T34" fmla="*/ 94 w 141"/>
                <a:gd name="T35" fmla="*/ 336 h 379"/>
                <a:gd name="T36" fmla="*/ 103 w 141"/>
                <a:gd name="T37" fmla="*/ 321 h 379"/>
                <a:gd name="T38" fmla="*/ 119 w 141"/>
                <a:gd name="T39" fmla="*/ 279 h 379"/>
                <a:gd name="T40" fmla="*/ 128 w 141"/>
                <a:gd name="T41" fmla="*/ 222 h 379"/>
                <a:gd name="T42" fmla="*/ 129 w 141"/>
                <a:gd name="T43" fmla="*/ 190 h 379"/>
                <a:gd name="T44" fmla="*/ 125 w 141"/>
                <a:gd name="T45" fmla="*/ 128 h 379"/>
                <a:gd name="T46" fmla="*/ 113 w 141"/>
                <a:gd name="T47" fmla="*/ 77 h 379"/>
                <a:gd name="T48" fmla="*/ 99 w 141"/>
                <a:gd name="T49" fmla="*/ 50 h 379"/>
                <a:gd name="T50" fmla="*/ 88 w 141"/>
                <a:gd name="T51" fmla="*/ 38 h 379"/>
                <a:gd name="T52" fmla="*/ 76 w 141"/>
                <a:gd name="T53" fmla="*/ 31 h 379"/>
                <a:gd name="T54" fmla="*/ 71 w 141"/>
                <a:gd name="T55" fmla="*/ 31 h 379"/>
                <a:gd name="T56" fmla="*/ 71 w 141"/>
                <a:gd name="T57" fmla="*/ 0 h 379"/>
                <a:gd name="T58" fmla="*/ 71 w 141"/>
                <a:gd name="T59" fmla="*/ 379 h 379"/>
                <a:gd name="T60" fmla="*/ 57 w 141"/>
                <a:gd name="T61" fmla="*/ 375 h 379"/>
                <a:gd name="T62" fmla="*/ 44 w 141"/>
                <a:gd name="T63" fmla="*/ 365 h 379"/>
                <a:gd name="T64" fmla="*/ 31 w 141"/>
                <a:gd name="T65" fmla="*/ 347 h 379"/>
                <a:gd name="T66" fmla="*/ 22 w 141"/>
                <a:gd name="T67" fmla="*/ 324 h 379"/>
                <a:gd name="T68" fmla="*/ 7 w 141"/>
                <a:gd name="T69" fmla="*/ 264 h 379"/>
                <a:gd name="T70" fmla="*/ 0 w 141"/>
                <a:gd name="T71" fmla="*/ 190 h 379"/>
                <a:gd name="T72" fmla="*/ 3 w 141"/>
                <a:gd name="T73" fmla="*/ 152 h 379"/>
                <a:gd name="T74" fmla="*/ 12 w 141"/>
                <a:gd name="T75" fmla="*/ 84 h 379"/>
                <a:gd name="T76" fmla="*/ 26 w 141"/>
                <a:gd name="T77" fmla="*/ 44 h 379"/>
                <a:gd name="T78" fmla="*/ 37 w 141"/>
                <a:gd name="T79" fmla="*/ 23 h 379"/>
                <a:gd name="T80" fmla="*/ 50 w 141"/>
                <a:gd name="T81" fmla="*/ 8 h 379"/>
                <a:gd name="T82" fmla="*/ 64 w 141"/>
                <a:gd name="T83" fmla="*/ 2 h 379"/>
                <a:gd name="T84" fmla="*/ 71 w 141"/>
                <a:gd name="T85" fmla="*/ 31 h 379"/>
                <a:gd name="T86" fmla="*/ 65 w 141"/>
                <a:gd name="T87" fmla="*/ 31 h 379"/>
                <a:gd name="T88" fmla="*/ 53 w 141"/>
                <a:gd name="T89" fmla="*/ 38 h 379"/>
                <a:gd name="T90" fmla="*/ 42 w 141"/>
                <a:gd name="T91" fmla="*/ 50 h 379"/>
                <a:gd name="T92" fmla="*/ 29 w 141"/>
                <a:gd name="T93" fmla="*/ 77 h 379"/>
                <a:gd name="T94" fmla="*/ 17 w 141"/>
                <a:gd name="T95" fmla="*/ 128 h 379"/>
                <a:gd name="T96" fmla="*/ 12 w 141"/>
                <a:gd name="T97" fmla="*/ 190 h 379"/>
                <a:gd name="T98" fmla="*/ 14 w 141"/>
                <a:gd name="T99" fmla="*/ 222 h 379"/>
                <a:gd name="T100" fmla="*/ 22 w 141"/>
                <a:gd name="T101" fmla="*/ 279 h 379"/>
                <a:gd name="T102" fmla="*/ 38 w 141"/>
                <a:gd name="T103" fmla="*/ 321 h 379"/>
                <a:gd name="T104" fmla="*/ 48 w 141"/>
                <a:gd name="T105" fmla="*/ 336 h 379"/>
                <a:gd name="T106" fmla="*/ 59 w 141"/>
                <a:gd name="T107" fmla="*/ 346 h 379"/>
                <a:gd name="T108" fmla="*/ 71 w 141"/>
                <a:gd name="T109" fmla="*/ 348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1" h="379">
                  <a:moveTo>
                    <a:pt x="71" y="0"/>
                  </a:moveTo>
                  <a:lnTo>
                    <a:pt x="71" y="0"/>
                  </a:lnTo>
                  <a:lnTo>
                    <a:pt x="77" y="2"/>
                  </a:lnTo>
                  <a:lnTo>
                    <a:pt x="84" y="4"/>
                  </a:lnTo>
                  <a:lnTo>
                    <a:pt x="91" y="8"/>
                  </a:lnTo>
                  <a:lnTo>
                    <a:pt x="98" y="15"/>
                  </a:lnTo>
                  <a:lnTo>
                    <a:pt x="105" y="23"/>
                  </a:lnTo>
                  <a:lnTo>
                    <a:pt x="110" y="33"/>
                  </a:lnTo>
                  <a:lnTo>
                    <a:pt x="115" y="44"/>
                  </a:lnTo>
                  <a:lnTo>
                    <a:pt x="119" y="56"/>
                  </a:lnTo>
                  <a:lnTo>
                    <a:pt x="129" y="84"/>
                  </a:lnTo>
                  <a:lnTo>
                    <a:pt x="136" y="117"/>
                  </a:lnTo>
                  <a:lnTo>
                    <a:pt x="140" y="152"/>
                  </a:lnTo>
                  <a:lnTo>
                    <a:pt x="141" y="190"/>
                  </a:lnTo>
                  <a:lnTo>
                    <a:pt x="141" y="190"/>
                  </a:lnTo>
                  <a:lnTo>
                    <a:pt x="140" y="228"/>
                  </a:lnTo>
                  <a:lnTo>
                    <a:pt x="136" y="264"/>
                  </a:lnTo>
                  <a:lnTo>
                    <a:pt x="129" y="295"/>
                  </a:lnTo>
                  <a:lnTo>
                    <a:pt x="119" y="324"/>
                  </a:lnTo>
                  <a:lnTo>
                    <a:pt x="115" y="336"/>
                  </a:lnTo>
                  <a:lnTo>
                    <a:pt x="110" y="347"/>
                  </a:lnTo>
                  <a:lnTo>
                    <a:pt x="105" y="356"/>
                  </a:lnTo>
                  <a:lnTo>
                    <a:pt x="98" y="365"/>
                  </a:lnTo>
                  <a:lnTo>
                    <a:pt x="91" y="371"/>
                  </a:lnTo>
                  <a:lnTo>
                    <a:pt x="84" y="375"/>
                  </a:lnTo>
                  <a:lnTo>
                    <a:pt x="77" y="378"/>
                  </a:lnTo>
                  <a:lnTo>
                    <a:pt x="71" y="379"/>
                  </a:lnTo>
                  <a:lnTo>
                    <a:pt x="71" y="379"/>
                  </a:lnTo>
                  <a:lnTo>
                    <a:pt x="71" y="348"/>
                  </a:lnTo>
                  <a:lnTo>
                    <a:pt x="71" y="348"/>
                  </a:lnTo>
                  <a:lnTo>
                    <a:pt x="71" y="348"/>
                  </a:lnTo>
                  <a:lnTo>
                    <a:pt x="71" y="348"/>
                  </a:lnTo>
                  <a:lnTo>
                    <a:pt x="76" y="348"/>
                  </a:lnTo>
                  <a:lnTo>
                    <a:pt x="83" y="346"/>
                  </a:lnTo>
                  <a:lnTo>
                    <a:pt x="88" y="342"/>
                  </a:lnTo>
                  <a:lnTo>
                    <a:pt x="94" y="336"/>
                  </a:lnTo>
                  <a:lnTo>
                    <a:pt x="99" y="329"/>
                  </a:lnTo>
                  <a:lnTo>
                    <a:pt x="103" y="321"/>
                  </a:lnTo>
                  <a:lnTo>
                    <a:pt x="113" y="302"/>
                  </a:lnTo>
                  <a:lnTo>
                    <a:pt x="119" y="279"/>
                  </a:lnTo>
                  <a:lnTo>
                    <a:pt x="125" y="252"/>
                  </a:lnTo>
                  <a:lnTo>
                    <a:pt x="128" y="222"/>
                  </a:lnTo>
                  <a:lnTo>
                    <a:pt x="129" y="190"/>
                  </a:lnTo>
                  <a:lnTo>
                    <a:pt x="129" y="190"/>
                  </a:lnTo>
                  <a:lnTo>
                    <a:pt x="128" y="157"/>
                  </a:lnTo>
                  <a:lnTo>
                    <a:pt x="125" y="128"/>
                  </a:lnTo>
                  <a:lnTo>
                    <a:pt x="119" y="102"/>
                  </a:lnTo>
                  <a:lnTo>
                    <a:pt x="113" y="77"/>
                  </a:lnTo>
                  <a:lnTo>
                    <a:pt x="103" y="59"/>
                  </a:lnTo>
                  <a:lnTo>
                    <a:pt x="99" y="50"/>
                  </a:lnTo>
                  <a:lnTo>
                    <a:pt x="94" y="44"/>
                  </a:lnTo>
                  <a:lnTo>
                    <a:pt x="88" y="38"/>
                  </a:lnTo>
                  <a:lnTo>
                    <a:pt x="83" y="34"/>
                  </a:lnTo>
                  <a:lnTo>
                    <a:pt x="76" y="31"/>
                  </a:lnTo>
                  <a:lnTo>
                    <a:pt x="71" y="31"/>
                  </a:lnTo>
                  <a:lnTo>
                    <a:pt x="71" y="31"/>
                  </a:lnTo>
                  <a:lnTo>
                    <a:pt x="71" y="0"/>
                  </a:lnTo>
                  <a:lnTo>
                    <a:pt x="71" y="0"/>
                  </a:lnTo>
                  <a:close/>
                  <a:moveTo>
                    <a:pt x="71" y="379"/>
                  </a:moveTo>
                  <a:lnTo>
                    <a:pt x="71" y="379"/>
                  </a:lnTo>
                  <a:lnTo>
                    <a:pt x="64" y="378"/>
                  </a:lnTo>
                  <a:lnTo>
                    <a:pt x="57" y="375"/>
                  </a:lnTo>
                  <a:lnTo>
                    <a:pt x="50" y="371"/>
                  </a:lnTo>
                  <a:lnTo>
                    <a:pt x="44" y="365"/>
                  </a:lnTo>
                  <a:lnTo>
                    <a:pt x="37" y="356"/>
                  </a:lnTo>
                  <a:lnTo>
                    <a:pt x="31" y="347"/>
                  </a:lnTo>
                  <a:lnTo>
                    <a:pt x="26" y="336"/>
                  </a:lnTo>
                  <a:lnTo>
                    <a:pt x="22" y="324"/>
                  </a:lnTo>
                  <a:lnTo>
                    <a:pt x="12" y="295"/>
                  </a:lnTo>
                  <a:lnTo>
                    <a:pt x="7" y="264"/>
                  </a:lnTo>
                  <a:lnTo>
                    <a:pt x="3" y="228"/>
                  </a:lnTo>
                  <a:lnTo>
                    <a:pt x="0" y="190"/>
                  </a:lnTo>
                  <a:lnTo>
                    <a:pt x="0" y="190"/>
                  </a:lnTo>
                  <a:lnTo>
                    <a:pt x="3" y="152"/>
                  </a:lnTo>
                  <a:lnTo>
                    <a:pt x="7" y="117"/>
                  </a:lnTo>
                  <a:lnTo>
                    <a:pt x="12" y="84"/>
                  </a:lnTo>
                  <a:lnTo>
                    <a:pt x="22" y="56"/>
                  </a:lnTo>
                  <a:lnTo>
                    <a:pt x="26" y="44"/>
                  </a:lnTo>
                  <a:lnTo>
                    <a:pt x="31" y="33"/>
                  </a:lnTo>
                  <a:lnTo>
                    <a:pt x="37" y="23"/>
                  </a:lnTo>
                  <a:lnTo>
                    <a:pt x="44" y="15"/>
                  </a:lnTo>
                  <a:lnTo>
                    <a:pt x="50" y="8"/>
                  </a:lnTo>
                  <a:lnTo>
                    <a:pt x="57" y="4"/>
                  </a:lnTo>
                  <a:lnTo>
                    <a:pt x="64" y="2"/>
                  </a:lnTo>
                  <a:lnTo>
                    <a:pt x="71" y="0"/>
                  </a:lnTo>
                  <a:lnTo>
                    <a:pt x="71" y="31"/>
                  </a:lnTo>
                  <a:lnTo>
                    <a:pt x="71" y="31"/>
                  </a:lnTo>
                  <a:lnTo>
                    <a:pt x="65" y="31"/>
                  </a:lnTo>
                  <a:lnTo>
                    <a:pt x="59" y="34"/>
                  </a:lnTo>
                  <a:lnTo>
                    <a:pt x="53" y="38"/>
                  </a:lnTo>
                  <a:lnTo>
                    <a:pt x="48" y="44"/>
                  </a:lnTo>
                  <a:lnTo>
                    <a:pt x="42" y="50"/>
                  </a:lnTo>
                  <a:lnTo>
                    <a:pt x="38" y="59"/>
                  </a:lnTo>
                  <a:lnTo>
                    <a:pt x="29" y="77"/>
                  </a:lnTo>
                  <a:lnTo>
                    <a:pt x="22" y="102"/>
                  </a:lnTo>
                  <a:lnTo>
                    <a:pt x="17" y="128"/>
                  </a:lnTo>
                  <a:lnTo>
                    <a:pt x="14" y="157"/>
                  </a:lnTo>
                  <a:lnTo>
                    <a:pt x="12" y="190"/>
                  </a:lnTo>
                  <a:lnTo>
                    <a:pt x="12" y="190"/>
                  </a:lnTo>
                  <a:lnTo>
                    <a:pt x="14" y="222"/>
                  </a:lnTo>
                  <a:lnTo>
                    <a:pt x="17" y="252"/>
                  </a:lnTo>
                  <a:lnTo>
                    <a:pt x="22" y="279"/>
                  </a:lnTo>
                  <a:lnTo>
                    <a:pt x="29" y="302"/>
                  </a:lnTo>
                  <a:lnTo>
                    <a:pt x="38" y="321"/>
                  </a:lnTo>
                  <a:lnTo>
                    <a:pt x="42" y="329"/>
                  </a:lnTo>
                  <a:lnTo>
                    <a:pt x="48" y="336"/>
                  </a:lnTo>
                  <a:lnTo>
                    <a:pt x="53" y="342"/>
                  </a:lnTo>
                  <a:lnTo>
                    <a:pt x="59" y="346"/>
                  </a:lnTo>
                  <a:lnTo>
                    <a:pt x="65" y="348"/>
                  </a:lnTo>
                  <a:lnTo>
                    <a:pt x="71" y="348"/>
                  </a:lnTo>
                  <a:lnTo>
                    <a:pt x="71" y="3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40" name="Freeform 122"/>
            <p:cNvSpPr>
              <a:spLocks noEditPoints="1"/>
            </p:cNvSpPr>
            <p:nvPr/>
          </p:nvSpPr>
          <p:spPr bwMode="auto">
            <a:xfrm>
              <a:off x="2111376" y="1905000"/>
              <a:ext cx="601663" cy="220663"/>
            </a:xfrm>
            <a:custGeom>
              <a:avLst/>
              <a:gdLst>
                <a:gd name="T0" fmla="*/ 190 w 379"/>
                <a:gd name="T1" fmla="*/ 0 h 139"/>
                <a:gd name="T2" fmla="*/ 228 w 379"/>
                <a:gd name="T3" fmla="*/ 1 h 139"/>
                <a:gd name="T4" fmla="*/ 295 w 379"/>
                <a:gd name="T5" fmla="*/ 11 h 139"/>
                <a:gd name="T6" fmla="*/ 336 w 379"/>
                <a:gd name="T7" fmla="*/ 24 h 139"/>
                <a:gd name="T8" fmla="*/ 356 w 379"/>
                <a:gd name="T9" fmla="*/ 35 h 139"/>
                <a:gd name="T10" fmla="*/ 371 w 379"/>
                <a:gd name="T11" fmla="*/ 49 h 139"/>
                <a:gd name="T12" fmla="*/ 378 w 379"/>
                <a:gd name="T13" fmla="*/ 62 h 139"/>
                <a:gd name="T14" fmla="*/ 379 w 379"/>
                <a:gd name="T15" fmla="*/ 69 h 139"/>
                <a:gd name="T16" fmla="*/ 375 w 379"/>
                <a:gd name="T17" fmla="*/ 82 h 139"/>
                <a:gd name="T18" fmla="*/ 364 w 379"/>
                <a:gd name="T19" fmla="*/ 96 h 139"/>
                <a:gd name="T20" fmla="*/ 347 w 379"/>
                <a:gd name="T21" fmla="*/ 108 h 139"/>
                <a:gd name="T22" fmla="*/ 324 w 379"/>
                <a:gd name="T23" fmla="*/ 119 h 139"/>
                <a:gd name="T24" fmla="*/ 264 w 379"/>
                <a:gd name="T25" fmla="*/ 134 h 139"/>
                <a:gd name="T26" fmla="*/ 190 w 379"/>
                <a:gd name="T27" fmla="*/ 139 h 139"/>
                <a:gd name="T28" fmla="*/ 190 w 379"/>
                <a:gd name="T29" fmla="*/ 127 h 139"/>
                <a:gd name="T30" fmla="*/ 190 w 379"/>
                <a:gd name="T31" fmla="*/ 127 h 139"/>
                <a:gd name="T32" fmla="*/ 252 w 379"/>
                <a:gd name="T33" fmla="*/ 123 h 139"/>
                <a:gd name="T34" fmla="*/ 302 w 379"/>
                <a:gd name="T35" fmla="*/ 111 h 139"/>
                <a:gd name="T36" fmla="*/ 329 w 379"/>
                <a:gd name="T37" fmla="*/ 97 h 139"/>
                <a:gd name="T38" fmla="*/ 341 w 379"/>
                <a:gd name="T39" fmla="*/ 86 h 139"/>
                <a:gd name="T40" fmla="*/ 348 w 379"/>
                <a:gd name="T41" fmla="*/ 74 h 139"/>
                <a:gd name="T42" fmla="*/ 348 w 379"/>
                <a:gd name="T43" fmla="*/ 69 h 139"/>
                <a:gd name="T44" fmla="*/ 348 w 379"/>
                <a:gd name="T45" fmla="*/ 63 h 139"/>
                <a:gd name="T46" fmla="*/ 341 w 379"/>
                <a:gd name="T47" fmla="*/ 51 h 139"/>
                <a:gd name="T48" fmla="*/ 329 w 379"/>
                <a:gd name="T49" fmla="*/ 40 h 139"/>
                <a:gd name="T50" fmla="*/ 302 w 379"/>
                <a:gd name="T51" fmla="*/ 28 h 139"/>
                <a:gd name="T52" fmla="*/ 252 w 379"/>
                <a:gd name="T53" fmla="*/ 15 h 139"/>
                <a:gd name="T54" fmla="*/ 190 w 379"/>
                <a:gd name="T55" fmla="*/ 11 h 139"/>
                <a:gd name="T56" fmla="*/ 190 w 379"/>
                <a:gd name="T57" fmla="*/ 0 h 139"/>
                <a:gd name="T58" fmla="*/ 0 w 379"/>
                <a:gd name="T59" fmla="*/ 69 h 139"/>
                <a:gd name="T60" fmla="*/ 4 w 379"/>
                <a:gd name="T61" fmla="*/ 55 h 139"/>
                <a:gd name="T62" fmla="*/ 15 w 379"/>
                <a:gd name="T63" fmla="*/ 42 h 139"/>
                <a:gd name="T64" fmla="*/ 33 w 379"/>
                <a:gd name="T65" fmla="*/ 30 h 139"/>
                <a:gd name="T66" fmla="*/ 56 w 379"/>
                <a:gd name="T67" fmla="*/ 20 h 139"/>
                <a:gd name="T68" fmla="*/ 117 w 379"/>
                <a:gd name="T69" fmla="*/ 5 h 139"/>
                <a:gd name="T70" fmla="*/ 190 w 379"/>
                <a:gd name="T71" fmla="*/ 0 h 139"/>
                <a:gd name="T72" fmla="*/ 190 w 379"/>
                <a:gd name="T73" fmla="*/ 11 h 139"/>
                <a:gd name="T74" fmla="*/ 127 w 379"/>
                <a:gd name="T75" fmla="*/ 15 h 139"/>
                <a:gd name="T76" fmla="*/ 77 w 379"/>
                <a:gd name="T77" fmla="*/ 28 h 139"/>
                <a:gd name="T78" fmla="*/ 50 w 379"/>
                <a:gd name="T79" fmla="*/ 40 h 139"/>
                <a:gd name="T80" fmla="*/ 38 w 379"/>
                <a:gd name="T81" fmla="*/ 51 h 139"/>
                <a:gd name="T82" fmla="*/ 31 w 379"/>
                <a:gd name="T83" fmla="*/ 63 h 139"/>
                <a:gd name="T84" fmla="*/ 31 w 379"/>
                <a:gd name="T85" fmla="*/ 69 h 139"/>
                <a:gd name="T86" fmla="*/ 34 w 379"/>
                <a:gd name="T87" fmla="*/ 81 h 139"/>
                <a:gd name="T88" fmla="*/ 43 w 379"/>
                <a:gd name="T89" fmla="*/ 92 h 139"/>
                <a:gd name="T90" fmla="*/ 58 w 379"/>
                <a:gd name="T91" fmla="*/ 101 h 139"/>
                <a:gd name="T92" fmla="*/ 102 w 379"/>
                <a:gd name="T93" fmla="*/ 118 h 139"/>
                <a:gd name="T94" fmla="*/ 157 w 379"/>
                <a:gd name="T95" fmla="*/ 126 h 139"/>
                <a:gd name="T96" fmla="*/ 190 w 379"/>
                <a:gd name="T97" fmla="*/ 139 h 139"/>
                <a:gd name="T98" fmla="*/ 152 w 379"/>
                <a:gd name="T99" fmla="*/ 138 h 139"/>
                <a:gd name="T100" fmla="*/ 84 w 379"/>
                <a:gd name="T101" fmla="*/ 127 h 139"/>
                <a:gd name="T102" fmla="*/ 43 w 379"/>
                <a:gd name="T103" fmla="*/ 114 h 139"/>
                <a:gd name="T104" fmla="*/ 23 w 379"/>
                <a:gd name="T105" fmla="*/ 103 h 139"/>
                <a:gd name="T106" fmla="*/ 8 w 379"/>
                <a:gd name="T107" fmla="*/ 89 h 139"/>
                <a:gd name="T108" fmla="*/ 1 w 379"/>
                <a:gd name="T109" fmla="*/ 76 h 139"/>
                <a:gd name="T110" fmla="*/ 0 w 379"/>
                <a:gd name="T11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9" h="139">
                  <a:moveTo>
                    <a:pt x="190" y="0"/>
                  </a:moveTo>
                  <a:lnTo>
                    <a:pt x="190" y="0"/>
                  </a:lnTo>
                  <a:lnTo>
                    <a:pt x="190" y="0"/>
                  </a:lnTo>
                  <a:lnTo>
                    <a:pt x="228" y="1"/>
                  </a:lnTo>
                  <a:lnTo>
                    <a:pt x="264" y="5"/>
                  </a:lnTo>
                  <a:lnTo>
                    <a:pt x="295" y="11"/>
                  </a:lnTo>
                  <a:lnTo>
                    <a:pt x="324" y="20"/>
                  </a:lnTo>
                  <a:lnTo>
                    <a:pt x="336" y="24"/>
                  </a:lnTo>
                  <a:lnTo>
                    <a:pt x="347" y="30"/>
                  </a:lnTo>
                  <a:lnTo>
                    <a:pt x="356" y="35"/>
                  </a:lnTo>
                  <a:lnTo>
                    <a:pt x="364" y="42"/>
                  </a:lnTo>
                  <a:lnTo>
                    <a:pt x="371" y="49"/>
                  </a:lnTo>
                  <a:lnTo>
                    <a:pt x="375" y="55"/>
                  </a:lnTo>
                  <a:lnTo>
                    <a:pt x="378" y="62"/>
                  </a:lnTo>
                  <a:lnTo>
                    <a:pt x="379" y="69"/>
                  </a:lnTo>
                  <a:lnTo>
                    <a:pt x="379" y="69"/>
                  </a:lnTo>
                  <a:lnTo>
                    <a:pt x="378" y="76"/>
                  </a:lnTo>
                  <a:lnTo>
                    <a:pt x="375" y="82"/>
                  </a:lnTo>
                  <a:lnTo>
                    <a:pt x="371" y="89"/>
                  </a:lnTo>
                  <a:lnTo>
                    <a:pt x="364" y="96"/>
                  </a:lnTo>
                  <a:lnTo>
                    <a:pt x="356" y="103"/>
                  </a:lnTo>
                  <a:lnTo>
                    <a:pt x="347" y="108"/>
                  </a:lnTo>
                  <a:lnTo>
                    <a:pt x="336" y="114"/>
                  </a:lnTo>
                  <a:lnTo>
                    <a:pt x="324" y="119"/>
                  </a:lnTo>
                  <a:lnTo>
                    <a:pt x="295" y="127"/>
                  </a:lnTo>
                  <a:lnTo>
                    <a:pt x="264" y="134"/>
                  </a:lnTo>
                  <a:lnTo>
                    <a:pt x="228" y="138"/>
                  </a:lnTo>
                  <a:lnTo>
                    <a:pt x="190" y="139"/>
                  </a:lnTo>
                  <a:lnTo>
                    <a:pt x="190" y="139"/>
                  </a:lnTo>
                  <a:lnTo>
                    <a:pt x="190" y="127"/>
                  </a:lnTo>
                  <a:lnTo>
                    <a:pt x="190" y="127"/>
                  </a:lnTo>
                  <a:lnTo>
                    <a:pt x="190" y="127"/>
                  </a:lnTo>
                  <a:lnTo>
                    <a:pt x="222" y="126"/>
                  </a:lnTo>
                  <a:lnTo>
                    <a:pt x="252" y="123"/>
                  </a:lnTo>
                  <a:lnTo>
                    <a:pt x="279" y="118"/>
                  </a:lnTo>
                  <a:lnTo>
                    <a:pt x="302" y="111"/>
                  </a:lnTo>
                  <a:lnTo>
                    <a:pt x="321" y="101"/>
                  </a:lnTo>
                  <a:lnTo>
                    <a:pt x="329" y="97"/>
                  </a:lnTo>
                  <a:lnTo>
                    <a:pt x="336" y="92"/>
                  </a:lnTo>
                  <a:lnTo>
                    <a:pt x="341" y="86"/>
                  </a:lnTo>
                  <a:lnTo>
                    <a:pt x="345" y="81"/>
                  </a:lnTo>
                  <a:lnTo>
                    <a:pt x="348" y="74"/>
                  </a:lnTo>
                  <a:lnTo>
                    <a:pt x="348" y="69"/>
                  </a:lnTo>
                  <a:lnTo>
                    <a:pt x="348" y="69"/>
                  </a:lnTo>
                  <a:lnTo>
                    <a:pt x="348" y="69"/>
                  </a:lnTo>
                  <a:lnTo>
                    <a:pt x="348" y="63"/>
                  </a:lnTo>
                  <a:lnTo>
                    <a:pt x="345" y="57"/>
                  </a:lnTo>
                  <a:lnTo>
                    <a:pt x="341" y="51"/>
                  </a:lnTo>
                  <a:lnTo>
                    <a:pt x="336" y="46"/>
                  </a:lnTo>
                  <a:lnTo>
                    <a:pt x="329" y="40"/>
                  </a:lnTo>
                  <a:lnTo>
                    <a:pt x="321" y="36"/>
                  </a:lnTo>
                  <a:lnTo>
                    <a:pt x="302" y="28"/>
                  </a:lnTo>
                  <a:lnTo>
                    <a:pt x="279" y="20"/>
                  </a:lnTo>
                  <a:lnTo>
                    <a:pt x="252" y="15"/>
                  </a:lnTo>
                  <a:lnTo>
                    <a:pt x="222" y="12"/>
                  </a:lnTo>
                  <a:lnTo>
                    <a:pt x="190" y="11"/>
                  </a:lnTo>
                  <a:lnTo>
                    <a:pt x="190" y="11"/>
                  </a:lnTo>
                  <a:lnTo>
                    <a:pt x="190" y="0"/>
                  </a:lnTo>
                  <a:close/>
                  <a:moveTo>
                    <a:pt x="0" y="69"/>
                  </a:moveTo>
                  <a:lnTo>
                    <a:pt x="0" y="69"/>
                  </a:lnTo>
                  <a:lnTo>
                    <a:pt x="1" y="62"/>
                  </a:lnTo>
                  <a:lnTo>
                    <a:pt x="4" y="55"/>
                  </a:lnTo>
                  <a:lnTo>
                    <a:pt x="8" y="49"/>
                  </a:lnTo>
                  <a:lnTo>
                    <a:pt x="15" y="42"/>
                  </a:lnTo>
                  <a:lnTo>
                    <a:pt x="23" y="36"/>
                  </a:lnTo>
                  <a:lnTo>
                    <a:pt x="33" y="30"/>
                  </a:lnTo>
                  <a:lnTo>
                    <a:pt x="43" y="24"/>
                  </a:lnTo>
                  <a:lnTo>
                    <a:pt x="56" y="20"/>
                  </a:lnTo>
                  <a:lnTo>
                    <a:pt x="84" y="11"/>
                  </a:lnTo>
                  <a:lnTo>
                    <a:pt x="117" y="5"/>
                  </a:lnTo>
                  <a:lnTo>
                    <a:pt x="152" y="1"/>
                  </a:lnTo>
                  <a:lnTo>
                    <a:pt x="190" y="0"/>
                  </a:lnTo>
                  <a:lnTo>
                    <a:pt x="190" y="11"/>
                  </a:lnTo>
                  <a:lnTo>
                    <a:pt x="190" y="11"/>
                  </a:lnTo>
                  <a:lnTo>
                    <a:pt x="157" y="12"/>
                  </a:lnTo>
                  <a:lnTo>
                    <a:pt x="127" y="15"/>
                  </a:lnTo>
                  <a:lnTo>
                    <a:pt x="102" y="20"/>
                  </a:lnTo>
                  <a:lnTo>
                    <a:pt x="77" y="28"/>
                  </a:lnTo>
                  <a:lnTo>
                    <a:pt x="58" y="36"/>
                  </a:lnTo>
                  <a:lnTo>
                    <a:pt x="50" y="40"/>
                  </a:lnTo>
                  <a:lnTo>
                    <a:pt x="43" y="46"/>
                  </a:lnTo>
                  <a:lnTo>
                    <a:pt x="38" y="51"/>
                  </a:lnTo>
                  <a:lnTo>
                    <a:pt x="34" y="57"/>
                  </a:lnTo>
                  <a:lnTo>
                    <a:pt x="31" y="63"/>
                  </a:lnTo>
                  <a:lnTo>
                    <a:pt x="31" y="69"/>
                  </a:lnTo>
                  <a:lnTo>
                    <a:pt x="31" y="69"/>
                  </a:lnTo>
                  <a:lnTo>
                    <a:pt x="31" y="74"/>
                  </a:lnTo>
                  <a:lnTo>
                    <a:pt x="34" y="81"/>
                  </a:lnTo>
                  <a:lnTo>
                    <a:pt x="38" y="86"/>
                  </a:lnTo>
                  <a:lnTo>
                    <a:pt x="43" y="92"/>
                  </a:lnTo>
                  <a:lnTo>
                    <a:pt x="50" y="97"/>
                  </a:lnTo>
                  <a:lnTo>
                    <a:pt x="58" y="101"/>
                  </a:lnTo>
                  <a:lnTo>
                    <a:pt x="77" y="111"/>
                  </a:lnTo>
                  <a:lnTo>
                    <a:pt x="102" y="118"/>
                  </a:lnTo>
                  <a:lnTo>
                    <a:pt x="127" y="123"/>
                  </a:lnTo>
                  <a:lnTo>
                    <a:pt x="157" y="126"/>
                  </a:lnTo>
                  <a:lnTo>
                    <a:pt x="190" y="127"/>
                  </a:lnTo>
                  <a:lnTo>
                    <a:pt x="190" y="139"/>
                  </a:lnTo>
                  <a:lnTo>
                    <a:pt x="190" y="139"/>
                  </a:lnTo>
                  <a:lnTo>
                    <a:pt x="152" y="138"/>
                  </a:lnTo>
                  <a:lnTo>
                    <a:pt x="117" y="134"/>
                  </a:lnTo>
                  <a:lnTo>
                    <a:pt x="84" y="127"/>
                  </a:lnTo>
                  <a:lnTo>
                    <a:pt x="56" y="119"/>
                  </a:lnTo>
                  <a:lnTo>
                    <a:pt x="43" y="114"/>
                  </a:lnTo>
                  <a:lnTo>
                    <a:pt x="33" y="108"/>
                  </a:lnTo>
                  <a:lnTo>
                    <a:pt x="23" y="103"/>
                  </a:lnTo>
                  <a:lnTo>
                    <a:pt x="15" y="96"/>
                  </a:lnTo>
                  <a:lnTo>
                    <a:pt x="8" y="89"/>
                  </a:lnTo>
                  <a:lnTo>
                    <a:pt x="4" y="82"/>
                  </a:lnTo>
                  <a:lnTo>
                    <a:pt x="1" y="76"/>
                  </a:lnTo>
                  <a:lnTo>
                    <a:pt x="0" y="69"/>
                  </a:lnTo>
                  <a:lnTo>
                    <a:pt x="0"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41" name="Freeform 123"/>
            <p:cNvSpPr>
              <a:spLocks noEditPoints="1"/>
            </p:cNvSpPr>
            <p:nvPr/>
          </p:nvSpPr>
          <p:spPr bwMode="auto">
            <a:xfrm>
              <a:off x="2187576" y="1789113"/>
              <a:ext cx="450850" cy="452438"/>
            </a:xfrm>
            <a:custGeom>
              <a:avLst/>
              <a:gdLst>
                <a:gd name="T0" fmla="*/ 142 w 284"/>
                <a:gd name="T1" fmla="*/ 50 h 285"/>
                <a:gd name="T2" fmla="*/ 190 w 284"/>
                <a:gd name="T3" fmla="*/ 93 h 285"/>
                <a:gd name="T4" fmla="*/ 218 w 284"/>
                <a:gd name="T5" fmla="*/ 120 h 285"/>
                <a:gd name="T6" fmla="*/ 258 w 284"/>
                <a:gd name="T7" fmla="*/ 176 h 285"/>
                <a:gd name="T8" fmla="*/ 277 w 284"/>
                <a:gd name="T9" fmla="*/ 214 h 285"/>
                <a:gd name="T10" fmla="*/ 283 w 284"/>
                <a:gd name="T11" fmla="*/ 237 h 285"/>
                <a:gd name="T12" fmla="*/ 284 w 284"/>
                <a:gd name="T13" fmla="*/ 256 h 285"/>
                <a:gd name="T14" fmla="*/ 280 w 284"/>
                <a:gd name="T15" fmla="*/ 271 h 285"/>
                <a:gd name="T16" fmla="*/ 276 w 284"/>
                <a:gd name="T17" fmla="*/ 276 h 285"/>
                <a:gd name="T18" fmla="*/ 266 w 284"/>
                <a:gd name="T19" fmla="*/ 283 h 285"/>
                <a:gd name="T20" fmla="*/ 254 w 284"/>
                <a:gd name="T21" fmla="*/ 285 h 285"/>
                <a:gd name="T22" fmla="*/ 223 w 284"/>
                <a:gd name="T23" fmla="*/ 280 h 285"/>
                <a:gd name="T24" fmla="*/ 184 w 284"/>
                <a:gd name="T25" fmla="*/ 262 h 285"/>
                <a:gd name="T26" fmla="*/ 142 w 284"/>
                <a:gd name="T27" fmla="*/ 235 h 285"/>
                <a:gd name="T28" fmla="*/ 142 w 284"/>
                <a:gd name="T29" fmla="*/ 219 h 285"/>
                <a:gd name="T30" fmla="*/ 177 w 284"/>
                <a:gd name="T31" fmla="*/ 243 h 285"/>
                <a:gd name="T32" fmla="*/ 209 w 284"/>
                <a:gd name="T33" fmla="*/ 257 h 285"/>
                <a:gd name="T34" fmla="*/ 235 w 284"/>
                <a:gd name="T35" fmla="*/ 261 h 285"/>
                <a:gd name="T36" fmla="*/ 246 w 284"/>
                <a:gd name="T37" fmla="*/ 260 h 285"/>
                <a:gd name="T38" fmla="*/ 254 w 284"/>
                <a:gd name="T39" fmla="*/ 254 h 285"/>
                <a:gd name="T40" fmla="*/ 254 w 284"/>
                <a:gd name="T41" fmla="*/ 254 h 285"/>
                <a:gd name="T42" fmla="*/ 260 w 284"/>
                <a:gd name="T43" fmla="*/ 243 h 285"/>
                <a:gd name="T44" fmla="*/ 261 w 284"/>
                <a:gd name="T45" fmla="*/ 230 h 285"/>
                <a:gd name="T46" fmla="*/ 258 w 284"/>
                <a:gd name="T47" fmla="*/ 212 h 285"/>
                <a:gd name="T48" fmla="*/ 239 w 284"/>
                <a:gd name="T49" fmla="*/ 170 h 285"/>
                <a:gd name="T50" fmla="*/ 205 w 284"/>
                <a:gd name="T51" fmla="*/ 124 h 285"/>
                <a:gd name="T52" fmla="*/ 184 w 284"/>
                <a:gd name="T53" fmla="*/ 101 h 285"/>
                <a:gd name="T54" fmla="*/ 142 w 284"/>
                <a:gd name="T55" fmla="*/ 65 h 285"/>
                <a:gd name="T56" fmla="*/ 8 w 284"/>
                <a:gd name="T57" fmla="*/ 8 h 285"/>
                <a:gd name="T58" fmla="*/ 12 w 284"/>
                <a:gd name="T59" fmla="*/ 5 h 285"/>
                <a:gd name="T60" fmla="*/ 23 w 284"/>
                <a:gd name="T61" fmla="*/ 0 h 285"/>
                <a:gd name="T62" fmla="*/ 44 w 284"/>
                <a:gd name="T63" fmla="*/ 0 h 285"/>
                <a:gd name="T64" fmla="*/ 79 w 284"/>
                <a:gd name="T65" fmla="*/ 11 h 285"/>
                <a:gd name="T66" fmla="*/ 120 w 284"/>
                <a:gd name="T67" fmla="*/ 34 h 285"/>
                <a:gd name="T68" fmla="*/ 142 w 284"/>
                <a:gd name="T69" fmla="*/ 65 h 285"/>
                <a:gd name="T70" fmla="*/ 124 w 284"/>
                <a:gd name="T71" fmla="*/ 51 h 285"/>
                <a:gd name="T72" fmla="*/ 89 w 284"/>
                <a:gd name="T73" fmla="*/ 32 h 285"/>
                <a:gd name="T74" fmla="*/ 60 w 284"/>
                <a:gd name="T75" fmla="*/ 23 h 285"/>
                <a:gd name="T76" fmla="*/ 43 w 284"/>
                <a:gd name="T77" fmla="*/ 23 h 285"/>
                <a:gd name="T78" fmla="*/ 33 w 284"/>
                <a:gd name="T79" fmla="*/ 27 h 285"/>
                <a:gd name="T80" fmla="*/ 29 w 284"/>
                <a:gd name="T81" fmla="*/ 29 h 285"/>
                <a:gd name="T82" fmla="*/ 24 w 284"/>
                <a:gd name="T83" fmla="*/ 40 h 285"/>
                <a:gd name="T84" fmla="*/ 23 w 284"/>
                <a:gd name="T85" fmla="*/ 55 h 285"/>
                <a:gd name="T86" fmla="*/ 25 w 284"/>
                <a:gd name="T87" fmla="*/ 71 h 285"/>
                <a:gd name="T88" fmla="*/ 44 w 284"/>
                <a:gd name="T89" fmla="*/ 113 h 285"/>
                <a:gd name="T90" fmla="*/ 78 w 284"/>
                <a:gd name="T91" fmla="*/ 159 h 285"/>
                <a:gd name="T92" fmla="*/ 100 w 284"/>
                <a:gd name="T93" fmla="*/ 184 h 285"/>
                <a:gd name="T94" fmla="*/ 142 w 284"/>
                <a:gd name="T95" fmla="*/ 219 h 285"/>
                <a:gd name="T96" fmla="*/ 142 w 284"/>
                <a:gd name="T97" fmla="*/ 235 h 285"/>
                <a:gd name="T98" fmla="*/ 93 w 284"/>
                <a:gd name="T99" fmla="*/ 192 h 285"/>
                <a:gd name="T100" fmla="*/ 66 w 284"/>
                <a:gd name="T101" fmla="*/ 164 h 285"/>
                <a:gd name="T102" fmla="*/ 25 w 284"/>
                <a:gd name="T103" fmla="*/ 108 h 285"/>
                <a:gd name="T104" fmla="*/ 6 w 284"/>
                <a:gd name="T105" fmla="*/ 70 h 285"/>
                <a:gd name="T106" fmla="*/ 1 w 284"/>
                <a:gd name="T107" fmla="*/ 47 h 285"/>
                <a:gd name="T108" fmla="*/ 0 w 284"/>
                <a:gd name="T109" fmla="*/ 28 h 285"/>
                <a:gd name="T110" fmla="*/ 4 w 284"/>
                <a:gd name="T111" fmla="*/ 13 h 285"/>
                <a:gd name="T112" fmla="*/ 8 w 284"/>
                <a:gd name="T113"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6" y="70"/>
                  </a:lnTo>
                  <a:lnTo>
                    <a:pt x="190" y="93"/>
                  </a:lnTo>
                  <a:lnTo>
                    <a:pt x="190" y="93"/>
                  </a:lnTo>
                  <a:lnTo>
                    <a:pt x="218" y="120"/>
                  </a:lnTo>
                  <a:lnTo>
                    <a:pt x="239" y="149"/>
                  </a:lnTo>
                  <a:lnTo>
                    <a:pt x="258" y="176"/>
                  </a:lnTo>
                  <a:lnTo>
                    <a:pt x="272" y="201"/>
                  </a:lnTo>
                  <a:lnTo>
                    <a:pt x="277" y="214"/>
                  </a:lnTo>
                  <a:lnTo>
                    <a:pt x="280" y="226"/>
                  </a:lnTo>
                  <a:lnTo>
                    <a:pt x="283" y="237"/>
                  </a:lnTo>
                  <a:lnTo>
                    <a:pt x="284" y="246"/>
                  </a:lnTo>
                  <a:lnTo>
                    <a:pt x="284" y="256"/>
                  </a:lnTo>
                  <a:lnTo>
                    <a:pt x="283" y="264"/>
                  </a:lnTo>
                  <a:lnTo>
                    <a:pt x="280" y="271"/>
                  </a:lnTo>
                  <a:lnTo>
                    <a:pt x="276" y="276"/>
                  </a:lnTo>
                  <a:lnTo>
                    <a:pt x="276" y="276"/>
                  </a:lnTo>
                  <a:lnTo>
                    <a:pt x="272" y="280"/>
                  </a:lnTo>
                  <a:lnTo>
                    <a:pt x="266" y="283"/>
                  </a:lnTo>
                  <a:lnTo>
                    <a:pt x="261" y="284"/>
                  </a:lnTo>
                  <a:lnTo>
                    <a:pt x="254" y="285"/>
                  </a:lnTo>
                  <a:lnTo>
                    <a:pt x="239" y="284"/>
                  </a:lnTo>
                  <a:lnTo>
                    <a:pt x="223" y="280"/>
                  </a:lnTo>
                  <a:lnTo>
                    <a:pt x="204" y="273"/>
                  </a:lnTo>
                  <a:lnTo>
                    <a:pt x="184" y="262"/>
                  </a:lnTo>
                  <a:lnTo>
                    <a:pt x="163" y="250"/>
                  </a:lnTo>
                  <a:lnTo>
                    <a:pt x="142" y="235"/>
                  </a:lnTo>
                  <a:lnTo>
                    <a:pt x="142" y="219"/>
                  </a:lnTo>
                  <a:lnTo>
                    <a:pt x="142" y="219"/>
                  </a:lnTo>
                  <a:lnTo>
                    <a:pt x="159" y="233"/>
                  </a:lnTo>
                  <a:lnTo>
                    <a:pt x="177" y="243"/>
                  </a:lnTo>
                  <a:lnTo>
                    <a:pt x="195" y="252"/>
                  </a:lnTo>
                  <a:lnTo>
                    <a:pt x="209" y="257"/>
                  </a:lnTo>
                  <a:lnTo>
                    <a:pt x="223" y="261"/>
                  </a:lnTo>
                  <a:lnTo>
                    <a:pt x="235" y="261"/>
                  </a:lnTo>
                  <a:lnTo>
                    <a:pt x="241" y="261"/>
                  </a:lnTo>
                  <a:lnTo>
                    <a:pt x="246" y="260"/>
                  </a:lnTo>
                  <a:lnTo>
                    <a:pt x="250" y="257"/>
                  </a:lnTo>
                  <a:lnTo>
                    <a:pt x="254" y="254"/>
                  </a:lnTo>
                  <a:lnTo>
                    <a:pt x="254" y="254"/>
                  </a:lnTo>
                  <a:lnTo>
                    <a:pt x="254" y="254"/>
                  </a:lnTo>
                  <a:lnTo>
                    <a:pt x="258" y="249"/>
                  </a:lnTo>
                  <a:lnTo>
                    <a:pt x="260" y="243"/>
                  </a:lnTo>
                  <a:lnTo>
                    <a:pt x="261" y="237"/>
                  </a:lnTo>
                  <a:lnTo>
                    <a:pt x="261" y="230"/>
                  </a:lnTo>
                  <a:lnTo>
                    <a:pt x="260" y="220"/>
                  </a:lnTo>
                  <a:lnTo>
                    <a:pt x="258" y="212"/>
                  </a:lnTo>
                  <a:lnTo>
                    <a:pt x="250" y="192"/>
                  </a:lnTo>
                  <a:lnTo>
                    <a:pt x="239" y="170"/>
                  </a:lnTo>
                  <a:lnTo>
                    <a:pt x="223" y="147"/>
                  </a:lnTo>
                  <a:lnTo>
                    <a:pt x="205" y="124"/>
                  </a:lnTo>
                  <a:lnTo>
                    <a:pt x="184" y="101"/>
                  </a:lnTo>
                  <a:lnTo>
                    <a:pt x="184" y="101"/>
                  </a:lnTo>
                  <a:lnTo>
                    <a:pt x="162" y="81"/>
                  </a:lnTo>
                  <a:lnTo>
                    <a:pt x="142" y="65"/>
                  </a:lnTo>
                  <a:lnTo>
                    <a:pt x="142" y="50"/>
                  </a:lnTo>
                  <a:close/>
                  <a:moveTo>
                    <a:pt x="8" y="8"/>
                  </a:moveTo>
                  <a:lnTo>
                    <a:pt x="8" y="8"/>
                  </a:lnTo>
                  <a:lnTo>
                    <a:pt x="12" y="5"/>
                  </a:lnTo>
                  <a:lnTo>
                    <a:pt x="17" y="2"/>
                  </a:lnTo>
                  <a:lnTo>
                    <a:pt x="23" y="0"/>
                  </a:lnTo>
                  <a:lnTo>
                    <a:pt x="29" y="0"/>
                  </a:lnTo>
                  <a:lnTo>
                    <a:pt x="44" y="0"/>
                  </a:lnTo>
                  <a:lnTo>
                    <a:pt x="60" y="4"/>
                  </a:lnTo>
                  <a:lnTo>
                    <a:pt x="79" y="11"/>
                  </a:lnTo>
                  <a:lnTo>
                    <a:pt x="100" y="21"/>
                  </a:lnTo>
                  <a:lnTo>
                    <a:pt x="120" y="34"/>
                  </a:lnTo>
                  <a:lnTo>
                    <a:pt x="142" y="50"/>
                  </a:lnTo>
                  <a:lnTo>
                    <a:pt x="142" y="65"/>
                  </a:lnTo>
                  <a:lnTo>
                    <a:pt x="142" y="65"/>
                  </a:lnTo>
                  <a:lnTo>
                    <a:pt x="124" y="51"/>
                  </a:lnTo>
                  <a:lnTo>
                    <a:pt x="107" y="40"/>
                  </a:lnTo>
                  <a:lnTo>
                    <a:pt x="89" y="32"/>
                  </a:lnTo>
                  <a:lnTo>
                    <a:pt x="74" y="27"/>
                  </a:lnTo>
                  <a:lnTo>
                    <a:pt x="60" y="23"/>
                  </a:lnTo>
                  <a:lnTo>
                    <a:pt x="48" y="23"/>
                  </a:lnTo>
                  <a:lnTo>
                    <a:pt x="43" y="23"/>
                  </a:lnTo>
                  <a:lnTo>
                    <a:pt x="37" y="24"/>
                  </a:lnTo>
                  <a:lnTo>
                    <a:pt x="33" y="27"/>
                  </a:lnTo>
                  <a:lnTo>
                    <a:pt x="29" y="29"/>
                  </a:lnTo>
                  <a:lnTo>
                    <a:pt x="29" y="29"/>
                  </a:lnTo>
                  <a:lnTo>
                    <a:pt x="25" y="35"/>
                  </a:lnTo>
                  <a:lnTo>
                    <a:pt x="24" y="40"/>
                  </a:lnTo>
                  <a:lnTo>
                    <a:pt x="23" y="47"/>
                  </a:lnTo>
                  <a:lnTo>
                    <a:pt x="23" y="55"/>
                  </a:lnTo>
                  <a:lnTo>
                    <a:pt x="24" y="63"/>
                  </a:lnTo>
                  <a:lnTo>
                    <a:pt x="25" y="71"/>
                  </a:lnTo>
                  <a:lnTo>
                    <a:pt x="33" y="92"/>
                  </a:lnTo>
                  <a:lnTo>
                    <a:pt x="44" y="113"/>
                  </a:lnTo>
                  <a:lnTo>
                    <a:pt x="60" y="136"/>
                  </a:lnTo>
                  <a:lnTo>
                    <a:pt x="78" y="159"/>
                  </a:lnTo>
                  <a:lnTo>
                    <a:pt x="100" y="184"/>
                  </a:lnTo>
                  <a:lnTo>
                    <a:pt x="100" y="184"/>
                  </a:lnTo>
                  <a:lnTo>
                    <a:pt x="121" y="203"/>
                  </a:lnTo>
                  <a:lnTo>
                    <a:pt x="142" y="219"/>
                  </a:lnTo>
                  <a:lnTo>
                    <a:pt x="142" y="235"/>
                  </a:lnTo>
                  <a:lnTo>
                    <a:pt x="142" y="235"/>
                  </a:lnTo>
                  <a:lnTo>
                    <a:pt x="117" y="215"/>
                  </a:lnTo>
                  <a:lnTo>
                    <a:pt x="93" y="192"/>
                  </a:lnTo>
                  <a:lnTo>
                    <a:pt x="93" y="192"/>
                  </a:lnTo>
                  <a:lnTo>
                    <a:pt x="66" y="164"/>
                  </a:lnTo>
                  <a:lnTo>
                    <a:pt x="44" y="135"/>
                  </a:lnTo>
                  <a:lnTo>
                    <a:pt x="25" y="108"/>
                  </a:lnTo>
                  <a:lnTo>
                    <a:pt x="12" y="82"/>
                  </a:lnTo>
                  <a:lnTo>
                    <a:pt x="6" y="70"/>
                  </a:lnTo>
                  <a:lnTo>
                    <a:pt x="4" y="58"/>
                  </a:lnTo>
                  <a:lnTo>
                    <a:pt x="1" y="47"/>
                  </a:lnTo>
                  <a:lnTo>
                    <a:pt x="0" y="38"/>
                  </a:lnTo>
                  <a:lnTo>
                    <a:pt x="0" y="28"/>
                  </a:lnTo>
                  <a:lnTo>
                    <a:pt x="1" y="20"/>
                  </a:lnTo>
                  <a:lnTo>
                    <a:pt x="4" y="13"/>
                  </a:lnTo>
                  <a:lnTo>
                    <a:pt x="8" y="8"/>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42" name="Freeform 124"/>
            <p:cNvSpPr>
              <a:spLocks noEditPoints="1"/>
            </p:cNvSpPr>
            <p:nvPr/>
          </p:nvSpPr>
          <p:spPr bwMode="auto">
            <a:xfrm>
              <a:off x="2187576" y="1789113"/>
              <a:ext cx="450850" cy="452438"/>
            </a:xfrm>
            <a:custGeom>
              <a:avLst/>
              <a:gdLst>
                <a:gd name="T0" fmla="*/ 142 w 284"/>
                <a:gd name="T1" fmla="*/ 50 h 285"/>
                <a:gd name="T2" fmla="*/ 184 w 284"/>
                <a:gd name="T3" fmla="*/ 21 h 285"/>
                <a:gd name="T4" fmla="*/ 223 w 284"/>
                <a:gd name="T5" fmla="*/ 4 h 285"/>
                <a:gd name="T6" fmla="*/ 254 w 284"/>
                <a:gd name="T7" fmla="*/ 0 h 285"/>
                <a:gd name="T8" fmla="*/ 266 w 284"/>
                <a:gd name="T9" fmla="*/ 2 h 285"/>
                <a:gd name="T10" fmla="*/ 276 w 284"/>
                <a:gd name="T11" fmla="*/ 8 h 285"/>
                <a:gd name="T12" fmla="*/ 280 w 284"/>
                <a:gd name="T13" fmla="*/ 13 h 285"/>
                <a:gd name="T14" fmla="*/ 284 w 284"/>
                <a:gd name="T15" fmla="*/ 28 h 285"/>
                <a:gd name="T16" fmla="*/ 283 w 284"/>
                <a:gd name="T17" fmla="*/ 47 h 285"/>
                <a:gd name="T18" fmla="*/ 277 w 284"/>
                <a:gd name="T19" fmla="*/ 70 h 285"/>
                <a:gd name="T20" fmla="*/ 258 w 284"/>
                <a:gd name="T21" fmla="*/ 108 h 285"/>
                <a:gd name="T22" fmla="*/ 218 w 284"/>
                <a:gd name="T23" fmla="*/ 164 h 285"/>
                <a:gd name="T24" fmla="*/ 190 w 284"/>
                <a:gd name="T25" fmla="*/ 192 h 285"/>
                <a:gd name="T26" fmla="*/ 142 w 284"/>
                <a:gd name="T27" fmla="*/ 235 h 285"/>
                <a:gd name="T28" fmla="*/ 142 w 284"/>
                <a:gd name="T29" fmla="*/ 219 h 285"/>
                <a:gd name="T30" fmla="*/ 184 w 284"/>
                <a:gd name="T31" fmla="*/ 184 h 285"/>
                <a:gd name="T32" fmla="*/ 205 w 284"/>
                <a:gd name="T33" fmla="*/ 159 h 285"/>
                <a:gd name="T34" fmla="*/ 239 w 284"/>
                <a:gd name="T35" fmla="*/ 113 h 285"/>
                <a:gd name="T36" fmla="*/ 258 w 284"/>
                <a:gd name="T37" fmla="*/ 71 h 285"/>
                <a:gd name="T38" fmla="*/ 261 w 284"/>
                <a:gd name="T39" fmla="*/ 55 h 285"/>
                <a:gd name="T40" fmla="*/ 260 w 284"/>
                <a:gd name="T41" fmla="*/ 40 h 285"/>
                <a:gd name="T42" fmla="*/ 254 w 284"/>
                <a:gd name="T43" fmla="*/ 29 h 285"/>
                <a:gd name="T44" fmla="*/ 254 w 284"/>
                <a:gd name="T45" fmla="*/ 29 h 285"/>
                <a:gd name="T46" fmla="*/ 246 w 284"/>
                <a:gd name="T47" fmla="*/ 24 h 285"/>
                <a:gd name="T48" fmla="*/ 235 w 284"/>
                <a:gd name="T49" fmla="*/ 23 h 285"/>
                <a:gd name="T50" fmla="*/ 209 w 284"/>
                <a:gd name="T51" fmla="*/ 27 h 285"/>
                <a:gd name="T52" fmla="*/ 177 w 284"/>
                <a:gd name="T53" fmla="*/ 40 h 285"/>
                <a:gd name="T54" fmla="*/ 142 w 284"/>
                <a:gd name="T55" fmla="*/ 65 h 285"/>
                <a:gd name="T56" fmla="*/ 8 w 284"/>
                <a:gd name="T57" fmla="*/ 276 h 285"/>
                <a:gd name="T58" fmla="*/ 4 w 284"/>
                <a:gd name="T59" fmla="*/ 271 h 285"/>
                <a:gd name="T60" fmla="*/ 0 w 284"/>
                <a:gd name="T61" fmla="*/ 256 h 285"/>
                <a:gd name="T62" fmla="*/ 1 w 284"/>
                <a:gd name="T63" fmla="*/ 237 h 285"/>
                <a:gd name="T64" fmla="*/ 6 w 284"/>
                <a:gd name="T65" fmla="*/ 214 h 285"/>
                <a:gd name="T66" fmla="*/ 25 w 284"/>
                <a:gd name="T67" fmla="*/ 176 h 285"/>
                <a:gd name="T68" fmla="*/ 66 w 284"/>
                <a:gd name="T69" fmla="*/ 120 h 285"/>
                <a:gd name="T70" fmla="*/ 93 w 284"/>
                <a:gd name="T71" fmla="*/ 93 h 285"/>
                <a:gd name="T72" fmla="*/ 142 w 284"/>
                <a:gd name="T73" fmla="*/ 50 h 285"/>
                <a:gd name="T74" fmla="*/ 142 w 284"/>
                <a:gd name="T75" fmla="*/ 65 h 285"/>
                <a:gd name="T76" fmla="*/ 100 w 284"/>
                <a:gd name="T77" fmla="*/ 101 h 285"/>
                <a:gd name="T78" fmla="*/ 78 w 284"/>
                <a:gd name="T79" fmla="*/ 124 h 285"/>
                <a:gd name="T80" fmla="*/ 44 w 284"/>
                <a:gd name="T81" fmla="*/ 170 h 285"/>
                <a:gd name="T82" fmla="*/ 25 w 284"/>
                <a:gd name="T83" fmla="*/ 212 h 285"/>
                <a:gd name="T84" fmla="*/ 23 w 284"/>
                <a:gd name="T85" fmla="*/ 230 h 285"/>
                <a:gd name="T86" fmla="*/ 24 w 284"/>
                <a:gd name="T87" fmla="*/ 243 h 285"/>
                <a:gd name="T88" fmla="*/ 29 w 284"/>
                <a:gd name="T89" fmla="*/ 254 h 285"/>
                <a:gd name="T90" fmla="*/ 33 w 284"/>
                <a:gd name="T91" fmla="*/ 257 h 285"/>
                <a:gd name="T92" fmla="*/ 43 w 284"/>
                <a:gd name="T93" fmla="*/ 261 h 285"/>
                <a:gd name="T94" fmla="*/ 60 w 284"/>
                <a:gd name="T95" fmla="*/ 261 h 285"/>
                <a:gd name="T96" fmla="*/ 89 w 284"/>
                <a:gd name="T97" fmla="*/ 252 h 285"/>
                <a:gd name="T98" fmla="*/ 124 w 284"/>
                <a:gd name="T99" fmla="*/ 233 h 285"/>
                <a:gd name="T100" fmla="*/ 142 w 284"/>
                <a:gd name="T101" fmla="*/ 235 h 285"/>
                <a:gd name="T102" fmla="*/ 120 w 284"/>
                <a:gd name="T103" fmla="*/ 250 h 285"/>
                <a:gd name="T104" fmla="*/ 79 w 284"/>
                <a:gd name="T105" fmla="*/ 273 h 285"/>
                <a:gd name="T106" fmla="*/ 44 w 284"/>
                <a:gd name="T107" fmla="*/ 284 h 285"/>
                <a:gd name="T108" fmla="*/ 23 w 284"/>
                <a:gd name="T109" fmla="*/ 284 h 285"/>
                <a:gd name="T110" fmla="*/ 12 w 284"/>
                <a:gd name="T111" fmla="*/ 280 h 285"/>
                <a:gd name="T112" fmla="*/ 8 w 284"/>
                <a:gd name="T113" fmla="*/ 27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285">
                  <a:moveTo>
                    <a:pt x="142" y="50"/>
                  </a:moveTo>
                  <a:lnTo>
                    <a:pt x="142" y="50"/>
                  </a:lnTo>
                  <a:lnTo>
                    <a:pt x="163" y="34"/>
                  </a:lnTo>
                  <a:lnTo>
                    <a:pt x="184" y="21"/>
                  </a:lnTo>
                  <a:lnTo>
                    <a:pt x="204" y="11"/>
                  </a:lnTo>
                  <a:lnTo>
                    <a:pt x="223" y="4"/>
                  </a:lnTo>
                  <a:lnTo>
                    <a:pt x="239" y="0"/>
                  </a:lnTo>
                  <a:lnTo>
                    <a:pt x="254" y="0"/>
                  </a:lnTo>
                  <a:lnTo>
                    <a:pt x="261" y="0"/>
                  </a:lnTo>
                  <a:lnTo>
                    <a:pt x="266" y="2"/>
                  </a:lnTo>
                  <a:lnTo>
                    <a:pt x="272" y="4"/>
                  </a:lnTo>
                  <a:lnTo>
                    <a:pt x="276" y="8"/>
                  </a:lnTo>
                  <a:lnTo>
                    <a:pt x="276" y="8"/>
                  </a:lnTo>
                  <a:lnTo>
                    <a:pt x="280" y="13"/>
                  </a:lnTo>
                  <a:lnTo>
                    <a:pt x="283" y="20"/>
                  </a:lnTo>
                  <a:lnTo>
                    <a:pt x="284" y="28"/>
                  </a:lnTo>
                  <a:lnTo>
                    <a:pt x="284" y="38"/>
                  </a:lnTo>
                  <a:lnTo>
                    <a:pt x="283" y="47"/>
                  </a:lnTo>
                  <a:lnTo>
                    <a:pt x="280" y="58"/>
                  </a:lnTo>
                  <a:lnTo>
                    <a:pt x="277" y="70"/>
                  </a:lnTo>
                  <a:lnTo>
                    <a:pt x="272" y="82"/>
                  </a:lnTo>
                  <a:lnTo>
                    <a:pt x="258" y="108"/>
                  </a:lnTo>
                  <a:lnTo>
                    <a:pt x="239" y="135"/>
                  </a:lnTo>
                  <a:lnTo>
                    <a:pt x="218" y="164"/>
                  </a:lnTo>
                  <a:lnTo>
                    <a:pt x="190" y="192"/>
                  </a:lnTo>
                  <a:lnTo>
                    <a:pt x="190" y="192"/>
                  </a:lnTo>
                  <a:lnTo>
                    <a:pt x="166" y="215"/>
                  </a:lnTo>
                  <a:lnTo>
                    <a:pt x="142" y="235"/>
                  </a:lnTo>
                  <a:lnTo>
                    <a:pt x="142" y="219"/>
                  </a:lnTo>
                  <a:lnTo>
                    <a:pt x="142" y="219"/>
                  </a:lnTo>
                  <a:lnTo>
                    <a:pt x="162" y="203"/>
                  </a:lnTo>
                  <a:lnTo>
                    <a:pt x="184" y="184"/>
                  </a:lnTo>
                  <a:lnTo>
                    <a:pt x="184" y="184"/>
                  </a:lnTo>
                  <a:lnTo>
                    <a:pt x="205" y="159"/>
                  </a:lnTo>
                  <a:lnTo>
                    <a:pt x="223" y="136"/>
                  </a:lnTo>
                  <a:lnTo>
                    <a:pt x="239" y="113"/>
                  </a:lnTo>
                  <a:lnTo>
                    <a:pt x="250" y="92"/>
                  </a:lnTo>
                  <a:lnTo>
                    <a:pt x="258" y="71"/>
                  </a:lnTo>
                  <a:lnTo>
                    <a:pt x="260" y="63"/>
                  </a:lnTo>
                  <a:lnTo>
                    <a:pt x="261" y="55"/>
                  </a:lnTo>
                  <a:lnTo>
                    <a:pt x="261" y="47"/>
                  </a:lnTo>
                  <a:lnTo>
                    <a:pt x="260" y="40"/>
                  </a:lnTo>
                  <a:lnTo>
                    <a:pt x="258" y="35"/>
                  </a:lnTo>
                  <a:lnTo>
                    <a:pt x="254" y="29"/>
                  </a:lnTo>
                  <a:lnTo>
                    <a:pt x="254" y="29"/>
                  </a:lnTo>
                  <a:lnTo>
                    <a:pt x="254" y="29"/>
                  </a:lnTo>
                  <a:lnTo>
                    <a:pt x="250" y="27"/>
                  </a:lnTo>
                  <a:lnTo>
                    <a:pt x="246" y="24"/>
                  </a:lnTo>
                  <a:lnTo>
                    <a:pt x="241" y="23"/>
                  </a:lnTo>
                  <a:lnTo>
                    <a:pt x="235" y="23"/>
                  </a:lnTo>
                  <a:lnTo>
                    <a:pt x="223" y="23"/>
                  </a:lnTo>
                  <a:lnTo>
                    <a:pt x="209" y="27"/>
                  </a:lnTo>
                  <a:lnTo>
                    <a:pt x="195" y="32"/>
                  </a:lnTo>
                  <a:lnTo>
                    <a:pt x="177" y="40"/>
                  </a:lnTo>
                  <a:lnTo>
                    <a:pt x="159" y="51"/>
                  </a:lnTo>
                  <a:lnTo>
                    <a:pt x="142" y="65"/>
                  </a:lnTo>
                  <a:lnTo>
                    <a:pt x="142" y="50"/>
                  </a:lnTo>
                  <a:close/>
                  <a:moveTo>
                    <a:pt x="8" y="276"/>
                  </a:moveTo>
                  <a:lnTo>
                    <a:pt x="8" y="276"/>
                  </a:lnTo>
                  <a:lnTo>
                    <a:pt x="4" y="271"/>
                  </a:lnTo>
                  <a:lnTo>
                    <a:pt x="1" y="264"/>
                  </a:lnTo>
                  <a:lnTo>
                    <a:pt x="0" y="256"/>
                  </a:lnTo>
                  <a:lnTo>
                    <a:pt x="0" y="246"/>
                  </a:lnTo>
                  <a:lnTo>
                    <a:pt x="1" y="237"/>
                  </a:lnTo>
                  <a:lnTo>
                    <a:pt x="4" y="226"/>
                  </a:lnTo>
                  <a:lnTo>
                    <a:pt x="6" y="214"/>
                  </a:lnTo>
                  <a:lnTo>
                    <a:pt x="12" y="201"/>
                  </a:lnTo>
                  <a:lnTo>
                    <a:pt x="25" y="176"/>
                  </a:lnTo>
                  <a:lnTo>
                    <a:pt x="44" y="149"/>
                  </a:lnTo>
                  <a:lnTo>
                    <a:pt x="66" y="120"/>
                  </a:lnTo>
                  <a:lnTo>
                    <a:pt x="93" y="93"/>
                  </a:lnTo>
                  <a:lnTo>
                    <a:pt x="93" y="93"/>
                  </a:lnTo>
                  <a:lnTo>
                    <a:pt x="117" y="70"/>
                  </a:lnTo>
                  <a:lnTo>
                    <a:pt x="142" y="50"/>
                  </a:lnTo>
                  <a:lnTo>
                    <a:pt x="142" y="65"/>
                  </a:lnTo>
                  <a:lnTo>
                    <a:pt x="142" y="65"/>
                  </a:lnTo>
                  <a:lnTo>
                    <a:pt x="121" y="81"/>
                  </a:lnTo>
                  <a:lnTo>
                    <a:pt x="100" y="101"/>
                  </a:lnTo>
                  <a:lnTo>
                    <a:pt x="100" y="101"/>
                  </a:lnTo>
                  <a:lnTo>
                    <a:pt x="78" y="124"/>
                  </a:lnTo>
                  <a:lnTo>
                    <a:pt x="60" y="147"/>
                  </a:lnTo>
                  <a:lnTo>
                    <a:pt x="44" y="170"/>
                  </a:lnTo>
                  <a:lnTo>
                    <a:pt x="33" y="192"/>
                  </a:lnTo>
                  <a:lnTo>
                    <a:pt x="25" y="212"/>
                  </a:lnTo>
                  <a:lnTo>
                    <a:pt x="24" y="220"/>
                  </a:lnTo>
                  <a:lnTo>
                    <a:pt x="23" y="230"/>
                  </a:lnTo>
                  <a:lnTo>
                    <a:pt x="23" y="237"/>
                  </a:lnTo>
                  <a:lnTo>
                    <a:pt x="24" y="243"/>
                  </a:lnTo>
                  <a:lnTo>
                    <a:pt x="25" y="249"/>
                  </a:lnTo>
                  <a:lnTo>
                    <a:pt x="29" y="254"/>
                  </a:lnTo>
                  <a:lnTo>
                    <a:pt x="29" y="254"/>
                  </a:lnTo>
                  <a:lnTo>
                    <a:pt x="33" y="257"/>
                  </a:lnTo>
                  <a:lnTo>
                    <a:pt x="37" y="260"/>
                  </a:lnTo>
                  <a:lnTo>
                    <a:pt x="43" y="261"/>
                  </a:lnTo>
                  <a:lnTo>
                    <a:pt x="48" y="261"/>
                  </a:lnTo>
                  <a:lnTo>
                    <a:pt x="60" y="261"/>
                  </a:lnTo>
                  <a:lnTo>
                    <a:pt x="74" y="257"/>
                  </a:lnTo>
                  <a:lnTo>
                    <a:pt x="89" y="252"/>
                  </a:lnTo>
                  <a:lnTo>
                    <a:pt x="107" y="243"/>
                  </a:lnTo>
                  <a:lnTo>
                    <a:pt x="124" y="233"/>
                  </a:lnTo>
                  <a:lnTo>
                    <a:pt x="142" y="219"/>
                  </a:lnTo>
                  <a:lnTo>
                    <a:pt x="142" y="235"/>
                  </a:lnTo>
                  <a:lnTo>
                    <a:pt x="142" y="235"/>
                  </a:lnTo>
                  <a:lnTo>
                    <a:pt x="120" y="250"/>
                  </a:lnTo>
                  <a:lnTo>
                    <a:pt x="100" y="262"/>
                  </a:lnTo>
                  <a:lnTo>
                    <a:pt x="79" y="273"/>
                  </a:lnTo>
                  <a:lnTo>
                    <a:pt x="60" y="280"/>
                  </a:lnTo>
                  <a:lnTo>
                    <a:pt x="44" y="284"/>
                  </a:lnTo>
                  <a:lnTo>
                    <a:pt x="29" y="285"/>
                  </a:lnTo>
                  <a:lnTo>
                    <a:pt x="23" y="284"/>
                  </a:lnTo>
                  <a:lnTo>
                    <a:pt x="17" y="283"/>
                  </a:lnTo>
                  <a:lnTo>
                    <a:pt x="12" y="280"/>
                  </a:lnTo>
                  <a:lnTo>
                    <a:pt x="8" y="276"/>
                  </a:lnTo>
                  <a:lnTo>
                    <a:pt x="8"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43" name="Freeform 125"/>
            <p:cNvSpPr/>
            <p:nvPr/>
          </p:nvSpPr>
          <p:spPr bwMode="auto">
            <a:xfrm>
              <a:off x="2365376" y="1966913"/>
              <a:ext cx="92075" cy="95250"/>
            </a:xfrm>
            <a:custGeom>
              <a:avLst/>
              <a:gdLst>
                <a:gd name="T0" fmla="*/ 0 w 58"/>
                <a:gd name="T1" fmla="*/ 30 h 60"/>
                <a:gd name="T2" fmla="*/ 0 w 58"/>
                <a:gd name="T3" fmla="*/ 30 h 60"/>
                <a:gd name="T4" fmla="*/ 1 w 58"/>
                <a:gd name="T5" fmla="*/ 24 h 60"/>
                <a:gd name="T6" fmla="*/ 3 w 58"/>
                <a:gd name="T7" fmla="*/ 19 h 60"/>
                <a:gd name="T8" fmla="*/ 5 w 58"/>
                <a:gd name="T9" fmla="*/ 14 h 60"/>
                <a:gd name="T10" fmla="*/ 9 w 58"/>
                <a:gd name="T11" fmla="*/ 10 h 60"/>
                <a:gd name="T12" fmla="*/ 13 w 58"/>
                <a:gd name="T13" fmla="*/ 6 h 60"/>
                <a:gd name="T14" fmla="*/ 18 w 58"/>
                <a:gd name="T15" fmla="*/ 3 h 60"/>
                <a:gd name="T16" fmla="*/ 24 w 58"/>
                <a:gd name="T17" fmla="*/ 1 h 60"/>
                <a:gd name="T18" fmla="*/ 30 w 58"/>
                <a:gd name="T19" fmla="*/ 0 h 60"/>
                <a:gd name="T20" fmla="*/ 30 w 58"/>
                <a:gd name="T21" fmla="*/ 0 h 60"/>
                <a:gd name="T22" fmla="*/ 35 w 58"/>
                <a:gd name="T23" fmla="*/ 1 h 60"/>
                <a:gd name="T24" fmla="*/ 41 w 58"/>
                <a:gd name="T25" fmla="*/ 3 h 60"/>
                <a:gd name="T26" fmla="*/ 46 w 58"/>
                <a:gd name="T27" fmla="*/ 6 h 60"/>
                <a:gd name="T28" fmla="*/ 50 w 58"/>
                <a:gd name="T29" fmla="*/ 10 h 60"/>
                <a:gd name="T30" fmla="*/ 54 w 58"/>
                <a:gd name="T31" fmla="*/ 14 h 60"/>
                <a:gd name="T32" fmla="*/ 57 w 58"/>
                <a:gd name="T33" fmla="*/ 19 h 60"/>
                <a:gd name="T34" fmla="*/ 58 w 58"/>
                <a:gd name="T35" fmla="*/ 24 h 60"/>
                <a:gd name="T36" fmla="*/ 58 w 58"/>
                <a:gd name="T37" fmla="*/ 30 h 60"/>
                <a:gd name="T38" fmla="*/ 58 w 58"/>
                <a:gd name="T39" fmla="*/ 30 h 60"/>
                <a:gd name="T40" fmla="*/ 58 w 58"/>
                <a:gd name="T41" fmla="*/ 35 h 60"/>
                <a:gd name="T42" fmla="*/ 57 w 58"/>
                <a:gd name="T43" fmla="*/ 41 h 60"/>
                <a:gd name="T44" fmla="*/ 54 w 58"/>
                <a:gd name="T45" fmla="*/ 46 h 60"/>
                <a:gd name="T46" fmla="*/ 50 w 58"/>
                <a:gd name="T47" fmla="*/ 50 h 60"/>
                <a:gd name="T48" fmla="*/ 46 w 58"/>
                <a:gd name="T49" fmla="*/ 54 h 60"/>
                <a:gd name="T50" fmla="*/ 41 w 58"/>
                <a:gd name="T51" fmla="*/ 57 h 60"/>
                <a:gd name="T52" fmla="*/ 35 w 58"/>
                <a:gd name="T53" fmla="*/ 58 h 60"/>
                <a:gd name="T54" fmla="*/ 30 w 58"/>
                <a:gd name="T55" fmla="*/ 60 h 60"/>
                <a:gd name="T56" fmla="*/ 30 w 58"/>
                <a:gd name="T57" fmla="*/ 60 h 60"/>
                <a:gd name="T58" fmla="*/ 24 w 58"/>
                <a:gd name="T59" fmla="*/ 58 h 60"/>
                <a:gd name="T60" fmla="*/ 18 w 58"/>
                <a:gd name="T61" fmla="*/ 57 h 60"/>
                <a:gd name="T62" fmla="*/ 13 w 58"/>
                <a:gd name="T63" fmla="*/ 54 h 60"/>
                <a:gd name="T64" fmla="*/ 9 w 58"/>
                <a:gd name="T65" fmla="*/ 50 h 60"/>
                <a:gd name="T66" fmla="*/ 5 w 58"/>
                <a:gd name="T67" fmla="*/ 46 h 60"/>
                <a:gd name="T68" fmla="*/ 3 w 58"/>
                <a:gd name="T69" fmla="*/ 41 h 60"/>
                <a:gd name="T70" fmla="*/ 1 w 58"/>
                <a:gd name="T71" fmla="*/ 35 h 60"/>
                <a:gd name="T72" fmla="*/ 0 w 58"/>
                <a:gd name="T73" fmla="*/ 30 h 60"/>
                <a:gd name="T74" fmla="*/ 0 w 58"/>
                <a:gd name="T75"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8" h="60">
                  <a:moveTo>
                    <a:pt x="0" y="30"/>
                  </a:moveTo>
                  <a:lnTo>
                    <a:pt x="0" y="30"/>
                  </a:lnTo>
                  <a:lnTo>
                    <a:pt x="1" y="24"/>
                  </a:lnTo>
                  <a:lnTo>
                    <a:pt x="3" y="19"/>
                  </a:lnTo>
                  <a:lnTo>
                    <a:pt x="5" y="14"/>
                  </a:lnTo>
                  <a:lnTo>
                    <a:pt x="9" y="10"/>
                  </a:lnTo>
                  <a:lnTo>
                    <a:pt x="13" y="6"/>
                  </a:lnTo>
                  <a:lnTo>
                    <a:pt x="18" y="3"/>
                  </a:lnTo>
                  <a:lnTo>
                    <a:pt x="24" y="1"/>
                  </a:lnTo>
                  <a:lnTo>
                    <a:pt x="30" y="0"/>
                  </a:lnTo>
                  <a:lnTo>
                    <a:pt x="30" y="0"/>
                  </a:lnTo>
                  <a:lnTo>
                    <a:pt x="35" y="1"/>
                  </a:lnTo>
                  <a:lnTo>
                    <a:pt x="41" y="3"/>
                  </a:lnTo>
                  <a:lnTo>
                    <a:pt x="46" y="6"/>
                  </a:lnTo>
                  <a:lnTo>
                    <a:pt x="50" y="10"/>
                  </a:lnTo>
                  <a:lnTo>
                    <a:pt x="54" y="14"/>
                  </a:lnTo>
                  <a:lnTo>
                    <a:pt x="57" y="19"/>
                  </a:lnTo>
                  <a:lnTo>
                    <a:pt x="58" y="24"/>
                  </a:lnTo>
                  <a:lnTo>
                    <a:pt x="58" y="30"/>
                  </a:lnTo>
                  <a:lnTo>
                    <a:pt x="58" y="30"/>
                  </a:lnTo>
                  <a:lnTo>
                    <a:pt x="58" y="35"/>
                  </a:lnTo>
                  <a:lnTo>
                    <a:pt x="57" y="41"/>
                  </a:lnTo>
                  <a:lnTo>
                    <a:pt x="54" y="46"/>
                  </a:lnTo>
                  <a:lnTo>
                    <a:pt x="50" y="50"/>
                  </a:lnTo>
                  <a:lnTo>
                    <a:pt x="46" y="54"/>
                  </a:lnTo>
                  <a:lnTo>
                    <a:pt x="41" y="57"/>
                  </a:lnTo>
                  <a:lnTo>
                    <a:pt x="35" y="58"/>
                  </a:lnTo>
                  <a:lnTo>
                    <a:pt x="30" y="60"/>
                  </a:lnTo>
                  <a:lnTo>
                    <a:pt x="30" y="60"/>
                  </a:lnTo>
                  <a:lnTo>
                    <a:pt x="24" y="58"/>
                  </a:lnTo>
                  <a:lnTo>
                    <a:pt x="18" y="57"/>
                  </a:lnTo>
                  <a:lnTo>
                    <a:pt x="13" y="54"/>
                  </a:lnTo>
                  <a:lnTo>
                    <a:pt x="9" y="50"/>
                  </a:lnTo>
                  <a:lnTo>
                    <a:pt x="5" y="46"/>
                  </a:lnTo>
                  <a:lnTo>
                    <a:pt x="3" y="41"/>
                  </a:lnTo>
                  <a:lnTo>
                    <a:pt x="1" y="35"/>
                  </a:lnTo>
                  <a:lnTo>
                    <a:pt x="0" y="30"/>
                  </a:lnTo>
                  <a:lnTo>
                    <a:pt x="0"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grpSp>
        <p:nvGrpSpPr>
          <p:cNvPr id="244" name="组合 203"/>
          <p:cNvGrpSpPr/>
          <p:nvPr/>
        </p:nvGrpSpPr>
        <p:grpSpPr>
          <a:xfrm>
            <a:off x="4768829" y="1837059"/>
            <a:ext cx="380950" cy="484124"/>
            <a:chOff x="1493838" y="1541463"/>
            <a:chExt cx="381000" cy="484187"/>
          </a:xfrm>
          <a:solidFill>
            <a:srgbClr val="C00000"/>
          </a:solidFill>
        </p:grpSpPr>
        <p:sp>
          <p:nvSpPr>
            <p:cNvPr id="245" name="Freeform 126"/>
            <p:cNvSpPr>
              <a:spLocks noEditPoints="1"/>
            </p:cNvSpPr>
            <p:nvPr/>
          </p:nvSpPr>
          <p:spPr bwMode="auto">
            <a:xfrm>
              <a:off x="1493838" y="1546225"/>
              <a:ext cx="254000" cy="479425"/>
            </a:xfrm>
            <a:custGeom>
              <a:avLst/>
              <a:gdLst>
                <a:gd name="T0" fmla="*/ 160 w 160"/>
                <a:gd name="T1" fmla="*/ 0 h 302"/>
                <a:gd name="T2" fmla="*/ 160 w 160"/>
                <a:gd name="T3" fmla="*/ 302 h 302"/>
                <a:gd name="T4" fmla="*/ 94 w 160"/>
                <a:gd name="T5" fmla="*/ 302 h 302"/>
                <a:gd name="T6" fmla="*/ 94 w 160"/>
                <a:gd name="T7" fmla="*/ 261 h 302"/>
                <a:gd name="T8" fmla="*/ 136 w 160"/>
                <a:gd name="T9" fmla="*/ 261 h 302"/>
                <a:gd name="T10" fmla="*/ 136 w 160"/>
                <a:gd name="T11" fmla="*/ 116 h 302"/>
                <a:gd name="T12" fmla="*/ 136 w 160"/>
                <a:gd name="T13" fmla="*/ 116 h 302"/>
                <a:gd name="T14" fmla="*/ 94 w 160"/>
                <a:gd name="T15" fmla="*/ 189 h 302"/>
                <a:gd name="T16" fmla="*/ 94 w 160"/>
                <a:gd name="T17" fmla="*/ 124 h 302"/>
                <a:gd name="T18" fmla="*/ 160 w 160"/>
                <a:gd name="T19" fmla="*/ 0 h 302"/>
                <a:gd name="T20" fmla="*/ 94 w 160"/>
                <a:gd name="T21" fmla="*/ 302 h 302"/>
                <a:gd name="T22" fmla="*/ 0 w 160"/>
                <a:gd name="T23" fmla="*/ 302 h 302"/>
                <a:gd name="T24" fmla="*/ 94 w 160"/>
                <a:gd name="T25" fmla="*/ 124 h 302"/>
                <a:gd name="T26" fmla="*/ 94 w 160"/>
                <a:gd name="T27" fmla="*/ 189 h 302"/>
                <a:gd name="T28" fmla="*/ 53 w 160"/>
                <a:gd name="T29" fmla="*/ 261 h 302"/>
                <a:gd name="T30" fmla="*/ 94 w 160"/>
                <a:gd name="T31" fmla="*/ 261 h 302"/>
                <a:gd name="T32" fmla="*/ 94 w 160"/>
                <a:gd name="T33" fmla="*/ 30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302">
                  <a:moveTo>
                    <a:pt x="160" y="0"/>
                  </a:moveTo>
                  <a:lnTo>
                    <a:pt x="160" y="302"/>
                  </a:lnTo>
                  <a:lnTo>
                    <a:pt x="94" y="302"/>
                  </a:lnTo>
                  <a:lnTo>
                    <a:pt x="94" y="261"/>
                  </a:lnTo>
                  <a:lnTo>
                    <a:pt x="136" y="261"/>
                  </a:lnTo>
                  <a:lnTo>
                    <a:pt x="136" y="116"/>
                  </a:lnTo>
                  <a:lnTo>
                    <a:pt x="136" y="116"/>
                  </a:lnTo>
                  <a:lnTo>
                    <a:pt x="94" y="189"/>
                  </a:lnTo>
                  <a:lnTo>
                    <a:pt x="94" y="124"/>
                  </a:lnTo>
                  <a:lnTo>
                    <a:pt x="160" y="0"/>
                  </a:lnTo>
                  <a:close/>
                  <a:moveTo>
                    <a:pt x="94" y="302"/>
                  </a:moveTo>
                  <a:lnTo>
                    <a:pt x="0" y="302"/>
                  </a:lnTo>
                  <a:lnTo>
                    <a:pt x="94" y="124"/>
                  </a:lnTo>
                  <a:lnTo>
                    <a:pt x="94" y="189"/>
                  </a:lnTo>
                  <a:lnTo>
                    <a:pt x="53" y="261"/>
                  </a:lnTo>
                  <a:lnTo>
                    <a:pt x="94" y="261"/>
                  </a:lnTo>
                  <a:lnTo>
                    <a:pt x="94" y="3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46" name="Rectangle 127"/>
            <p:cNvSpPr>
              <a:spLocks noChangeArrowheads="1"/>
            </p:cNvSpPr>
            <p:nvPr/>
          </p:nvSpPr>
          <p:spPr bwMode="auto">
            <a:xfrm>
              <a:off x="1811338" y="1541463"/>
              <a:ext cx="63500" cy="471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grpSp>
      <p:sp>
        <p:nvSpPr>
          <p:cNvPr id="247" name="Freeform 128"/>
          <p:cNvSpPr>
            <a:spLocks noEditPoints="1"/>
          </p:cNvSpPr>
          <p:nvPr/>
        </p:nvSpPr>
        <p:spPr bwMode="auto">
          <a:xfrm>
            <a:off x="6684692" y="4203713"/>
            <a:ext cx="507934" cy="396823"/>
          </a:xfrm>
          <a:custGeom>
            <a:avLst/>
            <a:gdLst>
              <a:gd name="T0" fmla="*/ 298 w 320"/>
              <a:gd name="T1" fmla="*/ 57 h 250"/>
              <a:gd name="T2" fmla="*/ 320 w 320"/>
              <a:gd name="T3" fmla="*/ 138 h 250"/>
              <a:gd name="T4" fmla="*/ 303 w 320"/>
              <a:gd name="T5" fmla="*/ 212 h 250"/>
              <a:gd name="T6" fmla="*/ 271 w 320"/>
              <a:gd name="T7" fmla="*/ 245 h 250"/>
              <a:gd name="T8" fmla="*/ 263 w 320"/>
              <a:gd name="T9" fmla="*/ 233 h 250"/>
              <a:gd name="T10" fmla="*/ 279 w 320"/>
              <a:gd name="T11" fmla="*/ 214 h 250"/>
              <a:gd name="T12" fmla="*/ 276 w 320"/>
              <a:gd name="T13" fmla="*/ 191 h 250"/>
              <a:gd name="T14" fmla="*/ 261 w 320"/>
              <a:gd name="T15" fmla="*/ 165 h 250"/>
              <a:gd name="T16" fmla="*/ 287 w 320"/>
              <a:gd name="T17" fmla="*/ 165 h 250"/>
              <a:gd name="T18" fmla="*/ 299 w 320"/>
              <a:gd name="T19" fmla="*/ 153 h 250"/>
              <a:gd name="T20" fmla="*/ 299 w 320"/>
              <a:gd name="T21" fmla="*/ 126 h 250"/>
              <a:gd name="T22" fmla="*/ 283 w 320"/>
              <a:gd name="T23" fmla="*/ 112 h 250"/>
              <a:gd name="T24" fmla="*/ 261 w 320"/>
              <a:gd name="T25" fmla="*/ 100 h 250"/>
              <a:gd name="T26" fmla="*/ 278 w 320"/>
              <a:gd name="T27" fmla="*/ 96 h 250"/>
              <a:gd name="T28" fmla="*/ 287 w 320"/>
              <a:gd name="T29" fmla="*/ 74 h 250"/>
              <a:gd name="T30" fmla="*/ 280 w 320"/>
              <a:gd name="T31" fmla="*/ 58 h 250"/>
              <a:gd name="T32" fmla="*/ 238 w 320"/>
              <a:gd name="T33" fmla="*/ 8 h 250"/>
              <a:gd name="T34" fmla="*/ 261 w 320"/>
              <a:gd name="T35" fmla="*/ 50 h 250"/>
              <a:gd name="T36" fmla="*/ 242 w 320"/>
              <a:gd name="T37" fmla="*/ 59 h 250"/>
              <a:gd name="T38" fmla="*/ 238 w 320"/>
              <a:gd name="T39" fmla="*/ 34 h 250"/>
              <a:gd name="T40" fmla="*/ 261 w 320"/>
              <a:gd name="T41" fmla="*/ 247 h 250"/>
              <a:gd name="T42" fmla="*/ 244 w 320"/>
              <a:gd name="T43" fmla="*/ 235 h 250"/>
              <a:gd name="T44" fmla="*/ 261 w 320"/>
              <a:gd name="T45" fmla="*/ 247 h 250"/>
              <a:gd name="T46" fmla="*/ 261 w 320"/>
              <a:gd name="T47" fmla="*/ 113 h 250"/>
              <a:gd name="T48" fmla="*/ 245 w 320"/>
              <a:gd name="T49" fmla="*/ 135 h 250"/>
              <a:gd name="T50" fmla="*/ 252 w 320"/>
              <a:gd name="T51" fmla="*/ 155 h 250"/>
              <a:gd name="T52" fmla="*/ 256 w 320"/>
              <a:gd name="T53" fmla="*/ 174 h 250"/>
              <a:gd name="T54" fmla="*/ 238 w 320"/>
              <a:gd name="T55" fmla="*/ 82 h 250"/>
              <a:gd name="T56" fmla="*/ 255 w 320"/>
              <a:gd name="T57" fmla="*/ 100 h 250"/>
              <a:gd name="T58" fmla="*/ 238 w 320"/>
              <a:gd name="T59" fmla="*/ 8 h 250"/>
              <a:gd name="T60" fmla="*/ 234 w 320"/>
              <a:gd name="T61" fmla="*/ 20 h 250"/>
              <a:gd name="T62" fmla="*/ 219 w 320"/>
              <a:gd name="T63" fmla="*/ 2 h 250"/>
              <a:gd name="T64" fmla="*/ 219 w 320"/>
              <a:gd name="T65" fmla="*/ 215 h 250"/>
              <a:gd name="T66" fmla="*/ 229 w 320"/>
              <a:gd name="T67" fmla="*/ 227 h 250"/>
              <a:gd name="T68" fmla="*/ 238 w 320"/>
              <a:gd name="T69" fmla="*/ 39 h 250"/>
              <a:gd name="T70" fmla="*/ 238 w 320"/>
              <a:gd name="T71" fmla="*/ 174 h 250"/>
              <a:gd name="T72" fmla="*/ 226 w 320"/>
              <a:gd name="T73" fmla="*/ 184 h 250"/>
              <a:gd name="T74" fmla="*/ 225 w 320"/>
              <a:gd name="T75" fmla="*/ 51 h 250"/>
              <a:gd name="T76" fmla="*/ 238 w 320"/>
              <a:gd name="T77" fmla="*/ 39 h 250"/>
              <a:gd name="T78" fmla="*/ 134 w 320"/>
              <a:gd name="T79" fmla="*/ 8 h 250"/>
              <a:gd name="T80" fmla="*/ 219 w 320"/>
              <a:gd name="T81" fmla="*/ 2 h 250"/>
              <a:gd name="T82" fmla="*/ 211 w 320"/>
              <a:gd name="T83" fmla="*/ 16 h 250"/>
              <a:gd name="T84" fmla="*/ 203 w 320"/>
              <a:gd name="T85" fmla="*/ 42 h 250"/>
              <a:gd name="T86" fmla="*/ 219 w 320"/>
              <a:gd name="T87" fmla="*/ 53 h 250"/>
              <a:gd name="T88" fmla="*/ 218 w 320"/>
              <a:gd name="T89" fmla="*/ 210 h 250"/>
              <a:gd name="T90" fmla="*/ 194 w 320"/>
              <a:gd name="T91" fmla="*/ 230 h 250"/>
              <a:gd name="T92" fmla="*/ 125 w 320"/>
              <a:gd name="T93" fmla="*/ 192 h 250"/>
              <a:gd name="T94" fmla="*/ 68 w 320"/>
              <a:gd name="T95" fmla="*/ 164 h 250"/>
              <a:gd name="T96" fmla="*/ 84 w 320"/>
              <a:gd name="T97" fmla="*/ 159 h 250"/>
              <a:gd name="T98" fmla="*/ 104 w 320"/>
              <a:gd name="T99" fmla="*/ 131 h 250"/>
              <a:gd name="T100" fmla="*/ 95 w 320"/>
              <a:gd name="T101" fmla="*/ 100 h 250"/>
              <a:gd name="T102" fmla="*/ 0 w 320"/>
              <a:gd name="T103" fmla="*/ 136 h 250"/>
              <a:gd name="T104" fmla="*/ 5 w 320"/>
              <a:gd name="T105" fmla="*/ 96 h 250"/>
              <a:gd name="T106" fmla="*/ 45 w 320"/>
              <a:gd name="T107" fmla="*/ 44 h 250"/>
              <a:gd name="T108" fmla="*/ 68 w 320"/>
              <a:gd name="T109" fmla="*/ 88 h 250"/>
              <a:gd name="T110" fmla="*/ 38 w 320"/>
              <a:gd name="T111" fmla="*/ 101 h 250"/>
              <a:gd name="T112" fmla="*/ 31 w 320"/>
              <a:gd name="T113" fmla="*/ 135 h 250"/>
              <a:gd name="T114" fmla="*/ 57 w 320"/>
              <a:gd name="T115" fmla="*/ 162 h 250"/>
              <a:gd name="T116" fmla="*/ 42 w 320"/>
              <a:gd name="T117" fmla="*/ 189 h 250"/>
              <a:gd name="T118" fmla="*/ 3 w 320"/>
              <a:gd name="T119" fmla="*/ 1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0" h="250">
                <a:moveTo>
                  <a:pt x="261" y="19"/>
                </a:moveTo>
                <a:lnTo>
                  <a:pt x="261" y="19"/>
                </a:lnTo>
                <a:lnTo>
                  <a:pt x="276" y="30"/>
                </a:lnTo>
                <a:lnTo>
                  <a:pt x="288" y="42"/>
                </a:lnTo>
                <a:lnTo>
                  <a:pt x="298" y="57"/>
                </a:lnTo>
                <a:lnTo>
                  <a:pt x="306" y="71"/>
                </a:lnTo>
                <a:lnTo>
                  <a:pt x="312" y="88"/>
                </a:lnTo>
                <a:lnTo>
                  <a:pt x="316" y="104"/>
                </a:lnTo>
                <a:lnTo>
                  <a:pt x="318" y="120"/>
                </a:lnTo>
                <a:lnTo>
                  <a:pt x="320" y="138"/>
                </a:lnTo>
                <a:lnTo>
                  <a:pt x="320" y="154"/>
                </a:lnTo>
                <a:lnTo>
                  <a:pt x="317" y="170"/>
                </a:lnTo>
                <a:lnTo>
                  <a:pt x="314" y="185"/>
                </a:lnTo>
                <a:lnTo>
                  <a:pt x="310" y="200"/>
                </a:lnTo>
                <a:lnTo>
                  <a:pt x="303" y="212"/>
                </a:lnTo>
                <a:lnTo>
                  <a:pt x="297" y="223"/>
                </a:lnTo>
                <a:lnTo>
                  <a:pt x="290" y="233"/>
                </a:lnTo>
                <a:lnTo>
                  <a:pt x="282" y="239"/>
                </a:lnTo>
                <a:lnTo>
                  <a:pt x="282" y="239"/>
                </a:lnTo>
                <a:lnTo>
                  <a:pt x="271" y="245"/>
                </a:lnTo>
                <a:lnTo>
                  <a:pt x="261" y="247"/>
                </a:lnTo>
                <a:lnTo>
                  <a:pt x="261" y="233"/>
                </a:lnTo>
                <a:lnTo>
                  <a:pt x="261" y="233"/>
                </a:lnTo>
                <a:lnTo>
                  <a:pt x="263" y="233"/>
                </a:lnTo>
                <a:lnTo>
                  <a:pt x="263" y="233"/>
                </a:lnTo>
                <a:lnTo>
                  <a:pt x="263" y="233"/>
                </a:lnTo>
                <a:lnTo>
                  <a:pt x="268" y="229"/>
                </a:lnTo>
                <a:lnTo>
                  <a:pt x="272" y="224"/>
                </a:lnTo>
                <a:lnTo>
                  <a:pt x="276" y="219"/>
                </a:lnTo>
                <a:lnTo>
                  <a:pt x="279" y="214"/>
                </a:lnTo>
                <a:lnTo>
                  <a:pt x="280" y="208"/>
                </a:lnTo>
                <a:lnTo>
                  <a:pt x="280" y="203"/>
                </a:lnTo>
                <a:lnTo>
                  <a:pt x="279" y="196"/>
                </a:lnTo>
                <a:lnTo>
                  <a:pt x="276" y="191"/>
                </a:lnTo>
                <a:lnTo>
                  <a:pt x="276" y="191"/>
                </a:lnTo>
                <a:lnTo>
                  <a:pt x="274" y="185"/>
                </a:lnTo>
                <a:lnTo>
                  <a:pt x="271" y="181"/>
                </a:lnTo>
                <a:lnTo>
                  <a:pt x="267" y="178"/>
                </a:lnTo>
                <a:lnTo>
                  <a:pt x="261" y="176"/>
                </a:lnTo>
                <a:lnTo>
                  <a:pt x="261" y="165"/>
                </a:lnTo>
                <a:lnTo>
                  <a:pt x="261" y="165"/>
                </a:lnTo>
                <a:lnTo>
                  <a:pt x="268" y="168"/>
                </a:lnTo>
                <a:lnTo>
                  <a:pt x="275" y="168"/>
                </a:lnTo>
                <a:lnTo>
                  <a:pt x="280" y="168"/>
                </a:lnTo>
                <a:lnTo>
                  <a:pt x="287" y="165"/>
                </a:lnTo>
                <a:lnTo>
                  <a:pt x="287" y="165"/>
                </a:lnTo>
                <a:lnTo>
                  <a:pt x="287" y="165"/>
                </a:lnTo>
                <a:lnTo>
                  <a:pt x="293" y="162"/>
                </a:lnTo>
                <a:lnTo>
                  <a:pt x="297" y="158"/>
                </a:lnTo>
                <a:lnTo>
                  <a:pt x="299" y="153"/>
                </a:lnTo>
                <a:lnTo>
                  <a:pt x="302" y="149"/>
                </a:lnTo>
                <a:lnTo>
                  <a:pt x="303" y="143"/>
                </a:lnTo>
                <a:lnTo>
                  <a:pt x="303" y="136"/>
                </a:lnTo>
                <a:lnTo>
                  <a:pt x="302" y="131"/>
                </a:lnTo>
                <a:lnTo>
                  <a:pt x="299" y="126"/>
                </a:lnTo>
                <a:lnTo>
                  <a:pt x="299" y="126"/>
                </a:lnTo>
                <a:lnTo>
                  <a:pt x="297" y="122"/>
                </a:lnTo>
                <a:lnTo>
                  <a:pt x="293" y="118"/>
                </a:lnTo>
                <a:lnTo>
                  <a:pt x="288" y="113"/>
                </a:lnTo>
                <a:lnTo>
                  <a:pt x="283" y="112"/>
                </a:lnTo>
                <a:lnTo>
                  <a:pt x="279" y="111"/>
                </a:lnTo>
                <a:lnTo>
                  <a:pt x="272" y="109"/>
                </a:lnTo>
                <a:lnTo>
                  <a:pt x="267" y="111"/>
                </a:lnTo>
                <a:lnTo>
                  <a:pt x="261" y="112"/>
                </a:lnTo>
                <a:lnTo>
                  <a:pt x="261" y="100"/>
                </a:lnTo>
                <a:lnTo>
                  <a:pt x="261" y="100"/>
                </a:lnTo>
                <a:lnTo>
                  <a:pt x="268" y="100"/>
                </a:lnTo>
                <a:lnTo>
                  <a:pt x="274" y="99"/>
                </a:lnTo>
                <a:lnTo>
                  <a:pt x="274" y="99"/>
                </a:lnTo>
                <a:lnTo>
                  <a:pt x="278" y="96"/>
                </a:lnTo>
                <a:lnTo>
                  <a:pt x="282" y="92"/>
                </a:lnTo>
                <a:lnTo>
                  <a:pt x="284" y="88"/>
                </a:lnTo>
                <a:lnTo>
                  <a:pt x="286" y="84"/>
                </a:lnTo>
                <a:lnTo>
                  <a:pt x="287" y="78"/>
                </a:lnTo>
                <a:lnTo>
                  <a:pt x="287" y="74"/>
                </a:lnTo>
                <a:lnTo>
                  <a:pt x="286" y="69"/>
                </a:lnTo>
                <a:lnTo>
                  <a:pt x="284" y="63"/>
                </a:lnTo>
                <a:lnTo>
                  <a:pt x="284" y="63"/>
                </a:lnTo>
                <a:lnTo>
                  <a:pt x="284" y="63"/>
                </a:lnTo>
                <a:lnTo>
                  <a:pt x="280" y="58"/>
                </a:lnTo>
                <a:lnTo>
                  <a:pt x="275" y="54"/>
                </a:lnTo>
                <a:lnTo>
                  <a:pt x="270" y="51"/>
                </a:lnTo>
                <a:lnTo>
                  <a:pt x="261" y="50"/>
                </a:lnTo>
                <a:lnTo>
                  <a:pt x="261" y="19"/>
                </a:lnTo>
                <a:close/>
                <a:moveTo>
                  <a:pt x="238" y="8"/>
                </a:moveTo>
                <a:lnTo>
                  <a:pt x="238" y="8"/>
                </a:lnTo>
                <a:lnTo>
                  <a:pt x="251" y="12"/>
                </a:lnTo>
                <a:lnTo>
                  <a:pt x="261" y="19"/>
                </a:lnTo>
                <a:lnTo>
                  <a:pt x="261" y="50"/>
                </a:lnTo>
                <a:lnTo>
                  <a:pt x="261" y="50"/>
                </a:lnTo>
                <a:lnTo>
                  <a:pt x="256" y="50"/>
                </a:lnTo>
                <a:lnTo>
                  <a:pt x="251" y="53"/>
                </a:lnTo>
                <a:lnTo>
                  <a:pt x="251" y="53"/>
                </a:lnTo>
                <a:lnTo>
                  <a:pt x="247" y="55"/>
                </a:lnTo>
                <a:lnTo>
                  <a:pt x="242" y="59"/>
                </a:lnTo>
                <a:lnTo>
                  <a:pt x="240" y="63"/>
                </a:lnTo>
                <a:lnTo>
                  <a:pt x="238" y="67"/>
                </a:lnTo>
                <a:lnTo>
                  <a:pt x="238" y="39"/>
                </a:lnTo>
                <a:lnTo>
                  <a:pt x="238" y="39"/>
                </a:lnTo>
                <a:lnTo>
                  <a:pt x="238" y="34"/>
                </a:lnTo>
                <a:lnTo>
                  <a:pt x="238" y="27"/>
                </a:lnTo>
                <a:lnTo>
                  <a:pt x="238" y="8"/>
                </a:lnTo>
                <a:lnTo>
                  <a:pt x="238" y="8"/>
                </a:lnTo>
                <a:close/>
                <a:moveTo>
                  <a:pt x="261" y="247"/>
                </a:moveTo>
                <a:lnTo>
                  <a:pt x="261" y="247"/>
                </a:lnTo>
                <a:lnTo>
                  <a:pt x="249" y="250"/>
                </a:lnTo>
                <a:lnTo>
                  <a:pt x="238" y="250"/>
                </a:lnTo>
                <a:lnTo>
                  <a:pt x="238" y="233"/>
                </a:lnTo>
                <a:lnTo>
                  <a:pt x="238" y="233"/>
                </a:lnTo>
                <a:lnTo>
                  <a:pt x="244" y="235"/>
                </a:lnTo>
                <a:lnTo>
                  <a:pt x="249" y="235"/>
                </a:lnTo>
                <a:lnTo>
                  <a:pt x="256" y="235"/>
                </a:lnTo>
                <a:lnTo>
                  <a:pt x="261" y="233"/>
                </a:lnTo>
                <a:lnTo>
                  <a:pt x="261" y="247"/>
                </a:lnTo>
                <a:lnTo>
                  <a:pt x="261" y="247"/>
                </a:lnTo>
                <a:close/>
                <a:moveTo>
                  <a:pt x="261" y="100"/>
                </a:moveTo>
                <a:lnTo>
                  <a:pt x="261" y="112"/>
                </a:lnTo>
                <a:lnTo>
                  <a:pt x="261" y="112"/>
                </a:lnTo>
                <a:lnTo>
                  <a:pt x="261" y="113"/>
                </a:lnTo>
                <a:lnTo>
                  <a:pt x="261" y="113"/>
                </a:lnTo>
                <a:lnTo>
                  <a:pt x="256" y="116"/>
                </a:lnTo>
                <a:lnTo>
                  <a:pt x="252" y="120"/>
                </a:lnTo>
                <a:lnTo>
                  <a:pt x="249" y="124"/>
                </a:lnTo>
                <a:lnTo>
                  <a:pt x="247" y="130"/>
                </a:lnTo>
                <a:lnTo>
                  <a:pt x="245" y="135"/>
                </a:lnTo>
                <a:lnTo>
                  <a:pt x="245" y="141"/>
                </a:lnTo>
                <a:lnTo>
                  <a:pt x="247" y="146"/>
                </a:lnTo>
                <a:lnTo>
                  <a:pt x="249" y="151"/>
                </a:lnTo>
                <a:lnTo>
                  <a:pt x="249" y="151"/>
                </a:lnTo>
                <a:lnTo>
                  <a:pt x="252" y="155"/>
                </a:lnTo>
                <a:lnTo>
                  <a:pt x="255" y="159"/>
                </a:lnTo>
                <a:lnTo>
                  <a:pt x="261" y="165"/>
                </a:lnTo>
                <a:lnTo>
                  <a:pt x="261" y="176"/>
                </a:lnTo>
                <a:lnTo>
                  <a:pt x="261" y="176"/>
                </a:lnTo>
                <a:lnTo>
                  <a:pt x="256" y="174"/>
                </a:lnTo>
                <a:lnTo>
                  <a:pt x="251" y="173"/>
                </a:lnTo>
                <a:lnTo>
                  <a:pt x="244" y="173"/>
                </a:lnTo>
                <a:lnTo>
                  <a:pt x="238" y="174"/>
                </a:lnTo>
                <a:lnTo>
                  <a:pt x="238" y="82"/>
                </a:lnTo>
                <a:lnTo>
                  <a:pt x="238" y="82"/>
                </a:lnTo>
                <a:lnTo>
                  <a:pt x="240" y="86"/>
                </a:lnTo>
                <a:lnTo>
                  <a:pt x="240" y="86"/>
                </a:lnTo>
                <a:lnTo>
                  <a:pt x="244" y="92"/>
                </a:lnTo>
                <a:lnTo>
                  <a:pt x="249" y="97"/>
                </a:lnTo>
                <a:lnTo>
                  <a:pt x="255" y="100"/>
                </a:lnTo>
                <a:lnTo>
                  <a:pt x="261" y="100"/>
                </a:lnTo>
                <a:lnTo>
                  <a:pt x="261" y="100"/>
                </a:lnTo>
                <a:close/>
                <a:moveTo>
                  <a:pt x="219" y="2"/>
                </a:moveTo>
                <a:lnTo>
                  <a:pt x="219" y="2"/>
                </a:lnTo>
                <a:lnTo>
                  <a:pt x="238" y="8"/>
                </a:lnTo>
                <a:lnTo>
                  <a:pt x="238" y="27"/>
                </a:lnTo>
                <a:lnTo>
                  <a:pt x="238" y="27"/>
                </a:lnTo>
                <a:lnTo>
                  <a:pt x="237" y="24"/>
                </a:lnTo>
                <a:lnTo>
                  <a:pt x="237" y="24"/>
                </a:lnTo>
                <a:lnTo>
                  <a:pt x="234" y="20"/>
                </a:lnTo>
                <a:lnTo>
                  <a:pt x="230" y="17"/>
                </a:lnTo>
                <a:lnTo>
                  <a:pt x="225" y="15"/>
                </a:lnTo>
                <a:lnTo>
                  <a:pt x="219" y="15"/>
                </a:lnTo>
                <a:lnTo>
                  <a:pt x="219" y="2"/>
                </a:lnTo>
                <a:lnTo>
                  <a:pt x="219" y="2"/>
                </a:lnTo>
                <a:close/>
                <a:moveTo>
                  <a:pt x="238" y="250"/>
                </a:moveTo>
                <a:lnTo>
                  <a:pt x="238" y="250"/>
                </a:lnTo>
                <a:lnTo>
                  <a:pt x="229" y="247"/>
                </a:lnTo>
                <a:lnTo>
                  <a:pt x="219" y="245"/>
                </a:lnTo>
                <a:lnTo>
                  <a:pt x="219" y="215"/>
                </a:lnTo>
                <a:lnTo>
                  <a:pt x="219" y="215"/>
                </a:lnTo>
                <a:lnTo>
                  <a:pt x="221" y="218"/>
                </a:lnTo>
                <a:lnTo>
                  <a:pt x="221" y="218"/>
                </a:lnTo>
                <a:lnTo>
                  <a:pt x="225" y="223"/>
                </a:lnTo>
                <a:lnTo>
                  <a:pt x="229" y="227"/>
                </a:lnTo>
                <a:lnTo>
                  <a:pt x="233" y="231"/>
                </a:lnTo>
                <a:lnTo>
                  <a:pt x="238" y="233"/>
                </a:lnTo>
                <a:lnTo>
                  <a:pt x="238" y="250"/>
                </a:lnTo>
                <a:lnTo>
                  <a:pt x="238" y="250"/>
                </a:lnTo>
                <a:close/>
                <a:moveTo>
                  <a:pt x="238" y="39"/>
                </a:moveTo>
                <a:lnTo>
                  <a:pt x="238" y="67"/>
                </a:lnTo>
                <a:lnTo>
                  <a:pt x="238" y="67"/>
                </a:lnTo>
                <a:lnTo>
                  <a:pt x="237" y="74"/>
                </a:lnTo>
                <a:lnTo>
                  <a:pt x="238" y="82"/>
                </a:lnTo>
                <a:lnTo>
                  <a:pt x="238" y="174"/>
                </a:lnTo>
                <a:lnTo>
                  <a:pt x="238" y="174"/>
                </a:lnTo>
                <a:lnTo>
                  <a:pt x="236" y="176"/>
                </a:lnTo>
                <a:lnTo>
                  <a:pt x="236" y="176"/>
                </a:lnTo>
                <a:lnTo>
                  <a:pt x="230" y="180"/>
                </a:lnTo>
                <a:lnTo>
                  <a:pt x="226" y="184"/>
                </a:lnTo>
                <a:lnTo>
                  <a:pt x="222" y="188"/>
                </a:lnTo>
                <a:lnTo>
                  <a:pt x="219" y="193"/>
                </a:lnTo>
                <a:lnTo>
                  <a:pt x="219" y="53"/>
                </a:lnTo>
                <a:lnTo>
                  <a:pt x="219" y="53"/>
                </a:lnTo>
                <a:lnTo>
                  <a:pt x="225" y="51"/>
                </a:lnTo>
                <a:lnTo>
                  <a:pt x="229" y="50"/>
                </a:lnTo>
                <a:lnTo>
                  <a:pt x="229" y="50"/>
                </a:lnTo>
                <a:lnTo>
                  <a:pt x="234" y="46"/>
                </a:lnTo>
                <a:lnTo>
                  <a:pt x="238" y="39"/>
                </a:lnTo>
                <a:lnTo>
                  <a:pt x="238" y="39"/>
                </a:lnTo>
                <a:close/>
                <a:moveTo>
                  <a:pt x="68" y="31"/>
                </a:moveTo>
                <a:lnTo>
                  <a:pt x="68" y="31"/>
                </a:lnTo>
                <a:lnTo>
                  <a:pt x="91" y="21"/>
                </a:lnTo>
                <a:lnTo>
                  <a:pt x="112" y="13"/>
                </a:lnTo>
                <a:lnTo>
                  <a:pt x="134" y="8"/>
                </a:lnTo>
                <a:lnTo>
                  <a:pt x="153" y="4"/>
                </a:lnTo>
                <a:lnTo>
                  <a:pt x="172" y="1"/>
                </a:lnTo>
                <a:lnTo>
                  <a:pt x="190" y="0"/>
                </a:lnTo>
                <a:lnTo>
                  <a:pt x="205" y="1"/>
                </a:lnTo>
                <a:lnTo>
                  <a:pt x="219" y="2"/>
                </a:lnTo>
                <a:lnTo>
                  <a:pt x="219" y="15"/>
                </a:lnTo>
                <a:lnTo>
                  <a:pt x="219" y="15"/>
                </a:lnTo>
                <a:lnTo>
                  <a:pt x="215" y="15"/>
                </a:lnTo>
                <a:lnTo>
                  <a:pt x="211" y="16"/>
                </a:lnTo>
                <a:lnTo>
                  <a:pt x="211" y="16"/>
                </a:lnTo>
                <a:lnTo>
                  <a:pt x="211" y="16"/>
                </a:lnTo>
                <a:lnTo>
                  <a:pt x="206" y="20"/>
                </a:lnTo>
                <a:lnTo>
                  <a:pt x="202" y="27"/>
                </a:lnTo>
                <a:lnTo>
                  <a:pt x="200" y="34"/>
                </a:lnTo>
                <a:lnTo>
                  <a:pt x="203" y="42"/>
                </a:lnTo>
                <a:lnTo>
                  <a:pt x="203" y="42"/>
                </a:lnTo>
                <a:lnTo>
                  <a:pt x="206" y="46"/>
                </a:lnTo>
                <a:lnTo>
                  <a:pt x="210" y="50"/>
                </a:lnTo>
                <a:lnTo>
                  <a:pt x="215" y="51"/>
                </a:lnTo>
                <a:lnTo>
                  <a:pt x="219" y="53"/>
                </a:lnTo>
                <a:lnTo>
                  <a:pt x="219" y="193"/>
                </a:lnTo>
                <a:lnTo>
                  <a:pt x="219" y="193"/>
                </a:lnTo>
                <a:lnTo>
                  <a:pt x="218" y="199"/>
                </a:lnTo>
                <a:lnTo>
                  <a:pt x="218" y="204"/>
                </a:lnTo>
                <a:lnTo>
                  <a:pt x="218" y="210"/>
                </a:lnTo>
                <a:lnTo>
                  <a:pt x="219" y="215"/>
                </a:lnTo>
                <a:lnTo>
                  <a:pt x="219" y="245"/>
                </a:lnTo>
                <a:lnTo>
                  <a:pt x="219" y="245"/>
                </a:lnTo>
                <a:lnTo>
                  <a:pt x="207" y="238"/>
                </a:lnTo>
                <a:lnTo>
                  <a:pt x="194" y="230"/>
                </a:lnTo>
                <a:lnTo>
                  <a:pt x="169" y="212"/>
                </a:lnTo>
                <a:lnTo>
                  <a:pt x="157" y="203"/>
                </a:lnTo>
                <a:lnTo>
                  <a:pt x="145" y="196"/>
                </a:lnTo>
                <a:lnTo>
                  <a:pt x="131" y="192"/>
                </a:lnTo>
                <a:lnTo>
                  <a:pt x="125" y="192"/>
                </a:lnTo>
                <a:lnTo>
                  <a:pt x="118" y="192"/>
                </a:lnTo>
                <a:lnTo>
                  <a:pt x="118" y="192"/>
                </a:lnTo>
                <a:lnTo>
                  <a:pt x="92" y="193"/>
                </a:lnTo>
                <a:lnTo>
                  <a:pt x="68" y="193"/>
                </a:lnTo>
                <a:lnTo>
                  <a:pt x="68" y="164"/>
                </a:lnTo>
                <a:lnTo>
                  <a:pt x="68" y="164"/>
                </a:lnTo>
                <a:lnTo>
                  <a:pt x="76" y="162"/>
                </a:lnTo>
                <a:lnTo>
                  <a:pt x="84" y="159"/>
                </a:lnTo>
                <a:lnTo>
                  <a:pt x="84" y="159"/>
                </a:lnTo>
                <a:lnTo>
                  <a:pt x="84" y="159"/>
                </a:lnTo>
                <a:lnTo>
                  <a:pt x="91" y="155"/>
                </a:lnTo>
                <a:lnTo>
                  <a:pt x="96" y="150"/>
                </a:lnTo>
                <a:lnTo>
                  <a:pt x="100" y="145"/>
                </a:lnTo>
                <a:lnTo>
                  <a:pt x="103" y="138"/>
                </a:lnTo>
                <a:lnTo>
                  <a:pt x="104" y="131"/>
                </a:lnTo>
                <a:lnTo>
                  <a:pt x="104" y="123"/>
                </a:lnTo>
                <a:lnTo>
                  <a:pt x="103" y="116"/>
                </a:lnTo>
                <a:lnTo>
                  <a:pt x="100" y="109"/>
                </a:lnTo>
                <a:lnTo>
                  <a:pt x="100" y="109"/>
                </a:lnTo>
                <a:lnTo>
                  <a:pt x="95" y="100"/>
                </a:lnTo>
                <a:lnTo>
                  <a:pt x="87" y="93"/>
                </a:lnTo>
                <a:lnTo>
                  <a:pt x="77" y="89"/>
                </a:lnTo>
                <a:lnTo>
                  <a:pt x="68" y="88"/>
                </a:lnTo>
                <a:lnTo>
                  <a:pt x="68" y="31"/>
                </a:lnTo>
                <a:close/>
                <a:moveTo>
                  <a:pt x="0" y="136"/>
                </a:moveTo>
                <a:lnTo>
                  <a:pt x="0" y="136"/>
                </a:lnTo>
                <a:lnTo>
                  <a:pt x="0" y="124"/>
                </a:lnTo>
                <a:lnTo>
                  <a:pt x="0" y="115"/>
                </a:lnTo>
                <a:lnTo>
                  <a:pt x="3" y="104"/>
                </a:lnTo>
                <a:lnTo>
                  <a:pt x="5" y="96"/>
                </a:lnTo>
                <a:lnTo>
                  <a:pt x="10" y="86"/>
                </a:lnTo>
                <a:lnTo>
                  <a:pt x="14" y="78"/>
                </a:lnTo>
                <a:lnTo>
                  <a:pt x="24" y="65"/>
                </a:lnTo>
                <a:lnTo>
                  <a:pt x="35" y="53"/>
                </a:lnTo>
                <a:lnTo>
                  <a:pt x="45" y="44"/>
                </a:lnTo>
                <a:lnTo>
                  <a:pt x="54" y="38"/>
                </a:lnTo>
                <a:lnTo>
                  <a:pt x="54" y="38"/>
                </a:lnTo>
                <a:lnTo>
                  <a:pt x="68" y="31"/>
                </a:lnTo>
                <a:lnTo>
                  <a:pt x="68" y="88"/>
                </a:lnTo>
                <a:lnTo>
                  <a:pt x="68" y="88"/>
                </a:lnTo>
                <a:lnTo>
                  <a:pt x="58" y="89"/>
                </a:lnTo>
                <a:lnTo>
                  <a:pt x="50" y="92"/>
                </a:lnTo>
                <a:lnTo>
                  <a:pt x="50" y="92"/>
                </a:lnTo>
                <a:lnTo>
                  <a:pt x="43" y="96"/>
                </a:lnTo>
                <a:lnTo>
                  <a:pt x="38" y="101"/>
                </a:lnTo>
                <a:lnTo>
                  <a:pt x="34" y="108"/>
                </a:lnTo>
                <a:lnTo>
                  <a:pt x="31" y="113"/>
                </a:lnTo>
                <a:lnTo>
                  <a:pt x="30" y="122"/>
                </a:lnTo>
                <a:lnTo>
                  <a:pt x="30" y="128"/>
                </a:lnTo>
                <a:lnTo>
                  <a:pt x="31" y="135"/>
                </a:lnTo>
                <a:lnTo>
                  <a:pt x="34" y="143"/>
                </a:lnTo>
                <a:lnTo>
                  <a:pt x="34" y="143"/>
                </a:lnTo>
                <a:lnTo>
                  <a:pt x="39" y="151"/>
                </a:lnTo>
                <a:lnTo>
                  <a:pt x="47" y="158"/>
                </a:lnTo>
                <a:lnTo>
                  <a:pt x="57" y="162"/>
                </a:lnTo>
                <a:lnTo>
                  <a:pt x="68" y="164"/>
                </a:lnTo>
                <a:lnTo>
                  <a:pt x="68" y="193"/>
                </a:lnTo>
                <a:lnTo>
                  <a:pt x="68" y="193"/>
                </a:lnTo>
                <a:lnTo>
                  <a:pt x="54" y="192"/>
                </a:lnTo>
                <a:lnTo>
                  <a:pt x="42" y="189"/>
                </a:lnTo>
                <a:lnTo>
                  <a:pt x="31" y="185"/>
                </a:lnTo>
                <a:lnTo>
                  <a:pt x="22" y="178"/>
                </a:lnTo>
                <a:lnTo>
                  <a:pt x="14" y="172"/>
                </a:lnTo>
                <a:lnTo>
                  <a:pt x="8" y="162"/>
                </a:lnTo>
                <a:lnTo>
                  <a:pt x="3" y="150"/>
                </a:lnTo>
                <a:lnTo>
                  <a:pt x="0" y="136"/>
                </a:lnTo>
                <a:lnTo>
                  <a:pt x="0" y="136"/>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grpSp>
        <p:nvGrpSpPr>
          <p:cNvPr id="248" name="组合 206"/>
          <p:cNvGrpSpPr/>
          <p:nvPr/>
        </p:nvGrpSpPr>
        <p:grpSpPr>
          <a:xfrm>
            <a:off x="5168825" y="4600535"/>
            <a:ext cx="495236" cy="644443"/>
            <a:chOff x="1893888" y="4305300"/>
            <a:chExt cx="495300" cy="644526"/>
          </a:xfrm>
          <a:solidFill>
            <a:srgbClr val="C00000"/>
          </a:solidFill>
        </p:grpSpPr>
        <p:sp>
          <p:nvSpPr>
            <p:cNvPr id="249" name="Freeform 129"/>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50" name="Freeform 130"/>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51" name="Freeform 131"/>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52" name="Freeform 132"/>
            <p:cNvSpPr/>
            <p:nvPr/>
          </p:nvSpPr>
          <p:spPr bwMode="auto">
            <a:xfrm>
              <a:off x="2139951" y="4786313"/>
              <a:ext cx="136525" cy="163513"/>
            </a:xfrm>
            <a:custGeom>
              <a:avLst/>
              <a:gdLst>
                <a:gd name="T0" fmla="*/ 27 w 86"/>
                <a:gd name="T1" fmla="*/ 6 h 103"/>
                <a:gd name="T2" fmla="*/ 27 w 86"/>
                <a:gd name="T3" fmla="*/ 38 h 103"/>
                <a:gd name="T4" fmla="*/ 27 w 86"/>
                <a:gd name="T5" fmla="*/ 38 h 103"/>
                <a:gd name="T6" fmla="*/ 28 w 86"/>
                <a:gd name="T7" fmla="*/ 41 h 103"/>
                <a:gd name="T8" fmla="*/ 34 w 86"/>
                <a:gd name="T9" fmla="*/ 47 h 103"/>
                <a:gd name="T10" fmla="*/ 42 w 86"/>
                <a:gd name="T11" fmla="*/ 55 h 103"/>
                <a:gd name="T12" fmla="*/ 47 w 86"/>
                <a:gd name="T13" fmla="*/ 57 h 103"/>
                <a:gd name="T14" fmla="*/ 54 w 86"/>
                <a:gd name="T15" fmla="*/ 60 h 103"/>
                <a:gd name="T16" fmla="*/ 54 w 86"/>
                <a:gd name="T17" fmla="*/ 60 h 103"/>
                <a:gd name="T18" fmla="*/ 66 w 86"/>
                <a:gd name="T19" fmla="*/ 65 h 103"/>
                <a:gd name="T20" fmla="*/ 78 w 86"/>
                <a:gd name="T21" fmla="*/ 72 h 103"/>
                <a:gd name="T22" fmla="*/ 82 w 86"/>
                <a:gd name="T23" fmla="*/ 75 h 103"/>
                <a:gd name="T24" fmla="*/ 85 w 86"/>
                <a:gd name="T25" fmla="*/ 79 h 103"/>
                <a:gd name="T26" fmla="*/ 86 w 86"/>
                <a:gd name="T27" fmla="*/ 82 h 103"/>
                <a:gd name="T28" fmla="*/ 86 w 86"/>
                <a:gd name="T29" fmla="*/ 86 h 103"/>
                <a:gd name="T30" fmla="*/ 86 w 86"/>
                <a:gd name="T31" fmla="*/ 86 h 103"/>
                <a:gd name="T32" fmla="*/ 85 w 86"/>
                <a:gd name="T33" fmla="*/ 90 h 103"/>
                <a:gd name="T34" fmla="*/ 81 w 86"/>
                <a:gd name="T35" fmla="*/ 93 h 103"/>
                <a:gd name="T36" fmla="*/ 76 w 86"/>
                <a:gd name="T37" fmla="*/ 95 h 103"/>
                <a:gd name="T38" fmla="*/ 66 w 86"/>
                <a:gd name="T39" fmla="*/ 98 h 103"/>
                <a:gd name="T40" fmla="*/ 55 w 86"/>
                <a:gd name="T41" fmla="*/ 101 h 103"/>
                <a:gd name="T42" fmla="*/ 40 w 86"/>
                <a:gd name="T43" fmla="*/ 102 h 103"/>
                <a:gd name="T44" fmla="*/ 21 w 86"/>
                <a:gd name="T45" fmla="*/ 103 h 103"/>
                <a:gd name="T46" fmla="*/ 0 w 86"/>
                <a:gd name="T47" fmla="*/ 103 h 103"/>
                <a:gd name="T48" fmla="*/ 0 w 86"/>
                <a:gd name="T49" fmla="*/ 0 h 103"/>
                <a:gd name="T50" fmla="*/ 27 w 86"/>
                <a:gd name="T51"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53" name="Freeform 133"/>
            <p:cNvSpPr/>
            <p:nvPr/>
          </p:nvSpPr>
          <p:spPr bwMode="auto">
            <a:xfrm>
              <a:off x="2024063" y="4786313"/>
              <a:ext cx="130175" cy="163513"/>
            </a:xfrm>
            <a:custGeom>
              <a:avLst/>
              <a:gdLst>
                <a:gd name="T0" fmla="*/ 63 w 82"/>
                <a:gd name="T1" fmla="*/ 6 h 103"/>
                <a:gd name="T2" fmla="*/ 63 w 82"/>
                <a:gd name="T3" fmla="*/ 38 h 103"/>
                <a:gd name="T4" fmla="*/ 63 w 82"/>
                <a:gd name="T5" fmla="*/ 38 h 103"/>
                <a:gd name="T6" fmla="*/ 62 w 82"/>
                <a:gd name="T7" fmla="*/ 41 h 103"/>
                <a:gd name="T8" fmla="*/ 58 w 82"/>
                <a:gd name="T9" fmla="*/ 47 h 103"/>
                <a:gd name="T10" fmla="*/ 51 w 82"/>
                <a:gd name="T11" fmla="*/ 55 h 103"/>
                <a:gd name="T12" fmla="*/ 46 w 82"/>
                <a:gd name="T13" fmla="*/ 57 h 103"/>
                <a:gd name="T14" fmla="*/ 39 w 82"/>
                <a:gd name="T15" fmla="*/ 60 h 103"/>
                <a:gd name="T16" fmla="*/ 39 w 82"/>
                <a:gd name="T17" fmla="*/ 60 h 103"/>
                <a:gd name="T18" fmla="*/ 25 w 82"/>
                <a:gd name="T19" fmla="*/ 65 h 103"/>
                <a:gd name="T20" fmla="*/ 12 w 82"/>
                <a:gd name="T21" fmla="*/ 72 h 103"/>
                <a:gd name="T22" fmla="*/ 6 w 82"/>
                <a:gd name="T23" fmla="*/ 75 h 103"/>
                <a:gd name="T24" fmla="*/ 4 w 82"/>
                <a:gd name="T25" fmla="*/ 79 h 103"/>
                <a:gd name="T26" fmla="*/ 1 w 82"/>
                <a:gd name="T27" fmla="*/ 82 h 103"/>
                <a:gd name="T28" fmla="*/ 0 w 82"/>
                <a:gd name="T29" fmla="*/ 86 h 103"/>
                <a:gd name="T30" fmla="*/ 0 w 82"/>
                <a:gd name="T31" fmla="*/ 86 h 103"/>
                <a:gd name="T32" fmla="*/ 2 w 82"/>
                <a:gd name="T33" fmla="*/ 90 h 103"/>
                <a:gd name="T34" fmla="*/ 8 w 82"/>
                <a:gd name="T35" fmla="*/ 93 h 103"/>
                <a:gd name="T36" fmla="*/ 15 w 82"/>
                <a:gd name="T37" fmla="*/ 95 h 103"/>
                <a:gd name="T38" fmla="*/ 24 w 82"/>
                <a:gd name="T39" fmla="*/ 98 h 103"/>
                <a:gd name="T40" fmla="*/ 36 w 82"/>
                <a:gd name="T41" fmla="*/ 101 h 103"/>
                <a:gd name="T42" fmla="*/ 50 w 82"/>
                <a:gd name="T43" fmla="*/ 102 h 103"/>
                <a:gd name="T44" fmla="*/ 82 w 82"/>
                <a:gd name="T45" fmla="*/ 103 h 103"/>
                <a:gd name="T46" fmla="*/ 82 w 82"/>
                <a:gd name="T47" fmla="*/ 0 h 103"/>
                <a:gd name="T48" fmla="*/ 63 w 82"/>
                <a:gd name="T49" fmla="*/ 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54" name="Freeform 134"/>
            <p:cNvSpPr/>
            <p:nvPr/>
          </p:nvSpPr>
          <p:spPr bwMode="auto">
            <a:xfrm>
              <a:off x="1893888" y="4305300"/>
              <a:ext cx="495300" cy="496888"/>
            </a:xfrm>
            <a:custGeom>
              <a:avLst/>
              <a:gdLst>
                <a:gd name="T0" fmla="*/ 83 w 312"/>
                <a:gd name="T1" fmla="*/ 16 h 313"/>
                <a:gd name="T2" fmla="*/ 57 w 312"/>
                <a:gd name="T3" fmla="*/ 41 h 313"/>
                <a:gd name="T4" fmla="*/ 37 w 312"/>
                <a:gd name="T5" fmla="*/ 71 h 313"/>
                <a:gd name="T6" fmla="*/ 25 w 312"/>
                <a:gd name="T7" fmla="*/ 103 h 313"/>
                <a:gd name="T8" fmla="*/ 21 w 312"/>
                <a:gd name="T9" fmla="*/ 140 h 313"/>
                <a:gd name="T10" fmla="*/ 21 w 312"/>
                <a:gd name="T11" fmla="*/ 156 h 313"/>
                <a:gd name="T12" fmla="*/ 27 w 312"/>
                <a:gd name="T13" fmla="*/ 186 h 313"/>
                <a:gd name="T14" fmla="*/ 40 w 312"/>
                <a:gd name="T15" fmla="*/ 213 h 313"/>
                <a:gd name="T16" fmla="*/ 56 w 312"/>
                <a:gd name="T17" fmla="*/ 237 h 313"/>
                <a:gd name="T18" fmla="*/ 76 w 312"/>
                <a:gd name="T19" fmla="*/ 259 h 313"/>
                <a:gd name="T20" fmla="*/ 101 w 312"/>
                <a:gd name="T21" fmla="*/ 275 h 313"/>
                <a:gd name="T22" fmla="*/ 128 w 312"/>
                <a:gd name="T23" fmla="*/ 287 h 313"/>
                <a:gd name="T24" fmla="*/ 157 w 312"/>
                <a:gd name="T25" fmla="*/ 293 h 313"/>
                <a:gd name="T26" fmla="*/ 174 w 312"/>
                <a:gd name="T27" fmla="*/ 294 h 313"/>
                <a:gd name="T28" fmla="*/ 210 w 312"/>
                <a:gd name="T29" fmla="*/ 289 h 313"/>
                <a:gd name="T30" fmla="*/ 243 w 312"/>
                <a:gd name="T31" fmla="*/ 276 h 313"/>
                <a:gd name="T32" fmla="*/ 273 w 312"/>
                <a:gd name="T33" fmla="*/ 257 h 313"/>
                <a:gd name="T34" fmla="*/ 296 w 312"/>
                <a:gd name="T35" fmla="*/ 233 h 313"/>
                <a:gd name="T36" fmla="*/ 312 w 312"/>
                <a:gd name="T37" fmla="*/ 245 h 313"/>
                <a:gd name="T38" fmla="*/ 285 w 312"/>
                <a:gd name="T39" fmla="*/ 274 h 313"/>
                <a:gd name="T40" fmla="*/ 252 w 312"/>
                <a:gd name="T41" fmla="*/ 295 h 313"/>
                <a:gd name="T42" fmla="*/ 214 w 312"/>
                <a:gd name="T43" fmla="*/ 309 h 313"/>
                <a:gd name="T44" fmla="*/ 174 w 312"/>
                <a:gd name="T45" fmla="*/ 313 h 313"/>
                <a:gd name="T46" fmla="*/ 156 w 312"/>
                <a:gd name="T47" fmla="*/ 313 h 313"/>
                <a:gd name="T48" fmla="*/ 122 w 312"/>
                <a:gd name="T49" fmla="*/ 306 h 313"/>
                <a:gd name="T50" fmla="*/ 91 w 312"/>
                <a:gd name="T51" fmla="*/ 293 h 313"/>
                <a:gd name="T52" fmla="*/ 64 w 312"/>
                <a:gd name="T53" fmla="*/ 274 h 313"/>
                <a:gd name="T54" fmla="*/ 40 w 312"/>
                <a:gd name="T55" fmla="*/ 251 h 313"/>
                <a:gd name="T56" fmla="*/ 21 w 312"/>
                <a:gd name="T57" fmla="*/ 222 h 313"/>
                <a:gd name="T58" fmla="*/ 8 w 312"/>
                <a:gd name="T59" fmla="*/ 191 h 313"/>
                <a:gd name="T60" fmla="*/ 2 w 312"/>
                <a:gd name="T61" fmla="*/ 159 h 313"/>
                <a:gd name="T62" fmla="*/ 0 w 312"/>
                <a:gd name="T63" fmla="*/ 140 h 313"/>
                <a:gd name="T64" fmla="*/ 6 w 312"/>
                <a:gd name="T65" fmla="*/ 99 h 313"/>
                <a:gd name="T66" fmla="*/ 19 w 312"/>
                <a:gd name="T67" fmla="*/ 61 h 313"/>
                <a:gd name="T68" fmla="*/ 42 w 312"/>
                <a:gd name="T69" fmla="*/ 27 h 313"/>
                <a:gd name="T70" fmla="*/ 71 w 312"/>
                <a:gd name="T71"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55" name="Freeform 135"/>
            <p:cNvSpPr>
              <a:spLocks noEditPoints="1"/>
            </p:cNvSpPr>
            <p:nvPr/>
          </p:nvSpPr>
          <p:spPr bwMode="auto">
            <a:xfrm>
              <a:off x="1947863" y="4314825"/>
              <a:ext cx="436563" cy="434975"/>
            </a:xfrm>
            <a:custGeom>
              <a:avLst/>
              <a:gdLst>
                <a:gd name="T0" fmla="*/ 152 w 275"/>
                <a:gd name="T1" fmla="*/ 1 h 274"/>
                <a:gd name="T2" fmla="*/ 191 w 275"/>
                <a:gd name="T3" fmla="*/ 10 h 274"/>
                <a:gd name="T4" fmla="*/ 225 w 275"/>
                <a:gd name="T5" fmla="*/ 32 h 274"/>
                <a:gd name="T6" fmla="*/ 252 w 275"/>
                <a:gd name="T7" fmla="*/ 61 h 274"/>
                <a:gd name="T8" fmla="*/ 268 w 275"/>
                <a:gd name="T9" fmla="*/ 97 h 274"/>
                <a:gd name="T10" fmla="*/ 275 w 275"/>
                <a:gd name="T11" fmla="*/ 138 h 274"/>
                <a:gd name="T12" fmla="*/ 272 w 275"/>
                <a:gd name="T13" fmla="*/ 165 h 274"/>
                <a:gd name="T14" fmla="*/ 259 w 275"/>
                <a:gd name="T15" fmla="*/ 203 h 274"/>
                <a:gd name="T16" fmla="*/ 234 w 275"/>
                <a:gd name="T17" fmla="*/ 235 h 274"/>
                <a:gd name="T18" fmla="*/ 203 w 275"/>
                <a:gd name="T19" fmla="*/ 258 h 274"/>
                <a:gd name="T20" fmla="*/ 165 w 275"/>
                <a:gd name="T21" fmla="*/ 272 h 274"/>
                <a:gd name="T22" fmla="*/ 137 w 275"/>
                <a:gd name="T23" fmla="*/ 274 h 274"/>
                <a:gd name="T24" fmla="*/ 137 w 275"/>
                <a:gd name="T25" fmla="*/ 269 h 274"/>
                <a:gd name="T26" fmla="*/ 164 w 275"/>
                <a:gd name="T27" fmla="*/ 266 h 274"/>
                <a:gd name="T28" fmla="*/ 201 w 275"/>
                <a:gd name="T29" fmla="*/ 253 h 274"/>
                <a:gd name="T30" fmla="*/ 230 w 275"/>
                <a:gd name="T31" fmla="*/ 230 h 274"/>
                <a:gd name="T32" fmla="*/ 253 w 275"/>
                <a:gd name="T33" fmla="*/ 200 h 274"/>
                <a:gd name="T34" fmla="*/ 266 w 275"/>
                <a:gd name="T35" fmla="*/ 163 h 274"/>
                <a:gd name="T36" fmla="*/ 268 w 275"/>
                <a:gd name="T37" fmla="*/ 138 h 274"/>
                <a:gd name="T38" fmla="*/ 263 w 275"/>
                <a:gd name="T39" fmla="*/ 98 h 274"/>
                <a:gd name="T40" fmla="*/ 247 w 275"/>
                <a:gd name="T41" fmla="*/ 65 h 274"/>
                <a:gd name="T42" fmla="*/ 221 w 275"/>
                <a:gd name="T43" fmla="*/ 36 h 274"/>
                <a:gd name="T44" fmla="*/ 188 w 275"/>
                <a:gd name="T45" fmla="*/ 17 h 274"/>
                <a:gd name="T46" fmla="*/ 151 w 275"/>
                <a:gd name="T47" fmla="*/ 8 h 274"/>
                <a:gd name="T48" fmla="*/ 137 w 275"/>
                <a:gd name="T49" fmla="*/ 0 h 274"/>
                <a:gd name="T50" fmla="*/ 137 w 275"/>
                <a:gd name="T51" fmla="*/ 274 h 274"/>
                <a:gd name="T52" fmla="*/ 96 w 275"/>
                <a:gd name="T53" fmla="*/ 269 h 274"/>
                <a:gd name="T54" fmla="*/ 61 w 275"/>
                <a:gd name="T55" fmla="*/ 251 h 274"/>
                <a:gd name="T56" fmla="*/ 31 w 275"/>
                <a:gd name="T57" fmla="*/ 224 h 274"/>
                <a:gd name="T58" fmla="*/ 11 w 275"/>
                <a:gd name="T59" fmla="*/ 191 h 274"/>
                <a:gd name="T60" fmla="*/ 2 w 275"/>
                <a:gd name="T61" fmla="*/ 151 h 274"/>
                <a:gd name="T62" fmla="*/ 2 w 275"/>
                <a:gd name="T63" fmla="*/ 123 h 274"/>
                <a:gd name="T64" fmla="*/ 11 w 275"/>
                <a:gd name="T65" fmla="*/ 84 h 274"/>
                <a:gd name="T66" fmla="*/ 31 w 275"/>
                <a:gd name="T67" fmla="*/ 50 h 274"/>
                <a:gd name="T68" fmla="*/ 61 w 275"/>
                <a:gd name="T69" fmla="*/ 24 h 274"/>
                <a:gd name="T70" fmla="*/ 96 w 275"/>
                <a:gd name="T71" fmla="*/ 6 h 274"/>
                <a:gd name="T72" fmla="*/ 137 w 275"/>
                <a:gd name="T73" fmla="*/ 0 h 274"/>
                <a:gd name="T74" fmla="*/ 125 w 275"/>
                <a:gd name="T75" fmla="*/ 8 h 274"/>
                <a:gd name="T76" fmla="*/ 87 w 275"/>
                <a:gd name="T77" fmla="*/ 17 h 274"/>
                <a:gd name="T78" fmla="*/ 54 w 275"/>
                <a:gd name="T79" fmla="*/ 36 h 274"/>
                <a:gd name="T80" fmla="*/ 29 w 275"/>
                <a:gd name="T81" fmla="*/ 65 h 274"/>
                <a:gd name="T82" fmla="*/ 12 w 275"/>
                <a:gd name="T83" fmla="*/ 98 h 274"/>
                <a:gd name="T84" fmla="*/ 7 w 275"/>
                <a:gd name="T85" fmla="*/ 138 h 274"/>
                <a:gd name="T86" fmla="*/ 10 w 275"/>
                <a:gd name="T87" fmla="*/ 163 h 274"/>
                <a:gd name="T88" fmla="*/ 22 w 275"/>
                <a:gd name="T89" fmla="*/ 200 h 274"/>
                <a:gd name="T90" fmla="*/ 45 w 275"/>
                <a:gd name="T91" fmla="*/ 230 h 274"/>
                <a:gd name="T92" fmla="*/ 75 w 275"/>
                <a:gd name="T93" fmla="*/ 253 h 274"/>
                <a:gd name="T94" fmla="*/ 111 w 275"/>
                <a:gd name="T95" fmla="*/ 266 h 274"/>
                <a:gd name="T96" fmla="*/ 137 w 275"/>
                <a:gd name="T9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56" name="Freeform 136"/>
            <p:cNvSpPr/>
            <p:nvPr/>
          </p:nvSpPr>
          <p:spPr bwMode="auto">
            <a:xfrm>
              <a:off x="1941513" y="4322763"/>
              <a:ext cx="434975" cy="423863"/>
            </a:xfrm>
            <a:custGeom>
              <a:avLst/>
              <a:gdLst>
                <a:gd name="T0" fmla="*/ 199 w 274"/>
                <a:gd name="T1" fmla="*/ 18 h 267"/>
                <a:gd name="T2" fmla="*/ 203 w 274"/>
                <a:gd name="T3" fmla="*/ 37 h 267"/>
                <a:gd name="T4" fmla="*/ 214 w 274"/>
                <a:gd name="T5" fmla="*/ 35 h 267"/>
                <a:gd name="T6" fmla="*/ 221 w 274"/>
                <a:gd name="T7" fmla="*/ 43 h 267"/>
                <a:gd name="T8" fmla="*/ 238 w 274"/>
                <a:gd name="T9" fmla="*/ 56 h 267"/>
                <a:gd name="T10" fmla="*/ 257 w 274"/>
                <a:gd name="T11" fmla="*/ 80 h 267"/>
                <a:gd name="T12" fmla="*/ 251 w 274"/>
                <a:gd name="T13" fmla="*/ 91 h 267"/>
                <a:gd name="T14" fmla="*/ 256 w 274"/>
                <a:gd name="T15" fmla="*/ 93 h 267"/>
                <a:gd name="T16" fmla="*/ 262 w 274"/>
                <a:gd name="T17" fmla="*/ 85 h 267"/>
                <a:gd name="T18" fmla="*/ 264 w 274"/>
                <a:gd name="T19" fmla="*/ 93 h 267"/>
                <a:gd name="T20" fmla="*/ 259 w 274"/>
                <a:gd name="T21" fmla="*/ 110 h 267"/>
                <a:gd name="T22" fmla="*/ 247 w 274"/>
                <a:gd name="T23" fmla="*/ 112 h 267"/>
                <a:gd name="T24" fmla="*/ 232 w 274"/>
                <a:gd name="T25" fmla="*/ 127 h 267"/>
                <a:gd name="T26" fmla="*/ 220 w 274"/>
                <a:gd name="T27" fmla="*/ 141 h 267"/>
                <a:gd name="T28" fmla="*/ 202 w 274"/>
                <a:gd name="T29" fmla="*/ 154 h 267"/>
                <a:gd name="T30" fmla="*/ 209 w 274"/>
                <a:gd name="T31" fmla="*/ 183 h 267"/>
                <a:gd name="T32" fmla="*/ 218 w 274"/>
                <a:gd name="T33" fmla="*/ 214 h 267"/>
                <a:gd name="T34" fmla="*/ 210 w 274"/>
                <a:gd name="T35" fmla="*/ 237 h 267"/>
                <a:gd name="T36" fmla="*/ 226 w 274"/>
                <a:gd name="T37" fmla="*/ 228 h 267"/>
                <a:gd name="T38" fmla="*/ 247 w 274"/>
                <a:gd name="T39" fmla="*/ 192 h 267"/>
                <a:gd name="T40" fmla="*/ 264 w 274"/>
                <a:gd name="T41" fmla="*/ 141 h 267"/>
                <a:gd name="T42" fmla="*/ 274 w 274"/>
                <a:gd name="T43" fmla="*/ 115 h 267"/>
                <a:gd name="T44" fmla="*/ 155 w 274"/>
                <a:gd name="T45" fmla="*/ 267 h 267"/>
                <a:gd name="T46" fmla="*/ 178 w 274"/>
                <a:gd name="T47" fmla="*/ 246 h 267"/>
                <a:gd name="T48" fmla="*/ 153 w 274"/>
                <a:gd name="T49" fmla="*/ 245 h 267"/>
                <a:gd name="T50" fmla="*/ 145 w 274"/>
                <a:gd name="T51" fmla="*/ 252 h 267"/>
                <a:gd name="T52" fmla="*/ 125 w 274"/>
                <a:gd name="T53" fmla="*/ 248 h 267"/>
                <a:gd name="T54" fmla="*/ 99 w 274"/>
                <a:gd name="T55" fmla="*/ 249 h 267"/>
                <a:gd name="T56" fmla="*/ 121 w 274"/>
                <a:gd name="T57" fmla="*/ 267 h 267"/>
                <a:gd name="T58" fmla="*/ 0 w 274"/>
                <a:gd name="T59" fmla="*/ 129 h 267"/>
                <a:gd name="T60" fmla="*/ 62 w 274"/>
                <a:gd name="T61" fmla="*/ 26 h 267"/>
                <a:gd name="T62" fmla="*/ 19 w 274"/>
                <a:gd name="T63" fmla="*/ 87 h 267"/>
                <a:gd name="T64" fmla="*/ 31 w 274"/>
                <a:gd name="T65" fmla="*/ 84 h 267"/>
                <a:gd name="T66" fmla="*/ 50 w 274"/>
                <a:gd name="T67" fmla="*/ 91 h 267"/>
                <a:gd name="T68" fmla="*/ 60 w 274"/>
                <a:gd name="T69" fmla="*/ 88 h 267"/>
                <a:gd name="T70" fmla="*/ 46 w 274"/>
                <a:gd name="T71" fmla="*/ 106 h 267"/>
                <a:gd name="T72" fmla="*/ 35 w 274"/>
                <a:gd name="T73" fmla="*/ 122 h 267"/>
                <a:gd name="T74" fmla="*/ 45 w 274"/>
                <a:gd name="T75" fmla="*/ 157 h 267"/>
                <a:gd name="T76" fmla="*/ 54 w 274"/>
                <a:gd name="T77" fmla="*/ 180 h 267"/>
                <a:gd name="T78" fmla="*/ 87 w 274"/>
                <a:gd name="T79" fmla="*/ 210 h 267"/>
                <a:gd name="T80" fmla="*/ 95 w 274"/>
                <a:gd name="T81" fmla="*/ 188 h 267"/>
                <a:gd name="T82" fmla="*/ 98 w 274"/>
                <a:gd name="T83" fmla="*/ 169 h 267"/>
                <a:gd name="T84" fmla="*/ 104 w 274"/>
                <a:gd name="T85" fmla="*/ 137 h 267"/>
                <a:gd name="T86" fmla="*/ 117 w 274"/>
                <a:gd name="T87" fmla="*/ 122 h 267"/>
                <a:gd name="T88" fmla="*/ 152 w 274"/>
                <a:gd name="T89" fmla="*/ 125 h 267"/>
                <a:gd name="T90" fmla="*/ 165 w 274"/>
                <a:gd name="T91" fmla="*/ 106 h 267"/>
                <a:gd name="T92" fmla="*/ 161 w 274"/>
                <a:gd name="T93" fmla="*/ 81 h 267"/>
                <a:gd name="T94" fmla="*/ 134 w 274"/>
                <a:gd name="T95" fmla="*/ 58 h 267"/>
                <a:gd name="T96" fmla="*/ 111 w 274"/>
                <a:gd name="T97" fmla="*/ 57 h 267"/>
                <a:gd name="T98" fmla="*/ 92 w 274"/>
                <a:gd name="T99" fmla="*/ 68 h 267"/>
                <a:gd name="T100" fmla="*/ 69 w 274"/>
                <a:gd name="T101" fmla="*/ 64 h 267"/>
                <a:gd name="T102" fmla="*/ 73 w 274"/>
                <a:gd name="T103" fmla="*/ 56 h 267"/>
                <a:gd name="T104" fmla="*/ 80 w 274"/>
                <a:gd name="T105" fmla="*/ 45 h 267"/>
                <a:gd name="T106" fmla="*/ 81 w 274"/>
                <a:gd name="T107" fmla="*/ 38 h 267"/>
                <a:gd name="T108" fmla="*/ 96 w 274"/>
                <a:gd name="T109" fmla="*/ 49 h 267"/>
                <a:gd name="T110" fmla="*/ 119 w 274"/>
                <a:gd name="T111" fmla="*/ 47 h 267"/>
                <a:gd name="T112" fmla="*/ 137 w 274"/>
                <a:gd name="T113" fmla="*/ 45 h 267"/>
                <a:gd name="T114" fmla="*/ 141 w 274"/>
                <a:gd name="T115" fmla="*/ 28 h 267"/>
                <a:gd name="T116" fmla="*/ 161 w 274"/>
                <a:gd name="T117" fmla="*/ 22 h 267"/>
                <a:gd name="T118" fmla="*/ 132 w 274"/>
                <a:gd name="T119" fmla="*/ 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grpSp>
        <p:nvGrpSpPr>
          <p:cNvPr id="257" name="组合 198"/>
          <p:cNvGrpSpPr/>
          <p:nvPr/>
        </p:nvGrpSpPr>
        <p:grpSpPr>
          <a:xfrm>
            <a:off x="7121197" y="2110071"/>
            <a:ext cx="323809" cy="576188"/>
            <a:chOff x="3846513" y="1814513"/>
            <a:chExt cx="323850" cy="576262"/>
          </a:xfrm>
          <a:solidFill>
            <a:srgbClr val="C00000"/>
          </a:solidFill>
        </p:grpSpPr>
        <p:sp>
          <p:nvSpPr>
            <p:cNvPr id="258" name="Freeform 137"/>
            <p:cNvSpPr>
              <a:spLocks noEditPoints="1"/>
            </p:cNvSpPr>
            <p:nvPr/>
          </p:nvSpPr>
          <p:spPr bwMode="auto">
            <a:xfrm>
              <a:off x="3846513" y="1814513"/>
              <a:ext cx="323850" cy="323850"/>
            </a:xfrm>
            <a:custGeom>
              <a:avLst/>
              <a:gdLst>
                <a:gd name="T0" fmla="*/ 112 w 204"/>
                <a:gd name="T1" fmla="*/ 0 h 204"/>
                <a:gd name="T2" fmla="*/ 141 w 204"/>
                <a:gd name="T3" fmla="*/ 8 h 204"/>
                <a:gd name="T4" fmla="*/ 165 w 204"/>
                <a:gd name="T5" fmla="*/ 22 h 204"/>
                <a:gd name="T6" fmla="*/ 185 w 204"/>
                <a:gd name="T7" fmla="*/ 42 h 204"/>
                <a:gd name="T8" fmla="*/ 199 w 204"/>
                <a:gd name="T9" fmla="*/ 68 h 204"/>
                <a:gd name="T10" fmla="*/ 204 w 204"/>
                <a:gd name="T11" fmla="*/ 96 h 204"/>
                <a:gd name="T12" fmla="*/ 203 w 204"/>
                <a:gd name="T13" fmla="*/ 118 h 204"/>
                <a:gd name="T14" fmla="*/ 195 w 204"/>
                <a:gd name="T15" fmla="*/ 146 h 204"/>
                <a:gd name="T16" fmla="*/ 179 w 204"/>
                <a:gd name="T17" fmla="*/ 171 h 204"/>
                <a:gd name="T18" fmla="*/ 156 w 204"/>
                <a:gd name="T19" fmla="*/ 190 h 204"/>
                <a:gd name="T20" fmla="*/ 129 w 204"/>
                <a:gd name="T21" fmla="*/ 202 h 204"/>
                <a:gd name="T22" fmla="*/ 108 w 204"/>
                <a:gd name="T23" fmla="*/ 204 h 204"/>
                <a:gd name="T24" fmla="*/ 102 w 204"/>
                <a:gd name="T25" fmla="*/ 185 h 204"/>
                <a:gd name="T26" fmla="*/ 107 w 204"/>
                <a:gd name="T27" fmla="*/ 185 h 204"/>
                <a:gd name="T28" fmla="*/ 131 w 204"/>
                <a:gd name="T29" fmla="*/ 180 h 204"/>
                <a:gd name="T30" fmla="*/ 164 w 204"/>
                <a:gd name="T31" fmla="*/ 158 h 204"/>
                <a:gd name="T32" fmla="*/ 183 w 204"/>
                <a:gd name="T33" fmla="*/ 123 h 204"/>
                <a:gd name="T34" fmla="*/ 185 w 204"/>
                <a:gd name="T35" fmla="*/ 97 h 204"/>
                <a:gd name="T36" fmla="*/ 177 w 204"/>
                <a:gd name="T37" fmla="*/ 66 h 204"/>
                <a:gd name="T38" fmla="*/ 148 w 204"/>
                <a:gd name="T39" fmla="*/ 32 h 204"/>
                <a:gd name="T40" fmla="*/ 102 w 204"/>
                <a:gd name="T41" fmla="*/ 19 h 204"/>
                <a:gd name="T42" fmla="*/ 96 w 204"/>
                <a:gd name="T43" fmla="*/ 0 h 204"/>
                <a:gd name="T44" fmla="*/ 102 w 204"/>
                <a:gd name="T45" fmla="*/ 19 h 204"/>
                <a:gd name="T46" fmla="*/ 89 w 204"/>
                <a:gd name="T47" fmla="*/ 20 h 204"/>
                <a:gd name="T48" fmla="*/ 66 w 204"/>
                <a:gd name="T49" fmla="*/ 27 h 204"/>
                <a:gd name="T50" fmla="*/ 31 w 204"/>
                <a:gd name="T51" fmla="*/ 60 h 204"/>
                <a:gd name="T52" fmla="*/ 20 w 204"/>
                <a:gd name="T53" fmla="*/ 89 h 204"/>
                <a:gd name="T54" fmla="*/ 19 w 204"/>
                <a:gd name="T55" fmla="*/ 107 h 204"/>
                <a:gd name="T56" fmla="*/ 35 w 204"/>
                <a:gd name="T57" fmla="*/ 152 h 204"/>
                <a:gd name="T58" fmla="*/ 70 w 204"/>
                <a:gd name="T59" fmla="*/ 179 h 204"/>
                <a:gd name="T60" fmla="*/ 102 w 204"/>
                <a:gd name="T61" fmla="*/ 204 h 204"/>
                <a:gd name="T62" fmla="*/ 83 w 204"/>
                <a:gd name="T63" fmla="*/ 203 h 204"/>
                <a:gd name="T64" fmla="*/ 55 w 204"/>
                <a:gd name="T65" fmla="*/ 194 h 204"/>
                <a:gd name="T66" fmla="*/ 32 w 204"/>
                <a:gd name="T67" fmla="*/ 176 h 204"/>
                <a:gd name="T68" fmla="*/ 13 w 204"/>
                <a:gd name="T69" fmla="*/ 154 h 204"/>
                <a:gd name="T70" fmla="*/ 3 w 204"/>
                <a:gd name="T71" fmla="*/ 127 h 204"/>
                <a:gd name="T72" fmla="*/ 0 w 204"/>
                <a:gd name="T73" fmla="*/ 108 h 204"/>
                <a:gd name="T74" fmla="*/ 3 w 204"/>
                <a:gd name="T75" fmla="*/ 77 h 204"/>
                <a:gd name="T76" fmla="*/ 15 w 204"/>
                <a:gd name="T77" fmla="*/ 50 h 204"/>
                <a:gd name="T78" fmla="*/ 32 w 204"/>
                <a:gd name="T79" fmla="*/ 27 h 204"/>
                <a:gd name="T80" fmla="*/ 57 w 204"/>
                <a:gd name="T81" fmla="*/ 11 h 204"/>
                <a:gd name="T82" fmla="*/ 87 w 204"/>
                <a:gd name="T83" fmla="*/ 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204">
                  <a:moveTo>
                    <a:pt x="102" y="0"/>
                  </a:moveTo>
                  <a:lnTo>
                    <a:pt x="102" y="0"/>
                  </a:lnTo>
                  <a:lnTo>
                    <a:pt x="112" y="0"/>
                  </a:lnTo>
                  <a:lnTo>
                    <a:pt x="122" y="1"/>
                  </a:lnTo>
                  <a:lnTo>
                    <a:pt x="131" y="4"/>
                  </a:lnTo>
                  <a:lnTo>
                    <a:pt x="141" y="8"/>
                  </a:lnTo>
                  <a:lnTo>
                    <a:pt x="149" y="11"/>
                  </a:lnTo>
                  <a:lnTo>
                    <a:pt x="157" y="16"/>
                  </a:lnTo>
                  <a:lnTo>
                    <a:pt x="165" y="22"/>
                  </a:lnTo>
                  <a:lnTo>
                    <a:pt x="172" y="28"/>
                  </a:lnTo>
                  <a:lnTo>
                    <a:pt x="179" y="35"/>
                  </a:lnTo>
                  <a:lnTo>
                    <a:pt x="185" y="42"/>
                  </a:lnTo>
                  <a:lnTo>
                    <a:pt x="190" y="50"/>
                  </a:lnTo>
                  <a:lnTo>
                    <a:pt x="195" y="58"/>
                  </a:lnTo>
                  <a:lnTo>
                    <a:pt x="199" y="68"/>
                  </a:lnTo>
                  <a:lnTo>
                    <a:pt x="202" y="77"/>
                  </a:lnTo>
                  <a:lnTo>
                    <a:pt x="203" y="87"/>
                  </a:lnTo>
                  <a:lnTo>
                    <a:pt x="204" y="96"/>
                  </a:lnTo>
                  <a:lnTo>
                    <a:pt x="204" y="96"/>
                  </a:lnTo>
                  <a:lnTo>
                    <a:pt x="204" y="107"/>
                  </a:lnTo>
                  <a:lnTo>
                    <a:pt x="203" y="118"/>
                  </a:lnTo>
                  <a:lnTo>
                    <a:pt x="202" y="127"/>
                  </a:lnTo>
                  <a:lnTo>
                    <a:pt x="199" y="137"/>
                  </a:lnTo>
                  <a:lnTo>
                    <a:pt x="195" y="146"/>
                  </a:lnTo>
                  <a:lnTo>
                    <a:pt x="190" y="154"/>
                  </a:lnTo>
                  <a:lnTo>
                    <a:pt x="184" y="162"/>
                  </a:lnTo>
                  <a:lnTo>
                    <a:pt x="179" y="171"/>
                  </a:lnTo>
                  <a:lnTo>
                    <a:pt x="172" y="177"/>
                  </a:lnTo>
                  <a:lnTo>
                    <a:pt x="164" y="184"/>
                  </a:lnTo>
                  <a:lnTo>
                    <a:pt x="156" y="190"/>
                  </a:lnTo>
                  <a:lnTo>
                    <a:pt x="148" y="194"/>
                  </a:lnTo>
                  <a:lnTo>
                    <a:pt x="138" y="198"/>
                  </a:lnTo>
                  <a:lnTo>
                    <a:pt x="129" y="202"/>
                  </a:lnTo>
                  <a:lnTo>
                    <a:pt x="118" y="203"/>
                  </a:lnTo>
                  <a:lnTo>
                    <a:pt x="108" y="204"/>
                  </a:lnTo>
                  <a:lnTo>
                    <a:pt x="108" y="204"/>
                  </a:lnTo>
                  <a:lnTo>
                    <a:pt x="102" y="204"/>
                  </a:lnTo>
                  <a:lnTo>
                    <a:pt x="102" y="185"/>
                  </a:lnTo>
                  <a:lnTo>
                    <a:pt x="102" y="185"/>
                  </a:lnTo>
                  <a:lnTo>
                    <a:pt x="107" y="185"/>
                  </a:lnTo>
                  <a:lnTo>
                    <a:pt x="107" y="185"/>
                  </a:lnTo>
                  <a:lnTo>
                    <a:pt x="107" y="185"/>
                  </a:lnTo>
                  <a:lnTo>
                    <a:pt x="115" y="184"/>
                  </a:lnTo>
                  <a:lnTo>
                    <a:pt x="123" y="183"/>
                  </a:lnTo>
                  <a:lnTo>
                    <a:pt x="131" y="180"/>
                  </a:lnTo>
                  <a:lnTo>
                    <a:pt x="138" y="177"/>
                  </a:lnTo>
                  <a:lnTo>
                    <a:pt x="152" y="169"/>
                  </a:lnTo>
                  <a:lnTo>
                    <a:pt x="164" y="158"/>
                  </a:lnTo>
                  <a:lnTo>
                    <a:pt x="173" y="145"/>
                  </a:lnTo>
                  <a:lnTo>
                    <a:pt x="180" y="130"/>
                  </a:lnTo>
                  <a:lnTo>
                    <a:pt x="183" y="123"/>
                  </a:lnTo>
                  <a:lnTo>
                    <a:pt x="184" y="115"/>
                  </a:lnTo>
                  <a:lnTo>
                    <a:pt x="185" y="107"/>
                  </a:lnTo>
                  <a:lnTo>
                    <a:pt x="185" y="97"/>
                  </a:lnTo>
                  <a:lnTo>
                    <a:pt x="185" y="97"/>
                  </a:lnTo>
                  <a:lnTo>
                    <a:pt x="183" y="81"/>
                  </a:lnTo>
                  <a:lnTo>
                    <a:pt x="177" y="66"/>
                  </a:lnTo>
                  <a:lnTo>
                    <a:pt x="169" y="53"/>
                  </a:lnTo>
                  <a:lnTo>
                    <a:pt x="160" y="42"/>
                  </a:lnTo>
                  <a:lnTo>
                    <a:pt x="148" y="32"/>
                  </a:lnTo>
                  <a:lnTo>
                    <a:pt x="133" y="26"/>
                  </a:lnTo>
                  <a:lnTo>
                    <a:pt x="118" y="20"/>
                  </a:lnTo>
                  <a:lnTo>
                    <a:pt x="102" y="19"/>
                  </a:lnTo>
                  <a:lnTo>
                    <a:pt x="102" y="0"/>
                  </a:lnTo>
                  <a:close/>
                  <a:moveTo>
                    <a:pt x="96" y="0"/>
                  </a:moveTo>
                  <a:lnTo>
                    <a:pt x="96" y="0"/>
                  </a:lnTo>
                  <a:lnTo>
                    <a:pt x="102" y="0"/>
                  </a:lnTo>
                  <a:lnTo>
                    <a:pt x="102" y="19"/>
                  </a:lnTo>
                  <a:lnTo>
                    <a:pt x="102" y="19"/>
                  </a:lnTo>
                  <a:lnTo>
                    <a:pt x="97" y="19"/>
                  </a:lnTo>
                  <a:lnTo>
                    <a:pt x="97" y="19"/>
                  </a:lnTo>
                  <a:lnTo>
                    <a:pt x="89" y="20"/>
                  </a:lnTo>
                  <a:lnTo>
                    <a:pt x="81" y="22"/>
                  </a:lnTo>
                  <a:lnTo>
                    <a:pt x="73" y="24"/>
                  </a:lnTo>
                  <a:lnTo>
                    <a:pt x="66" y="27"/>
                  </a:lnTo>
                  <a:lnTo>
                    <a:pt x="51" y="37"/>
                  </a:lnTo>
                  <a:lnTo>
                    <a:pt x="41" y="46"/>
                  </a:lnTo>
                  <a:lnTo>
                    <a:pt x="31" y="60"/>
                  </a:lnTo>
                  <a:lnTo>
                    <a:pt x="24" y="74"/>
                  </a:lnTo>
                  <a:lnTo>
                    <a:pt x="22" y="81"/>
                  </a:lnTo>
                  <a:lnTo>
                    <a:pt x="20" y="89"/>
                  </a:lnTo>
                  <a:lnTo>
                    <a:pt x="19" y="99"/>
                  </a:lnTo>
                  <a:lnTo>
                    <a:pt x="19" y="107"/>
                  </a:lnTo>
                  <a:lnTo>
                    <a:pt x="19" y="107"/>
                  </a:lnTo>
                  <a:lnTo>
                    <a:pt x="22" y="123"/>
                  </a:lnTo>
                  <a:lnTo>
                    <a:pt x="27" y="138"/>
                  </a:lnTo>
                  <a:lnTo>
                    <a:pt x="35" y="152"/>
                  </a:lnTo>
                  <a:lnTo>
                    <a:pt x="45" y="162"/>
                  </a:lnTo>
                  <a:lnTo>
                    <a:pt x="57" y="172"/>
                  </a:lnTo>
                  <a:lnTo>
                    <a:pt x="70" y="179"/>
                  </a:lnTo>
                  <a:lnTo>
                    <a:pt x="87" y="184"/>
                  </a:lnTo>
                  <a:lnTo>
                    <a:pt x="102" y="185"/>
                  </a:lnTo>
                  <a:lnTo>
                    <a:pt x="102" y="204"/>
                  </a:lnTo>
                  <a:lnTo>
                    <a:pt x="102" y="204"/>
                  </a:lnTo>
                  <a:lnTo>
                    <a:pt x="92" y="204"/>
                  </a:lnTo>
                  <a:lnTo>
                    <a:pt x="83" y="203"/>
                  </a:lnTo>
                  <a:lnTo>
                    <a:pt x="73" y="200"/>
                  </a:lnTo>
                  <a:lnTo>
                    <a:pt x="64" y="198"/>
                  </a:lnTo>
                  <a:lnTo>
                    <a:pt x="55" y="194"/>
                  </a:lnTo>
                  <a:lnTo>
                    <a:pt x="47" y="188"/>
                  </a:lnTo>
                  <a:lnTo>
                    <a:pt x="39" y="183"/>
                  </a:lnTo>
                  <a:lnTo>
                    <a:pt x="32" y="176"/>
                  </a:lnTo>
                  <a:lnTo>
                    <a:pt x="26" y="169"/>
                  </a:lnTo>
                  <a:lnTo>
                    <a:pt x="19" y="162"/>
                  </a:lnTo>
                  <a:lnTo>
                    <a:pt x="13" y="154"/>
                  </a:lnTo>
                  <a:lnTo>
                    <a:pt x="9" y="146"/>
                  </a:lnTo>
                  <a:lnTo>
                    <a:pt x="5" y="137"/>
                  </a:lnTo>
                  <a:lnTo>
                    <a:pt x="3" y="127"/>
                  </a:lnTo>
                  <a:lnTo>
                    <a:pt x="1" y="118"/>
                  </a:lnTo>
                  <a:lnTo>
                    <a:pt x="0" y="108"/>
                  </a:lnTo>
                  <a:lnTo>
                    <a:pt x="0" y="108"/>
                  </a:lnTo>
                  <a:lnTo>
                    <a:pt x="0" y="97"/>
                  </a:lnTo>
                  <a:lnTo>
                    <a:pt x="1" y="87"/>
                  </a:lnTo>
                  <a:lnTo>
                    <a:pt x="3" y="77"/>
                  </a:lnTo>
                  <a:lnTo>
                    <a:pt x="5" y="68"/>
                  </a:lnTo>
                  <a:lnTo>
                    <a:pt x="9" y="58"/>
                  </a:lnTo>
                  <a:lnTo>
                    <a:pt x="15" y="50"/>
                  </a:lnTo>
                  <a:lnTo>
                    <a:pt x="20" y="42"/>
                  </a:lnTo>
                  <a:lnTo>
                    <a:pt x="26" y="34"/>
                  </a:lnTo>
                  <a:lnTo>
                    <a:pt x="32" y="27"/>
                  </a:lnTo>
                  <a:lnTo>
                    <a:pt x="41" y="20"/>
                  </a:lnTo>
                  <a:lnTo>
                    <a:pt x="49" y="15"/>
                  </a:lnTo>
                  <a:lnTo>
                    <a:pt x="57" y="11"/>
                  </a:lnTo>
                  <a:lnTo>
                    <a:pt x="66" y="7"/>
                  </a:lnTo>
                  <a:lnTo>
                    <a:pt x="76" y="3"/>
                  </a:lnTo>
                  <a:lnTo>
                    <a:pt x="87" y="1"/>
                  </a:lnTo>
                  <a:lnTo>
                    <a:pt x="96" y="0"/>
                  </a:lnTo>
                  <a:lnTo>
                    <a:pt x="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59" name="Freeform 138"/>
            <p:cNvSpPr/>
            <p:nvPr/>
          </p:nvSpPr>
          <p:spPr bwMode="auto">
            <a:xfrm>
              <a:off x="3994151" y="2119313"/>
              <a:ext cx="52388" cy="161925"/>
            </a:xfrm>
            <a:custGeom>
              <a:avLst/>
              <a:gdLst>
                <a:gd name="T0" fmla="*/ 6 w 33"/>
                <a:gd name="T1" fmla="*/ 102 h 102"/>
                <a:gd name="T2" fmla="*/ 33 w 33"/>
                <a:gd name="T3" fmla="*/ 100 h 102"/>
                <a:gd name="T4" fmla="*/ 27 w 33"/>
                <a:gd name="T5" fmla="*/ 0 h 102"/>
                <a:gd name="T6" fmla="*/ 0 w 33"/>
                <a:gd name="T7" fmla="*/ 2 h 102"/>
                <a:gd name="T8" fmla="*/ 6 w 33"/>
                <a:gd name="T9" fmla="*/ 102 h 102"/>
              </a:gdLst>
              <a:ahLst/>
              <a:cxnLst>
                <a:cxn ang="0">
                  <a:pos x="T0" y="T1"/>
                </a:cxn>
                <a:cxn ang="0">
                  <a:pos x="T2" y="T3"/>
                </a:cxn>
                <a:cxn ang="0">
                  <a:pos x="T4" y="T5"/>
                </a:cxn>
                <a:cxn ang="0">
                  <a:pos x="T6" y="T7"/>
                </a:cxn>
                <a:cxn ang="0">
                  <a:pos x="T8" y="T9"/>
                </a:cxn>
              </a:cxnLst>
              <a:rect l="0" t="0" r="r" b="b"/>
              <a:pathLst>
                <a:path w="33" h="102">
                  <a:moveTo>
                    <a:pt x="6" y="102"/>
                  </a:moveTo>
                  <a:lnTo>
                    <a:pt x="33" y="100"/>
                  </a:lnTo>
                  <a:lnTo>
                    <a:pt x="27" y="0"/>
                  </a:lnTo>
                  <a:lnTo>
                    <a:pt x="0" y="2"/>
                  </a:lnTo>
                  <a:lnTo>
                    <a:pt x="6"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60" name="Freeform 139"/>
            <p:cNvSpPr/>
            <p:nvPr/>
          </p:nvSpPr>
          <p:spPr bwMode="auto">
            <a:xfrm>
              <a:off x="3986213" y="2171700"/>
              <a:ext cx="77788" cy="219075"/>
            </a:xfrm>
            <a:custGeom>
              <a:avLst/>
              <a:gdLst>
                <a:gd name="T0" fmla="*/ 5 w 49"/>
                <a:gd name="T1" fmla="*/ 116 h 138"/>
                <a:gd name="T2" fmla="*/ 5 w 49"/>
                <a:gd name="T3" fmla="*/ 116 h 138"/>
                <a:gd name="T4" fmla="*/ 5 w 49"/>
                <a:gd name="T5" fmla="*/ 122 h 138"/>
                <a:gd name="T6" fmla="*/ 7 w 49"/>
                <a:gd name="T7" fmla="*/ 126 h 138"/>
                <a:gd name="T8" fmla="*/ 9 w 49"/>
                <a:gd name="T9" fmla="*/ 128 h 138"/>
                <a:gd name="T10" fmla="*/ 12 w 49"/>
                <a:gd name="T11" fmla="*/ 132 h 138"/>
                <a:gd name="T12" fmla="*/ 16 w 49"/>
                <a:gd name="T13" fmla="*/ 134 h 138"/>
                <a:gd name="T14" fmla="*/ 19 w 49"/>
                <a:gd name="T15" fmla="*/ 136 h 138"/>
                <a:gd name="T16" fmla="*/ 23 w 49"/>
                <a:gd name="T17" fmla="*/ 138 h 138"/>
                <a:gd name="T18" fmla="*/ 28 w 49"/>
                <a:gd name="T19" fmla="*/ 138 h 138"/>
                <a:gd name="T20" fmla="*/ 28 w 49"/>
                <a:gd name="T21" fmla="*/ 138 h 138"/>
                <a:gd name="T22" fmla="*/ 32 w 49"/>
                <a:gd name="T23" fmla="*/ 136 h 138"/>
                <a:gd name="T24" fmla="*/ 37 w 49"/>
                <a:gd name="T25" fmla="*/ 135 h 138"/>
                <a:gd name="T26" fmla="*/ 41 w 49"/>
                <a:gd name="T27" fmla="*/ 132 h 138"/>
                <a:gd name="T28" fmla="*/ 43 w 49"/>
                <a:gd name="T29" fmla="*/ 130 h 138"/>
                <a:gd name="T30" fmla="*/ 46 w 49"/>
                <a:gd name="T31" fmla="*/ 127 h 138"/>
                <a:gd name="T32" fmla="*/ 47 w 49"/>
                <a:gd name="T33" fmla="*/ 123 h 138"/>
                <a:gd name="T34" fmla="*/ 49 w 49"/>
                <a:gd name="T35" fmla="*/ 119 h 138"/>
                <a:gd name="T36" fmla="*/ 49 w 49"/>
                <a:gd name="T37" fmla="*/ 115 h 138"/>
                <a:gd name="T38" fmla="*/ 43 w 49"/>
                <a:gd name="T39" fmla="*/ 20 h 138"/>
                <a:gd name="T40" fmla="*/ 43 w 49"/>
                <a:gd name="T41" fmla="*/ 20 h 138"/>
                <a:gd name="T42" fmla="*/ 43 w 49"/>
                <a:gd name="T43" fmla="*/ 16 h 138"/>
                <a:gd name="T44" fmla="*/ 42 w 49"/>
                <a:gd name="T45" fmla="*/ 12 h 138"/>
                <a:gd name="T46" fmla="*/ 39 w 49"/>
                <a:gd name="T47" fmla="*/ 8 h 138"/>
                <a:gd name="T48" fmla="*/ 37 w 49"/>
                <a:gd name="T49" fmla="*/ 5 h 138"/>
                <a:gd name="T50" fmla="*/ 34 w 49"/>
                <a:gd name="T51" fmla="*/ 2 h 138"/>
                <a:gd name="T52" fmla="*/ 30 w 49"/>
                <a:gd name="T53" fmla="*/ 1 h 138"/>
                <a:gd name="T54" fmla="*/ 26 w 49"/>
                <a:gd name="T55" fmla="*/ 0 h 138"/>
                <a:gd name="T56" fmla="*/ 20 w 49"/>
                <a:gd name="T57" fmla="*/ 0 h 138"/>
                <a:gd name="T58" fmla="*/ 20 w 49"/>
                <a:gd name="T59" fmla="*/ 0 h 138"/>
                <a:gd name="T60" fmla="*/ 16 w 49"/>
                <a:gd name="T61" fmla="*/ 0 h 138"/>
                <a:gd name="T62" fmla="*/ 12 w 49"/>
                <a:gd name="T63" fmla="*/ 1 h 138"/>
                <a:gd name="T64" fmla="*/ 8 w 49"/>
                <a:gd name="T65" fmla="*/ 4 h 138"/>
                <a:gd name="T66" fmla="*/ 5 w 49"/>
                <a:gd name="T67" fmla="*/ 6 h 138"/>
                <a:gd name="T68" fmla="*/ 3 w 49"/>
                <a:gd name="T69" fmla="*/ 11 h 138"/>
                <a:gd name="T70" fmla="*/ 1 w 49"/>
                <a:gd name="T71" fmla="*/ 15 h 138"/>
                <a:gd name="T72" fmla="*/ 0 w 49"/>
                <a:gd name="T73" fmla="*/ 19 h 138"/>
                <a:gd name="T74" fmla="*/ 0 w 49"/>
                <a:gd name="T75" fmla="*/ 23 h 138"/>
                <a:gd name="T76" fmla="*/ 5 w 49"/>
                <a:gd name="T77" fmla="*/ 11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 h="138">
                  <a:moveTo>
                    <a:pt x="5" y="116"/>
                  </a:moveTo>
                  <a:lnTo>
                    <a:pt x="5" y="116"/>
                  </a:lnTo>
                  <a:lnTo>
                    <a:pt x="5" y="122"/>
                  </a:lnTo>
                  <a:lnTo>
                    <a:pt x="7" y="126"/>
                  </a:lnTo>
                  <a:lnTo>
                    <a:pt x="9" y="128"/>
                  </a:lnTo>
                  <a:lnTo>
                    <a:pt x="12" y="132"/>
                  </a:lnTo>
                  <a:lnTo>
                    <a:pt x="16" y="134"/>
                  </a:lnTo>
                  <a:lnTo>
                    <a:pt x="19" y="136"/>
                  </a:lnTo>
                  <a:lnTo>
                    <a:pt x="23" y="138"/>
                  </a:lnTo>
                  <a:lnTo>
                    <a:pt x="28" y="138"/>
                  </a:lnTo>
                  <a:lnTo>
                    <a:pt x="28" y="138"/>
                  </a:lnTo>
                  <a:lnTo>
                    <a:pt x="32" y="136"/>
                  </a:lnTo>
                  <a:lnTo>
                    <a:pt x="37" y="135"/>
                  </a:lnTo>
                  <a:lnTo>
                    <a:pt x="41" y="132"/>
                  </a:lnTo>
                  <a:lnTo>
                    <a:pt x="43" y="130"/>
                  </a:lnTo>
                  <a:lnTo>
                    <a:pt x="46" y="127"/>
                  </a:lnTo>
                  <a:lnTo>
                    <a:pt x="47" y="123"/>
                  </a:lnTo>
                  <a:lnTo>
                    <a:pt x="49" y="119"/>
                  </a:lnTo>
                  <a:lnTo>
                    <a:pt x="49" y="115"/>
                  </a:lnTo>
                  <a:lnTo>
                    <a:pt x="43" y="20"/>
                  </a:lnTo>
                  <a:lnTo>
                    <a:pt x="43" y="20"/>
                  </a:lnTo>
                  <a:lnTo>
                    <a:pt x="43" y="16"/>
                  </a:lnTo>
                  <a:lnTo>
                    <a:pt x="42" y="12"/>
                  </a:lnTo>
                  <a:lnTo>
                    <a:pt x="39" y="8"/>
                  </a:lnTo>
                  <a:lnTo>
                    <a:pt x="37" y="5"/>
                  </a:lnTo>
                  <a:lnTo>
                    <a:pt x="34" y="2"/>
                  </a:lnTo>
                  <a:lnTo>
                    <a:pt x="30" y="1"/>
                  </a:lnTo>
                  <a:lnTo>
                    <a:pt x="26" y="0"/>
                  </a:lnTo>
                  <a:lnTo>
                    <a:pt x="20" y="0"/>
                  </a:lnTo>
                  <a:lnTo>
                    <a:pt x="20" y="0"/>
                  </a:lnTo>
                  <a:lnTo>
                    <a:pt x="16" y="0"/>
                  </a:lnTo>
                  <a:lnTo>
                    <a:pt x="12" y="1"/>
                  </a:lnTo>
                  <a:lnTo>
                    <a:pt x="8" y="4"/>
                  </a:lnTo>
                  <a:lnTo>
                    <a:pt x="5" y="6"/>
                  </a:lnTo>
                  <a:lnTo>
                    <a:pt x="3" y="11"/>
                  </a:lnTo>
                  <a:lnTo>
                    <a:pt x="1" y="15"/>
                  </a:lnTo>
                  <a:lnTo>
                    <a:pt x="0" y="19"/>
                  </a:lnTo>
                  <a:lnTo>
                    <a:pt x="0" y="23"/>
                  </a:lnTo>
                  <a:lnTo>
                    <a:pt x="5"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sp>
        <p:nvSpPr>
          <p:cNvPr id="261" name="Freeform 140"/>
          <p:cNvSpPr/>
          <p:nvPr/>
        </p:nvSpPr>
        <p:spPr bwMode="auto">
          <a:xfrm>
            <a:off x="5840252" y="1454519"/>
            <a:ext cx="515872" cy="420633"/>
          </a:xfrm>
          <a:custGeom>
            <a:avLst/>
            <a:gdLst>
              <a:gd name="T0" fmla="*/ 166 w 325"/>
              <a:gd name="T1" fmla="*/ 265 h 265"/>
              <a:gd name="T2" fmla="*/ 166 w 325"/>
              <a:gd name="T3" fmla="*/ 265 h 265"/>
              <a:gd name="T4" fmla="*/ 169 w 325"/>
              <a:gd name="T5" fmla="*/ 263 h 265"/>
              <a:gd name="T6" fmla="*/ 177 w 325"/>
              <a:gd name="T7" fmla="*/ 257 h 265"/>
              <a:gd name="T8" fmla="*/ 189 w 325"/>
              <a:gd name="T9" fmla="*/ 250 h 265"/>
              <a:gd name="T10" fmla="*/ 198 w 325"/>
              <a:gd name="T11" fmla="*/ 246 h 265"/>
              <a:gd name="T12" fmla="*/ 207 w 325"/>
              <a:gd name="T13" fmla="*/ 244 h 265"/>
              <a:gd name="T14" fmla="*/ 218 w 325"/>
              <a:gd name="T15" fmla="*/ 241 h 265"/>
              <a:gd name="T16" fmla="*/ 230 w 325"/>
              <a:gd name="T17" fmla="*/ 240 h 265"/>
              <a:gd name="T18" fmla="*/ 242 w 325"/>
              <a:gd name="T19" fmla="*/ 240 h 265"/>
              <a:gd name="T20" fmla="*/ 257 w 325"/>
              <a:gd name="T21" fmla="*/ 241 h 265"/>
              <a:gd name="T22" fmla="*/ 272 w 325"/>
              <a:gd name="T23" fmla="*/ 242 h 265"/>
              <a:gd name="T24" fmla="*/ 288 w 325"/>
              <a:gd name="T25" fmla="*/ 248 h 265"/>
              <a:gd name="T26" fmla="*/ 306 w 325"/>
              <a:gd name="T27" fmla="*/ 255 h 265"/>
              <a:gd name="T28" fmla="*/ 325 w 325"/>
              <a:gd name="T29" fmla="*/ 263 h 265"/>
              <a:gd name="T30" fmla="*/ 325 w 325"/>
              <a:gd name="T31" fmla="*/ 26 h 265"/>
              <a:gd name="T32" fmla="*/ 325 w 325"/>
              <a:gd name="T33" fmla="*/ 26 h 265"/>
              <a:gd name="T34" fmla="*/ 307 w 325"/>
              <a:gd name="T35" fmla="*/ 18 h 265"/>
              <a:gd name="T36" fmla="*/ 288 w 325"/>
              <a:gd name="T37" fmla="*/ 9 h 265"/>
              <a:gd name="T38" fmla="*/ 265 w 325"/>
              <a:gd name="T39" fmla="*/ 4 h 265"/>
              <a:gd name="T40" fmla="*/ 253 w 325"/>
              <a:gd name="T41" fmla="*/ 1 h 265"/>
              <a:gd name="T42" fmla="*/ 240 w 325"/>
              <a:gd name="T43" fmla="*/ 0 h 265"/>
              <a:gd name="T44" fmla="*/ 226 w 325"/>
              <a:gd name="T45" fmla="*/ 0 h 265"/>
              <a:gd name="T46" fmla="*/ 212 w 325"/>
              <a:gd name="T47" fmla="*/ 1 h 265"/>
              <a:gd name="T48" fmla="*/ 199 w 325"/>
              <a:gd name="T49" fmla="*/ 4 h 265"/>
              <a:gd name="T50" fmla="*/ 187 w 325"/>
              <a:gd name="T51" fmla="*/ 8 h 265"/>
              <a:gd name="T52" fmla="*/ 175 w 325"/>
              <a:gd name="T53" fmla="*/ 16 h 265"/>
              <a:gd name="T54" fmla="*/ 162 w 325"/>
              <a:gd name="T55" fmla="*/ 26 h 265"/>
              <a:gd name="T56" fmla="*/ 0 w 325"/>
              <a:gd name="T57" fmla="*/ 26 h 265"/>
              <a:gd name="T58" fmla="*/ 0 w 325"/>
              <a:gd name="T59" fmla="*/ 264 h 265"/>
              <a:gd name="T60" fmla="*/ 166 w 325"/>
              <a:gd name="T6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5" h="265">
                <a:moveTo>
                  <a:pt x="166" y="265"/>
                </a:moveTo>
                <a:lnTo>
                  <a:pt x="166" y="265"/>
                </a:lnTo>
                <a:lnTo>
                  <a:pt x="169" y="263"/>
                </a:lnTo>
                <a:lnTo>
                  <a:pt x="177" y="257"/>
                </a:lnTo>
                <a:lnTo>
                  <a:pt x="189" y="250"/>
                </a:lnTo>
                <a:lnTo>
                  <a:pt x="198" y="246"/>
                </a:lnTo>
                <a:lnTo>
                  <a:pt x="207" y="244"/>
                </a:lnTo>
                <a:lnTo>
                  <a:pt x="218" y="241"/>
                </a:lnTo>
                <a:lnTo>
                  <a:pt x="230" y="240"/>
                </a:lnTo>
                <a:lnTo>
                  <a:pt x="242" y="240"/>
                </a:lnTo>
                <a:lnTo>
                  <a:pt x="257" y="241"/>
                </a:lnTo>
                <a:lnTo>
                  <a:pt x="272" y="242"/>
                </a:lnTo>
                <a:lnTo>
                  <a:pt x="288" y="248"/>
                </a:lnTo>
                <a:lnTo>
                  <a:pt x="306" y="255"/>
                </a:lnTo>
                <a:lnTo>
                  <a:pt x="325" y="263"/>
                </a:lnTo>
                <a:lnTo>
                  <a:pt x="325" y="26"/>
                </a:lnTo>
                <a:lnTo>
                  <a:pt x="325" y="26"/>
                </a:lnTo>
                <a:lnTo>
                  <a:pt x="307" y="18"/>
                </a:lnTo>
                <a:lnTo>
                  <a:pt x="288" y="9"/>
                </a:lnTo>
                <a:lnTo>
                  <a:pt x="265" y="4"/>
                </a:lnTo>
                <a:lnTo>
                  <a:pt x="253" y="1"/>
                </a:lnTo>
                <a:lnTo>
                  <a:pt x="240" y="0"/>
                </a:lnTo>
                <a:lnTo>
                  <a:pt x="226" y="0"/>
                </a:lnTo>
                <a:lnTo>
                  <a:pt x="212" y="1"/>
                </a:lnTo>
                <a:lnTo>
                  <a:pt x="199" y="4"/>
                </a:lnTo>
                <a:lnTo>
                  <a:pt x="187" y="8"/>
                </a:lnTo>
                <a:lnTo>
                  <a:pt x="175" y="16"/>
                </a:lnTo>
                <a:lnTo>
                  <a:pt x="162" y="26"/>
                </a:lnTo>
                <a:lnTo>
                  <a:pt x="0" y="26"/>
                </a:lnTo>
                <a:lnTo>
                  <a:pt x="0" y="264"/>
                </a:lnTo>
                <a:lnTo>
                  <a:pt x="166" y="265"/>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262" name="Freeform 141"/>
          <p:cNvSpPr>
            <a:spLocks noEditPoints="1"/>
          </p:cNvSpPr>
          <p:nvPr/>
        </p:nvSpPr>
        <p:spPr bwMode="auto">
          <a:xfrm>
            <a:off x="5881521" y="4027524"/>
            <a:ext cx="628569" cy="519045"/>
          </a:xfrm>
          <a:custGeom>
            <a:avLst/>
            <a:gdLst>
              <a:gd name="T0" fmla="*/ 365 w 396"/>
              <a:gd name="T1" fmla="*/ 0 h 327"/>
              <a:gd name="T2" fmla="*/ 383 w 396"/>
              <a:gd name="T3" fmla="*/ 5 h 327"/>
              <a:gd name="T4" fmla="*/ 394 w 396"/>
              <a:gd name="T5" fmla="*/ 19 h 327"/>
              <a:gd name="T6" fmla="*/ 396 w 396"/>
              <a:gd name="T7" fmla="*/ 197 h 327"/>
              <a:gd name="T8" fmla="*/ 394 w 396"/>
              <a:gd name="T9" fmla="*/ 210 h 327"/>
              <a:gd name="T10" fmla="*/ 383 w 396"/>
              <a:gd name="T11" fmla="*/ 224 h 327"/>
              <a:gd name="T12" fmla="*/ 365 w 396"/>
              <a:gd name="T13" fmla="*/ 230 h 327"/>
              <a:gd name="T14" fmla="*/ 295 w 396"/>
              <a:gd name="T15" fmla="*/ 260 h 327"/>
              <a:gd name="T16" fmla="*/ 307 w 396"/>
              <a:gd name="T17" fmla="*/ 262 h 327"/>
              <a:gd name="T18" fmla="*/ 321 w 396"/>
              <a:gd name="T19" fmla="*/ 273 h 327"/>
              <a:gd name="T20" fmla="*/ 326 w 396"/>
              <a:gd name="T21" fmla="*/ 291 h 327"/>
              <a:gd name="T22" fmla="*/ 326 w 396"/>
              <a:gd name="T23" fmla="*/ 302 h 327"/>
              <a:gd name="T24" fmla="*/ 318 w 396"/>
              <a:gd name="T25" fmla="*/ 318 h 327"/>
              <a:gd name="T26" fmla="*/ 302 w 396"/>
              <a:gd name="T27" fmla="*/ 326 h 327"/>
              <a:gd name="T28" fmla="*/ 199 w 396"/>
              <a:gd name="T29" fmla="*/ 208 h 327"/>
              <a:gd name="T30" fmla="*/ 348 w 396"/>
              <a:gd name="T31" fmla="*/ 208 h 327"/>
              <a:gd name="T32" fmla="*/ 361 w 396"/>
              <a:gd name="T33" fmla="*/ 204 h 327"/>
              <a:gd name="T34" fmla="*/ 371 w 396"/>
              <a:gd name="T35" fmla="*/ 192 h 327"/>
              <a:gd name="T36" fmla="*/ 373 w 396"/>
              <a:gd name="T37" fmla="*/ 47 h 327"/>
              <a:gd name="T38" fmla="*/ 371 w 396"/>
              <a:gd name="T39" fmla="*/ 36 h 327"/>
              <a:gd name="T40" fmla="*/ 361 w 396"/>
              <a:gd name="T41" fmla="*/ 25 h 327"/>
              <a:gd name="T42" fmla="*/ 348 w 396"/>
              <a:gd name="T43" fmla="*/ 20 h 327"/>
              <a:gd name="T44" fmla="*/ 127 w 396"/>
              <a:gd name="T45" fmla="*/ 260 h 327"/>
              <a:gd name="T46" fmla="*/ 127 w 396"/>
              <a:gd name="T47" fmla="*/ 230 h 327"/>
              <a:gd name="T48" fmla="*/ 199 w 396"/>
              <a:gd name="T49" fmla="*/ 327 h 327"/>
              <a:gd name="T50" fmla="*/ 154 w 396"/>
              <a:gd name="T51" fmla="*/ 288 h 327"/>
              <a:gd name="T52" fmla="*/ 158 w 396"/>
              <a:gd name="T53" fmla="*/ 287 h 327"/>
              <a:gd name="T54" fmla="*/ 159 w 396"/>
              <a:gd name="T55" fmla="*/ 283 h 327"/>
              <a:gd name="T56" fmla="*/ 155 w 396"/>
              <a:gd name="T57" fmla="*/ 277 h 327"/>
              <a:gd name="T58" fmla="*/ 127 w 396"/>
              <a:gd name="T59" fmla="*/ 260 h 327"/>
              <a:gd name="T60" fmla="*/ 199 w 396"/>
              <a:gd name="T61" fmla="*/ 0 h 327"/>
              <a:gd name="T62" fmla="*/ 127 w 396"/>
              <a:gd name="T63" fmla="*/ 0 h 327"/>
              <a:gd name="T64" fmla="*/ 127 w 396"/>
              <a:gd name="T65" fmla="*/ 276 h 327"/>
              <a:gd name="T66" fmla="*/ 97 w 396"/>
              <a:gd name="T67" fmla="*/ 277 h 327"/>
              <a:gd name="T68" fmla="*/ 94 w 396"/>
              <a:gd name="T69" fmla="*/ 283 h 327"/>
              <a:gd name="T70" fmla="*/ 96 w 396"/>
              <a:gd name="T71" fmla="*/ 287 h 327"/>
              <a:gd name="T72" fmla="*/ 100 w 396"/>
              <a:gd name="T73" fmla="*/ 288 h 327"/>
              <a:gd name="T74" fmla="*/ 101 w 396"/>
              <a:gd name="T75" fmla="*/ 327 h 327"/>
              <a:gd name="T76" fmla="*/ 88 w 396"/>
              <a:gd name="T77" fmla="*/ 325 h 327"/>
              <a:gd name="T78" fmla="*/ 74 w 396"/>
              <a:gd name="T79" fmla="*/ 314 h 327"/>
              <a:gd name="T80" fmla="*/ 69 w 396"/>
              <a:gd name="T81" fmla="*/ 295 h 327"/>
              <a:gd name="T82" fmla="*/ 70 w 396"/>
              <a:gd name="T83" fmla="*/ 285 h 327"/>
              <a:gd name="T84" fmla="*/ 78 w 396"/>
              <a:gd name="T85" fmla="*/ 269 h 327"/>
              <a:gd name="T86" fmla="*/ 94 w 396"/>
              <a:gd name="T87" fmla="*/ 260 h 327"/>
              <a:gd name="T88" fmla="*/ 127 w 396"/>
              <a:gd name="T89" fmla="*/ 230 h 327"/>
              <a:gd name="T90" fmla="*/ 25 w 396"/>
              <a:gd name="T91" fmla="*/ 229 h 327"/>
              <a:gd name="T92" fmla="*/ 9 w 396"/>
              <a:gd name="T93" fmla="*/ 220 h 327"/>
              <a:gd name="T94" fmla="*/ 1 w 396"/>
              <a:gd name="T95" fmla="*/ 204 h 327"/>
              <a:gd name="T96" fmla="*/ 0 w 396"/>
              <a:gd name="T97" fmla="*/ 31 h 327"/>
              <a:gd name="T98" fmla="*/ 5 w 396"/>
              <a:gd name="T99" fmla="*/ 13 h 327"/>
              <a:gd name="T100" fmla="*/ 20 w 396"/>
              <a:gd name="T101" fmla="*/ 2 h 327"/>
              <a:gd name="T102" fmla="*/ 127 w 396"/>
              <a:gd name="T103" fmla="*/ 0 h 327"/>
              <a:gd name="T104" fmla="*/ 50 w 396"/>
              <a:gd name="T105" fmla="*/ 20 h 327"/>
              <a:gd name="T106" fmla="*/ 35 w 396"/>
              <a:gd name="T107" fmla="*/ 25 h 327"/>
              <a:gd name="T108" fmla="*/ 25 w 396"/>
              <a:gd name="T109" fmla="*/ 36 h 327"/>
              <a:gd name="T110" fmla="*/ 24 w 396"/>
              <a:gd name="T111" fmla="*/ 182 h 327"/>
              <a:gd name="T112" fmla="*/ 25 w 396"/>
              <a:gd name="T113" fmla="*/ 192 h 327"/>
              <a:gd name="T114" fmla="*/ 35 w 396"/>
              <a:gd name="T115" fmla="*/ 204 h 327"/>
              <a:gd name="T116" fmla="*/ 50 w 396"/>
              <a:gd name="T117" fmla="*/ 20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263" name="Freeform 142"/>
          <p:cNvSpPr>
            <a:spLocks noEditPoints="1"/>
          </p:cNvSpPr>
          <p:nvPr/>
        </p:nvSpPr>
        <p:spPr bwMode="auto">
          <a:xfrm>
            <a:off x="4589464" y="2986259"/>
            <a:ext cx="807934" cy="941265"/>
          </a:xfrm>
          <a:custGeom>
            <a:avLst/>
            <a:gdLst>
              <a:gd name="T0" fmla="*/ 92 w 509"/>
              <a:gd name="T1" fmla="*/ 126 h 593"/>
              <a:gd name="T2" fmla="*/ 147 w 509"/>
              <a:gd name="T3" fmla="*/ 94 h 593"/>
              <a:gd name="T4" fmla="*/ 137 w 509"/>
              <a:gd name="T5" fmla="*/ 133 h 593"/>
              <a:gd name="T6" fmla="*/ 168 w 509"/>
              <a:gd name="T7" fmla="*/ 120 h 593"/>
              <a:gd name="T8" fmla="*/ 157 w 509"/>
              <a:gd name="T9" fmla="*/ 157 h 593"/>
              <a:gd name="T10" fmla="*/ 189 w 509"/>
              <a:gd name="T11" fmla="*/ 144 h 593"/>
              <a:gd name="T12" fmla="*/ 177 w 509"/>
              <a:gd name="T13" fmla="*/ 183 h 593"/>
              <a:gd name="T14" fmla="*/ 210 w 509"/>
              <a:gd name="T15" fmla="*/ 170 h 593"/>
              <a:gd name="T16" fmla="*/ 174 w 509"/>
              <a:gd name="T17" fmla="*/ 228 h 593"/>
              <a:gd name="T18" fmla="*/ 230 w 509"/>
              <a:gd name="T19" fmla="*/ 195 h 593"/>
              <a:gd name="T20" fmla="*/ 219 w 509"/>
              <a:gd name="T21" fmla="*/ 235 h 593"/>
              <a:gd name="T22" fmla="*/ 252 w 509"/>
              <a:gd name="T23" fmla="*/ 221 h 593"/>
              <a:gd name="T24" fmla="*/ 239 w 509"/>
              <a:gd name="T25" fmla="*/ 259 h 593"/>
              <a:gd name="T26" fmla="*/ 272 w 509"/>
              <a:gd name="T27" fmla="*/ 245 h 593"/>
              <a:gd name="T28" fmla="*/ 261 w 509"/>
              <a:gd name="T29" fmla="*/ 285 h 593"/>
              <a:gd name="T30" fmla="*/ 294 w 509"/>
              <a:gd name="T31" fmla="*/ 271 h 593"/>
              <a:gd name="T32" fmla="*/ 258 w 509"/>
              <a:gd name="T33" fmla="*/ 329 h 593"/>
              <a:gd name="T34" fmla="*/ 314 w 509"/>
              <a:gd name="T35" fmla="*/ 297 h 593"/>
              <a:gd name="T36" fmla="*/ 302 w 509"/>
              <a:gd name="T37" fmla="*/ 336 h 593"/>
              <a:gd name="T38" fmla="*/ 334 w 509"/>
              <a:gd name="T39" fmla="*/ 323 h 593"/>
              <a:gd name="T40" fmla="*/ 323 w 509"/>
              <a:gd name="T41" fmla="*/ 362 h 593"/>
              <a:gd name="T42" fmla="*/ 356 w 509"/>
              <a:gd name="T43" fmla="*/ 347 h 593"/>
              <a:gd name="T44" fmla="*/ 344 w 509"/>
              <a:gd name="T45" fmla="*/ 386 h 593"/>
              <a:gd name="T46" fmla="*/ 376 w 509"/>
              <a:gd name="T47" fmla="*/ 373 h 593"/>
              <a:gd name="T48" fmla="*/ 341 w 509"/>
              <a:gd name="T49" fmla="*/ 431 h 593"/>
              <a:gd name="T50" fmla="*/ 397 w 509"/>
              <a:gd name="T51" fmla="*/ 398 h 593"/>
              <a:gd name="T52" fmla="*/ 386 w 509"/>
              <a:gd name="T53" fmla="*/ 438 h 593"/>
              <a:gd name="T54" fmla="*/ 418 w 509"/>
              <a:gd name="T55" fmla="*/ 424 h 593"/>
              <a:gd name="T56" fmla="*/ 406 w 509"/>
              <a:gd name="T57" fmla="*/ 463 h 593"/>
              <a:gd name="T58" fmla="*/ 438 w 509"/>
              <a:gd name="T59" fmla="*/ 450 h 593"/>
              <a:gd name="T60" fmla="*/ 426 w 509"/>
              <a:gd name="T61" fmla="*/ 488 h 593"/>
              <a:gd name="T62" fmla="*/ 459 w 509"/>
              <a:gd name="T63" fmla="*/ 474 h 593"/>
              <a:gd name="T64" fmla="*/ 424 w 509"/>
              <a:gd name="T65" fmla="*/ 532 h 593"/>
              <a:gd name="T66" fmla="*/ 480 w 509"/>
              <a:gd name="T67" fmla="*/ 500 h 593"/>
              <a:gd name="T68" fmla="*/ 437 w 509"/>
              <a:gd name="T69" fmla="*/ 593 h 593"/>
              <a:gd name="T70" fmla="*/ 70 w 509"/>
              <a:gd name="T71" fmla="*/ 82 h 593"/>
              <a:gd name="T72" fmla="*/ 77 w 509"/>
              <a:gd name="T73" fmla="*/ 80 h 593"/>
              <a:gd name="T74" fmla="*/ 82 w 509"/>
              <a:gd name="T75" fmla="*/ 78 h 593"/>
              <a:gd name="T76" fmla="*/ 88 w 509"/>
              <a:gd name="T77" fmla="*/ 65 h 593"/>
              <a:gd name="T78" fmla="*/ 84 w 509"/>
              <a:gd name="T79" fmla="*/ 52 h 593"/>
              <a:gd name="T80" fmla="*/ 81 w 509"/>
              <a:gd name="T81" fmla="*/ 49 h 593"/>
              <a:gd name="T82" fmla="*/ 74 w 509"/>
              <a:gd name="T83" fmla="*/ 45 h 593"/>
              <a:gd name="T84" fmla="*/ 70 w 509"/>
              <a:gd name="T85" fmla="*/ 2 h 593"/>
              <a:gd name="T86" fmla="*/ 141 w 509"/>
              <a:gd name="T87" fmla="*/ 86 h 593"/>
              <a:gd name="T88" fmla="*/ 0 w 509"/>
              <a:gd name="T89" fmla="*/ 59 h 593"/>
              <a:gd name="T90" fmla="*/ 70 w 509"/>
              <a:gd name="T91" fmla="*/ 45 h 593"/>
              <a:gd name="T92" fmla="*/ 65 w 509"/>
              <a:gd name="T93" fmla="*/ 46 h 593"/>
              <a:gd name="T94" fmla="*/ 59 w 509"/>
              <a:gd name="T95" fmla="*/ 49 h 593"/>
              <a:gd name="T96" fmla="*/ 53 w 509"/>
              <a:gd name="T97" fmla="*/ 61 h 593"/>
              <a:gd name="T98" fmla="*/ 57 w 509"/>
              <a:gd name="T99" fmla="*/ 75 h 593"/>
              <a:gd name="T100" fmla="*/ 57 w 509"/>
              <a:gd name="T101" fmla="*/ 75 h 593"/>
              <a:gd name="T102" fmla="*/ 63 w 509"/>
              <a:gd name="T103" fmla="*/ 79 h 593"/>
              <a:gd name="T104" fmla="*/ 70 w 509"/>
              <a:gd name="T105" fmla="*/ 82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9" h="593">
                <a:moveTo>
                  <a:pt x="141" y="86"/>
                </a:moveTo>
                <a:lnTo>
                  <a:pt x="92" y="126"/>
                </a:lnTo>
                <a:lnTo>
                  <a:pt x="99" y="134"/>
                </a:lnTo>
                <a:lnTo>
                  <a:pt x="147" y="94"/>
                </a:lnTo>
                <a:lnTo>
                  <a:pt x="162" y="111"/>
                </a:lnTo>
                <a:lnTo>
                  <a:pt x="137" y="133"/>
                </a:lnTo>
                <a:lnTo>
                  <a:pt x="142" y="140"/>
                </a:lnTo>
                <a:lnTo>
                  <a:pt x="168" y="120"/>
                </a:lnTo>
                <a:lnTo>
                  <a:pt x="183" y="137"/>
                </a:lnTo>
                <a:lnTo>
                  <a:pt x="157" y="157"/>
                </a:lnTo>
                <a:lnTo>
                  <a:pt x="164" y="166"/>
                </a:lnTo>
                <a:lnTo>
                  <a:pt x="189" y="144"/>
                </a:lnTo>
                <a:lnTo>
                  <a:pt x="203" y="161"/>
                </a:lnTo>
                <a:lnTo>
                  <a:pt x="177" y="183"/>
                </a:lnTo>
                <a:lnTo>
                  <a:pt x="184" y="191"/>
                </a:lnTo>
                <a:lnTo>
                  <a:pt x="210" y="170"/>
                </a:lnTo>
                <a:lnTo>
                  <a:pt x="225" y="187"/>
                </a:lnTo>
                <a:lnTo>
                  <a:pt x="174" y="228"/>
                </a:lnTo>
                <a:lnTo>
                  <a:pt x="181" y="236"/>
                </a:lnTo>
                <a:lnTo>
                  <a:pt x="230" y="195"/>
                </a:lnTo>
                <a:lnTo>
                  <a:pt x="245" y="213"/>
                </a:lnTo>
                <a:lnTo>
                  <a:pt x="219" y="235"/>
                </a:lnTo>
                <a:lnTo>
                  <a:pt x="226" y="241"/>
                </a:lnTo>
                <a:lnTo>
                  <a:pt x="252" y="221"/>
                </a:lnTo>
                <a:lnTo>
                  <a:pt x="267" y="239"/>
                </a:lnTo>
                <a:lnTo>
                  <a:pt x="239" y="259"/>
                </a:lnTo>
                <a:lnTo>
                  <a:pt x="246" y="267"/>
                </a:lnTo>
                <a:lnTo>
                  <a:pt x="272" y="245"/>
                </a:lnTo>
                <a:lnTo>
                  <a:pt x="287" y="263"/>
                </a:lnTo>
                <a:lnTo>
                  <a:pt x="261" y="285"/>
                </a:lnTo>
                <a:lnTo>
                  <a:pt x="267" y="293"/>
                </a:lnTo>
                <a:lnTo>
                  <a:pt x="294" y="271"/>
                </a:lnTo>
                <a:lnTo>
                  <a:pt x="307" y="289"/>
                </a:lnTo>
                <a:lnTo>
                  <a:pt x="258" y="329"/>
                </a:lnTo>
                <a:lnTo>
                  <a:pt x="264" y="338"/>
                </a:lnTo>
                <a:lnTo>
                  <a:pt x="314" y="297"/>
                </a:lnTo>
                <a:lnTo>
                  <a:pt x="329" y="314"/>
                </a:lnTo>
                <a:lnTo>
                  <a:pt x="302" y="336"/>
                </a:lnTo>
                <a:lnTo>
                  <a:pt x="308" y="343"/>
                </a:lnTo>
                <a:lnTo>
                  <a:pt x="334" y="323"/>
                </a:lnTo>
                <a:lnTo>
                  <a:pt x="349" y="340"/>
                </a:lnTo>
                <a:lnTo>
                  <a:pt x="323" y="362"/>
                </a:lnTo>
                <a:lnTo>
                  <a:pt x="329" y="369"/>
                </a:lnTo>
                <a:lnTo>
                  <a:pt x="356" y="347"/>
                </a:lnTo>
                <a:lnTo>
                  <a:pt x="369" y="366"/>
                </a:lnTo>
                <a:lnTo>
                  <a:pt x="344" y="386"/>
                </a:lnTo>
                <a:lnTo>
                  <a:pt x="350" y="394"/>
                </a:lnTo>
                <a:lnTo>
                  <a:pt x="376" y="373"/>
                </a:lnTo>
                <a:lnTo>
                  <a:pt x="391" y="390"/>
                </a:lnTo>
                <a:lnTo>
                  <a:pt x="341" y="431"/>
                </a:lnTo>
                <a:lnTo>
                  <a:pt x="348" y="439"/>
                </a:lnTo>
                <a:lnTo>
                  <a:pt x="397" y="398"/>
                </a:lnTo>
                <a:lnTo>
                  <a:pt x="411" y="416"/>
                </a:lnTo>
                <a:lnTo>
                  <a:pt x="386" y="438"/>
                </a:lnTo>
                <a:lnTo>
                  <a:pt x="391" y="446"/>
                </a:lnTo>
                <a:lnTo>
                  <a:pt x="418" y="424"/>
                </a:lnTo>
                <a:lnTo>
                  <a:pt x="432" y="442"/>
                </a:lnTo>
                <a:lnTo>
                  <a:pt x="406" y="463"/>
                </a:lnTo>
                <a:lnTo>
                  <a:pt x="413" y="470"/>
                </a:lnTo>
                <a:lnTo>
                  <a:pt x="438" y="450"/>
                </a:lnTo>
                <a:lnTo>
                  <a:pt x="453" y="467"/>
                </a:lnTo>
                <a:lnTo>
                  <a:pt x="426" y="488"/>
                </a:lnTo>
                <a:lnTo>
                  <a:pt x="433" y="496"/>
                </a:lnTo>
                <a:lnTo>
                  <a:pt x="459" y="474"/>
                </a:lnTo>
                <a:lnTo>
                  <a:pt x="474" y="492"/>
                </a:lnTo>
                <a:lnTo>
                  <a:pt x="424" y="532"/>
                </a:lnTo>
                <a:lnTo>
                  <a:pt x="430" y="541"/>
                </a:lnTo>
                <a:lnTo>
                  <a:pt x="480" y="500"/>
                </a:lnTo>
                <a:lnTo>
                  <a:pt x="509" y="535"/>
                </a:lnTo>
                <a:lnTo>
                  <a:pt x="437" y="593"/>
                </a:lnTo>
                <a:lnTo>
                  <a:pt x="70" y="145"/>
                </a:lnTo>
                <a:lnTo>
                  <a:pt x="70" y="82"/>
                </a:lnTo>
                <a:lnTo>
                  <a:pt x="70" y="82"/>
                </a:lnTo>
                <a:lnTo>
                  <a:pt x="77" y="80"/>
                </a:lnTo>
                <a:lnTo>
                  <a:pt x="82" y="78"/>
                </a:lnTo>
                <a:lnTo>
                  <a:pt x="82" y="78"/>
                </a:lnTo>
                <a:lnTo>
                  <a:pt x="86" y="72"/>
                </a:lnTo>
                <a:lnTo>
                  <a:pt x="88" y="65"/>
                </a:lnTo>
                <a:lnTo>
                  <a:pt x="88" y="59"/>
                </a:lnTo>
                <a:lnTo>
                  <a:pt x="84" y="52"/>
                </a:lnTo>
                <a:lnTo>
                  <a:pt x="84" y="52"/>
                </a:lnTo>
                <a:lnTo>
                  <a:pt x="81" y="49"/>
                </a:lnTo>
                <a:lnTo>
                  <a:pt x="78" y="46"/>
                </a:lnTo>
                <a:lnTo>
                  <a:pt x="74" y="45"/>
                </a:lnTo>
                <a:lnTo>
                  <a:pt x="70" y="45"/>
                </a:lnTo>
                <a:lnTo>
                  <a:pt x="70" y="2"/>
                </a:lnTo>
                <a:lnTo>
                  <a:pt x="72" y="0"/>
                </a:lnTo>
                <a:lnTo>
                  <a:pt x="141" y="86"/>
                </a:lnTo>
                <a:close/>
                <a:moveTo>
                  <a:pt x="70" y="145"/>
                </a:moveTo>
                <a:lnTo>
                  <a:pt x="0" y="59"/>
                </a:lnTo>
                <a:lnTo>
                  <a:pt x="70" y="2"/>
                </a:lnTo>
                <a:lnTo>
                  <a:pt x="70" y="45"/>
                </a:lnTo>
                <a:lnTo>
                  <a:pt x="70" y="45"/>
                </a:lnTo>
                <a:lnTo>
                  <a:pt x="65" y="46"/>
                </a:lnTo>
                <a:lnTo>
                  <a:pt x="59" y="49"/>
                </a:lnTo>
                <a:lnTo>
                  <a:pt x="59" y="49"/>
                </a:lnTo>
                <a:lnTo>
                  <a:pt x="54" y="55"/>
                </a:lnTo>
                <a:lnTo>
                  <a:pt x="53" y="61"/>
                </a:lnTo>
                <a:lnTo>
                  <a:pt x="53" y="68"/>
                </a:lnTo>
                <a:lnTo>
                  <a:pt x="57" y="75"/>
                </a:lnTo>
                <a:lnTo>
                  <a:pt x="57" y="75"/>
                </a:lnTo>
                <a:lnTo>
                  <a:pt x="57" y="75"/>
                </a:lnTo>
                <a:lnTo>
                  <a:pt x="59" y="78"/>
                </a:lnTo>
                <a:lnTo>
                  <a:pt x="63" y="79"/>
                </a:lnTo>
                <a:lnTo>
                  <a:pt x="66" y="80"/>
                </a:lnTo>
                <a:lnTo>
                  <a:pt x="70" y="82"/>
                </a:lnTo>
                <a:lnTo>
                  <a:pt x="70" y="145"/>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grpSp>
        <p:nvGrpSpPr>
          <p:cNvPr id="265" name="组合 213"/>
          <p:cNvGrpSpPr/>
          <p:nvPr/>
        </p:nvGrpSpPr>
        <p:grpSpPr>
          <a:xfrm>
            <a:off x="5432316" y="3349749"/>
            <a:ext cx="571426" cy="574600"/>
            <a:chOff x="2157413" y="3054350"/>
            <a:chExt cx="571500" cy="574675"/>
          </a:xfrm>
          <a:solidFill>
            <a:srgbClr val="C00000"/>
          </a:solidFill>
        </p:grpSpPr>
        <p:sp>
          <p:nvSpPr>
            <p:cNvPr id="266" name="Freeform 144"/>
            <p:cNvSpPr>
              <a:spLocks noEditPoints="1"/>
            </p:cNvSpPr>
            <p:nvPr/>
          </p:nvSpPr>
          <p:spPr bwMode="auto">
            <a:xfrm>
              <a:off x="2157413" y="3054350"/>
              <a:ext cx="571500" cy="574675"/>
            </a:xfrm>
            <a:custGeom>
              <a:avLst/>
              <a:gdLst>
                <a:gd name="T0" fmla="*/ 180 w 360"/>
                <a:gd name="T1" fmla="*/ 0 h 362"/>
                <a:gd name="T2" fmla="*/ 232 w 360"/>
                <a:gd name="T3" fmla="*/ 8 h 362"/>
                <a:gd name="T4" fmla="*/ 280 w 360"/>
                <a:gd name="T5" fmla="*/ 31 h 362"/>
                <a:gd name="T6" fmla="*/ 319 w 360"/>
                <a:gd name="T7" fmla="*/ 67 h 362"/>
                <a:gd name="T8" fmla="*/ 346 w 360"/>
                <a:gd name="T9" fmla="*/ 111 h 362"/>
                <a:gd name="T10" fmla="*/ 358 w 360"/>
                <a:gd name="T11" fmla="*/ 163 h 362"/>
                <a:gd name="T12" fmla="*/ 358 w 360"/>
                <a:gd name="T13" fmla="*/ 199 h 362"/>
                <a:gd name="T14" fmla="*/ 346 w 360"/>
                <a:gd name="T15" fmla="*/ 251 h 362"/>
                <a:gd name="T16" fmla="*/ 319 w 360"/>
                <a:gd name="T17" fmla="*/ 295 h 362"/>
                <a:gd name="T18" fmla="*/ 280 w 360"/>
                <a:gd name="T19" fmla="*/ 331 h 362"/>
                <a:gd name="T20" fmla="*/ 232 w 360"/>
                <a:gd name="T21" fmla="*/ 354 h 362"/>
                <a:gd name="T22" fmla="*/ 180 w 360"/>
                <a:gd name="T23" fmla="*/ 362 h 362"/>
                <a:gd name="T24" fmla="*/ 180 w 360"/>
                <a:gd name="T25" fmla="*/ 314 h 362"/>
                <a:gd name="T26" fmla="*/ 193 w 360"/>
                <a:gd name="T27" fmla="*/ 318 h 362"/>
                <a:gd name="T28" fmla="*/ 201 w 360"/>
                <a:gd name="T29" fmla="*/ 329 h 362"/>
                <a:gd name="T30" fmla="*/ 237 w 360"/>
                <a:gd name="T31" fmla="*/ 320 h 362"/>
                <a:gd name="T32" fmla="*/ 268 w 360"/>
                <a:gd name="T33" fmla="*/ 302 h 362"/>
                <a:gd name="T34" fmla="*/ 293 w 360"/>
                <a:gd name="T35" fmla="*/ 278 h 362"/>
                <a:gd name="T36" fmla="*/ 312 w 360"/>
                <a:gd name="T37" fmla="*/ 248 h 362"/>
                <a:gd name="T38" fmla="*/ 325 w 360"/>
                <a:gd name="T39" fmla="*/ 215 h 362"/>
                <a:gd name="T40" fmla="*/ 322 w 360"/>
                <a:gd name="T41" fmla="*/ 199 h 362"/>
                <a:gd name="T42" fmla="*/ 312 w 360"/>
                <a:gd name="T43" fmla="*/ 180 h 362"/>
                <a:gd name="T44" fmla="*/ 316 w 360"/>
                <a:gd name="T45" fmla="*/ 167 h 362"/>
                <a:gd name="T46" fmla="*/ 327 w 360"/>
                <a:gd name="T47" fmla="*/ 159 h 362"/>
                <a:gd name="T48" fmla="*/ 318 w 360"/>
                <a:gd name="T49" fmla="*/ 123 h 362"/>
                <a:gd name="T50" fmla="*/ 300 w 360"/>
                <a:gd name="T51" fmla="*/ 94 h 362"/>
                <a:gd name="T52" fmla="*/ 277 w 360"/>
                <a:gd name="T53" fmla="*/ 67 h 362"/>
                <a:gd name="T54" fmla="*/ 247 w 360"/>
                <a:gd name="T55" fmla="*/ 48 h 362"/>
                <a:gd name="T56" fmla="*/ 214 w 360"/>
                <a:gd name="T57" fmla="*/ 35 h 362"/>
                <a:gd name="T58" fmla="*/ 199 w 360"/>
                <a:gd name="T59" fmla="*/ 39 h 362"/>
                <a:gd name="T60" fmla="*/ 180 w 360"/>
                <a:gd name="T61" fmla="*/ 48 h 362"/>
                <a:gd name="T62" fmla="*/ 180 w 360"/>
                <a:gd name="T63" fmla="*/ 0 h 362"/>
                <a:gd name="T64" fmla="*/ 180 w 360"/>
                <a:gd name="T65" fmla="*/ 48 h 362"/>
                <a:gd name="T66" fmla="*/ 161 w 360"/>
                <a:gd name="T67" fmla="*/ 39 h 362"/>
                <a:gd name="T68" fmla="*/ 146 w 360"/>
                <a:gd name="T69" fmla="*/ 35 h 362"/>
                <a:gd name="T70" fmla="*/ 112 w 360"/>
                <a:gd name="T71" fmla="*/ 48 h 362"/>
                <a:gd name="T72" fmla="*/ 82 w 360"/>
                <a:gd name="T73" fmla="*/ 67 h 362"/>
                <a:gd name="T74" fmla="*/ 59 w 360"/>
                <a:gd name="T75" fmla="*/ 94 h 362"/>
                <a:gd name="T76" fmla="*/ 42 w 360"/>
                <a:gd name="T77" fmla="*/ 123 h 362"/>
                <a:gd name="T78" fmla="*/ 32 w 360"/>
                <a:gd name="T79" fmla="*/ 159 h 362"/>
                <a:gd name="T80" fmla="*/ 43 w 360"/>
                <a:gd name="T81" fmla="*/ 167 h 362"/>
                <a:gd name="T82" fmla="*/ 47 w 360"/>
                <a:gd name="T83" fmla="*/ 180 h 362"/>
                <a:gd name="T84" fmla="*/ 37 w 360"/>
                <a:gd name="T85" fmla="*/ 199 h 362"/>
                <a:gd name="T86" fmla="*/ 33 w 360"/>
                <a:gd name="T87" fmla="*/ 215 h 362"/>
                <a:gd name="T88" fmla="*/ 46 w 360"/>
                <a:gd name="T89" fmla="*/ 248 h 362"/>
                <a:gd name="T90" fmla="*/ 66 w 360"/>
                <a:gd name="T91" fmla="*/ 278 h 362"/>
                <a:gd name="T92" fmla="*/ 92 w 360"/>
                <a:gd name="T93" fmla="*/ 302 h 362"/>
                <a:gd name="T94" fmla="*/ 123 w 360"/>
                <a:gd name="T95" fmla="*/ 320 h 362"/>
                <a:gd name="T96" fmla="*/ 158 w 360"/>
                <a:gd name="T97" fmla="*/ 329 h 362"/>
                <a:gd name="T98" fmla="*/ 161 w 360"/>
                <a:gd name="T99" fmla="*/ 322 h 362"/>
                <a:gd name="T100" fmla="*/ 180 w 360"/>
                <a:gd name="T101" fmla="*/ 314 h 362"/>
                <a:gd name="T102" fmla="*/ 180 w 360"/>
                <a:gd name="T103" fmla="*/ 362 h 362"/>
                <a:gd name="T104" fmla="*/ 126 w 360"/>
                <a:gd name="T105" fmla="*/ 354 h 362"/>
                <a:gd name="T106" fmla="*/ 78 w 360"/>
                <a:gd name="T107" fmla="*/ 331 h 362"/>
                <a:gd name="T108" fmla="*/ 40 w 360"/>
                <a:gd name="T109" fmla="*/ 295 h 362"/>
                <a:gd name="T110" fmla="*/ 13 w 360"/>
                <a:gd name="T111" fmla="*/ 251 h 362"/>
                <a:gd name="T112" fmla="*/ 0 w 360"/>
                <a:gd name="T113" fmla="*/ 199 h 362"/>
                <a:gd name="T114" fmla="*/ 0 w 360"/>
                <a:gd name="T115" fmla="*/ 163 h 362"/>
                <a:gd name="T116" fmla="*/ 13 w 360"/>
                <a:gd name="T117" fmla="*/ 111 h 362"/>
                <a:gd name="T118" fmla="*/ 40 w 360"/>
                <a:gd name="T119" fmla="*/ 67 h 362"/>
                <a:gd name="T120" fmla="*/ 78 w 360"/>
                <a:gd name="T121" fmla="*/ 31 h 362"/>
                <a:gd name="T122" fmla="*/ 126 w 360"/>
                <a:gd name="T123" fmla="*/ 8 h 362"/>
                <a:gd name="T124" fmla="*/ 180 w 360"/>
                <a:gd name="T12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362">
                  <a:moveTo>
                    <a:pt x="180" y="0"/>
                  </a:moveTo>
                  <a:lnTo>
                    <a:pt x="180" y="0"/>
                  </a:lnTo>
                  <a:lnTo>
                    <a:pt x="180" y="0"/>
                  </a:lnTo>
                  <a:lnTo>
                    <a:pt x="197" y="2"/>
                  </a:lnTo>
                  <a:lnTo>
                    <a:pt x="216" y="4"/>
                  </a:lnTo>
                  <a:lnTo>
                    <a:pt x="232" y="8"/>
                  </a:lnTo>
                  <a:lnTo>
                    <a:pt x="250" y="15"/>
                  </a:lnTo>
                  <a:lnTo>
                    <a:pt x="265" y="22"/>
                  </a:lnTo>
                  <a:lnTo>
                    <a:pt x="280" y="31"/>
                  </a:lnTo>
                  <a:lnTo>
                    <a:pt x="295" y="42"/>
                  </a:lnTo>
                  <a:lnTo>
                    <a:pt x="307" y="53"/>
                  </a:lnTo>
                  <a:lnTo>
                    <a:pt x="319" y="67"/>
                  </a:lnTo>
                  <a:lnTo>
                    <a:pt x="329" y="80"/>
                  </a:lnTo>
                  <a:lnTo>
                    <a:pt x="338" y="95"/>
                  </a:lnTo>
                  <a:lnTo>
                    <a:pt x="346" y="111"/>
                  </a:lnTo>
                  <a:lnTo>
                    <a:pt x="352" y="127"/>
                  </a:lnTo>
                  <a:lnTo>
                    <a:pt x="356" y="145"/>
                  </a:lnTo>
                  <a:lnTo>
                    <a:pt x="358" y="163"/>
                  </a:lnTo>
                  <a:lnTo>
                    <a:pt x="360" y="180"/>
                  </a:lnTo>
                  <a:lnTo>
                    <a:pt x="360" y="180"/>
                  </a:lnTo>
                  <a:lnTo>
                    <a:pt x="358" y="199"/>
                  </a:lnTo>
                  <a:lnTo>
                    <a:pt x="356" y="217"/>
                  </a:lnTo>
                  <a:lnTo>
                    <a:pt x="352" y="234"/>
                  </a:lnTo>
                  <a:lnTo>
                    <a:pt x="346" y="251"/>
                  </a:lnTo>
                  <a:lnTo>
                    <a:pt x="338" y="267"/>
                  </a:lnTo>
                  <a:lnTo>
                    <a:pt x="329" y="282"/>
                  </a:lnTo>
                  <a:lnTo>
                    <a:pt x="319" y="295"/>
                  </a:lnTo>
                  <a:lnTo>
                    <a:pt x="307" y="309"/>
                  </a:lnTo>
                  <a:lnTo>
                    <a:pt x="295" y="320"/>
                  </a:lnTo>
                  <a:lnTo>
                    <a:pt x="280" y="331"/>
                  </a:lnTo>
                  <a:lnTo>
                    <a:pt x="265" y="340"/>
                  </a:lnTo>
                  <a:lnTo>
                    <a:pt x="250" y="347"/>
                  </a:lnTo>
                  <a:lnTo>
                    <a:pt x="232" y="354"/>
                  </a:lnTo>
                  <a:lnTo>
                    <a:pt x="216" y="358"/>
                  </a:lnTo>
                  <a:lnTo>
                    <a:pt x="197" y="360"/>
                  </a:lnTo>
                  <a:lnTo>
                    <a:pt x="180" y="362"/>
                  </a:lnTo>
                  <a:lnTo>
                    <a:pt x="180" y="362"/>
                  </a:lnTo>
                  <a:lnTo>
                    <a:pt x="180" y="314"/>
                  </a:lnTo>
                  <a:lnTo>
                    <a:pt x="180" y="314"/>
                  </a:lnTo>
                  <a:lnTo>
                    <a:pt x="180" y="314"/>
                  </a:lnTo>
                  <a:lnTo>
                    <a:pt x="186" y="314"/>
                  </a:lnTo>
                  <a:lnTo>
                    <a:pt x="193" y="318"/>
                  </a:lnTo>
                  <a:lnTo>
                    <a:pt x="199" y="322"/>
                  </a:lnTo>
                  <a:lnTo>
                    <a:pt x="201" y="329"/>
                  </a:lnTo>
                  <a:lnTo>
                    <a:pt x="201" y="329"/>
                  </a:lnTo>
                  <a:lnTo>
                    <a:pt x="214" y="327"/>
                  </a:lnTo>
                  <a:lnTo>
                    <a:pt x="226" y="324"/>
                  </a:lnTo>
                  <a:lnTo>
                    <a:pt x="237" y="320"/>
                  </a:lnTo>
                  <a:lnTo>
                    <a:pt x="247" y="314"/>
                  </a:lnTo>
                  <a:lnTo>
                    <a:pt x="258" y="309"/>
                  </a:lnTo>
                  <a:lnTo>
                    <a:pt x="268" y="302"/>
                  </a:lnTo>
                  <a:lnTo>
                    <a:pt x="277" y="294"/>
                  </a:lnTo>
                  <a:lnTo>
                    <a:pt x="285" y="286"/>
                  </a:lnTo>
                  <a:lnTo>
                    <a:pt x="293" y="278"/>
                  </a:lnTo>
                  <a:lnTo>
                    <a:pt x="300" y="268"/>
                  </a:lnTo>
                  <a:lnTo>
                    <a:pt x="307" y="259"/>
                  </a:lnTo>
                  <a:lnTo>
                    <a:pt x="312" y="248"/>
                  </a:lnTo>
                  <a:lnTo>
                    <a:pt x="318" y="237"/>
                  </a:lnTo>
                  <a:lnTo>
                    <a:pt x="322" y="226"/>
                  </a:lnTo>
                  <a:lnTo>
                    <a:pt x="325" y="215"/>
                  </a:lnTo>
                  <a:lnTo>
                    <a:pt x="327" y="203"/>
                  </a:lnTo>
                  <a:lnTo>
                    <a:pt x="327" y="203"/>
                  </a:lnTo>
                  <a:lnTo>
                    <a:pt x="322" y="199"/>
                  </a:lnTo>
                  <a:lnTo>
                    <a:pt x="316" y="194"/>
                  </a:lnTo>
                  <a:lnTo>
                    <a:pt x="314" y="188"/>
                  </a:lnTo>
                  <a:lnTo>
                    <a:pt x="312" y="180"/>
                  </a:lnTo>
                  <a:lnTo>
                    <a:pt x="312" y="180"/>
                  </a:lnTo>
                  <a:lnTo>
                    <a:pt x="314" y="174"/>
                  </a:lnTo>
                  <a:lnTo>
                    <a:pt x="316" y="167"/>
                  </a:lnTo>
                  <a:lnTo>
                    <a:pt x="322" y="163"/>
                  </a:lnTo>
                  <a:lnTo>
                    <a:pt x="327" y="159"/>
                  </a:lnTo>
                  <a:lnTo>
                    <a:pt x="327" y="159"/>
                  </a:lnTo>
                  <a:lnTo>
                    <a:pt x="325" y="146"/>
                  </a:lnTo>
                  <a:lnTo>
                    <a:pt x="322" y="136"/>
                  </a:lnTo>
                  <a:lnTo>
                    <a:pt x="318" y="123"/>
                  </a:lnTo>
                  <a:lnTo>
                    <a:pt x="312" y="113"/>
                  </a:lnTo>
                  <a:lnTo>
                    <a:pt x="307" y="103"/>
                  </a:lnTo>
                  <a:lnTo>
                    <a:pt x="300" y="94"/>
                  </a:lnTo>
                  <a:lnTo>
                    <a:pt x="293" y="84"/>
                  </a:lnTo>
                  <a:lnTo>
                    <a:pt x="285" y="75"/>
                  </a:lnTo>
                  <a:lnTo>
                    <a:pt x="277" y="67"/>
                  </a:lnTo>
                  <a:lnTo>
                    <a:pt x="268" y="60"/>
                  </a:lnTo>
                  <a:lnTo>
                    <a:pt x="258" y="53"/>
                  </a:lnTo>
                  <a:lnTo>
                    <a:pt x="247" y="48"/>
                  </a:lnTo>
                  <a:lnTo>
                    <a:pt x="237" y="42"/>
                  </a:lnTo>
                  <a:lnTo>
                    <a:pt x="226" y="38"/>
                  </a:lnTo>
                  <a:lnTo>
                    <a:pt x="214" y="35"/>
                  </a:lnTo>
                  <a:lnTo>
                    <a:pt x="201" y="33"/>
                  </a:lnTo>
                  <a:lnTo>
                    <a:pt x="201" y="33"/>
                  </a:lnTo>
                  <a:lnTo>
                    <a:pt x="199" y="39"/>
                  </a:lnTo>
                  <a:lnTo>
                    <a:pt x="193" y="44"/>
                  </a:lnTo>
                  <a:lnTo>
                    <a:pt x="186" y="46"/>
                  </a:lnTo>
                  <a:lnTo>
                    <a:pt x="180" y="48"/>
                  </a:lnTo>
                  <a:lnTo>
                    <a:pt x="180" y="48"/>
                  </a:lnTo>
                  <a:lnTo>
                    <a:pt x="180" y="0"/>
                  </a:lnTo>
                  <a:close/>
                  <a:moveTo>
                    <a:pt x="180" y="0"/>
                  </a:moveTo>
                  <a:lnTo>
                    <a:pt x="180" y="0"/>
                  </a:lnTo>
                  <a:lnTo>
                    <a:pt x="180" y="48"/>
                  </a:lnTo>
                  <a:lnTo>
                    <a:pt x="180" y="48"/>
                  </a:lnTo>
                  <a:lnTo>
                    <a:pt x="173" y="46"/>
                  </a:lnTo>
                  <a:lnTo>
                    <a:pt x="166" y="44"/>
                  </a:lnTo>
                  <a:lnTo>
                    <a:pt x="161" y="39"/>
                  </a:lnTo>
                  <a:lnTo>
                    <a:pt x="158" y="33"/>
                  </a:lnTo>
                  <a:lnTo>
                    <a:pt x="158" y="33"/>
                  </a:lnTo>
                  <a:lnTo>
                    <a:pt x="146" y="35"/>
                  </a:lnTo>
                  <a:lnTo>
                    <a:pt x="134" y="38"/>
                  </a:lnTo>
                  <a:lnTo>
                    <a:pt x="123" y="42"/>
                  </a:lnTo>
                  <a:lnTo>
                    <a:pt x="112" y="48"/>
                  </a:lnTo>
                  <a:lnTo>
                    <a:pt x="101" y="53"/>
                  </a:lnTo>
                  <a:lnTo>
                    <a:pt x="92" y="60"/>
                  </a:lnTo>
                  <a:lnTo>
                    <a:pt x="82" y="67"/>
                  </a:lnTo>
                  <a:lnTo>
                    <a:pt x="74" y="75"/>
                  </a:lnTo>
                  <a:lnTo>
                    <a:pt x="66" y="84"/>
                  </a:lnTo>
                  <a:lnTo>
                    <a:pt x="59" y="94"/>
                  </a:lnTo>
                  <a:lnTo>
                    <a:pt x="52" y="103"/>
                  </a:lnTo>
                  <a:lnTo>
                    <a:pt x="46" y="113"/>
                  </a:lnTo>
                  <a:lnTo>
                    <a:pt x="42" y="123"/>
                  </a:lnTo>
                  <a:lnTo>
                    <a:pt x="37" y="136"/>
                  </a:lnTo>
                  <a:lnTo>
                    <a:pt x="33" y="146"/>
                  </a:lnTo>
                  <a:lnTo>
                    <a:pt x="32" y="159"/>
                  </a:lnTo>
                  <a:lnTo>
                    <a:pt x="32" y="159"/>
                  </a:lnTo>
                  <a:lnTo>
                    <a:pt x="37" y="163"/>
                  </a:lnTo>
                  <a:lnTo>
                    <a:pt x="43" y="167"/>
                  </a:lnTo>
                  <a:lnTo>
                    <a:pt x="46" y="174"/>
                  </a:lnTo>
                  <a:lnTo>
                    <a:pt x="47" y="180"/>
                  </a:lnTo>
                  <a:lnTo>
                    <a:pt x="47" y="180"/>
                  </a:lnTo>
                  <a:lnTo>
                    <a:pt x="46" y="188"/>
                  </a:lnTo>
                  <a:lnTo>
                    <a:pt x="43" y="194"/>
                  </a:lnTo>
                  <a:lnTo>
                    <a:pt x="37" y="199"/>
                  </a:lnTo>
                  <a:lnTo>
                    <a:pt x="32" y="203"/>
                  </a:lnTo>
                  <a:lnTo>
                    <a:pt x="32" y="203"/>
                  </a:lnTo>
                  <a:lnTo>
                    <a:pt x="33" y="215"/>
                  </a:lnTo>
                  <a:lnTo>
                    <a:pt x="37" y="226"/>
                  </a:lnTo>
                  <a:lnTo>
                    <a:pt x="42" y="237"/>
                  </a:lnTo>
                  <a:lnTo>
                    <a:pt x="46" y="248"/>
                  </a:lnTo>
                  <a:lnTo>
                    <a:pt x="52" y="259"/>
                  </a:lnTo>
                  <a:lnTo>
                    <a:pt x="59" y="268"/>
                  </a:lnTo>
                  <a:lnTo>
                    <a:pt x="66" y="278"/>
                  </a:lnTo>
                  <a:lnTo>
                    <a:pt x="74" y="286"/>
                  </a:lnTo>
                  <a:lnTo>
                    <a:pt x="82" y="294"/>
                  </a:lnTo>
                  <a:lnTo>
                    <a:pt x="92" y="302"/>
                  </a:lnTo>
                  <a:lnTo>
                    <a:pt x="101" y="309"/>
                  </a:lnTo>
                  <a:lnTo>
                    <a:pt x="112" y="314"/>
                  </a:lnTo>
                  <a:lnTo>
                    <a:pt x="123" y="320"/>
                  </a:lnTo>
                  <a:lnTo>
                    <a:pt x="134" y="324"/>
                  </a:lnTo>
                  <a:lnTo>
                    <a:pt x="146" y="327"/>
                  </a:lnTo>
                  <a:lnTo>
                    <a:pt x="158" y="329"/>
                  </a:lnTo>
                  <a:lnTo>
                    <a:pt x="158" y="329"/>
                  </a:lnTo>
                  <a:lnTo>
                    <a:pt x="158" y="329"/>
                  </a:lnTo>
                  <a:lnTo>
                    <a:pt x="161" y="322"/>
                  </a:lnTo>
                  <a:lnTo>
                    <a:pt x="166" y="318"/>
                  </a:lnTo>
                  <a:lnTo>
                    <a:pt x="173" y="314"/>
                  </a:lnTo>
                  <a:lnTo>
                    <a:pt x="180" y="314"/>
                  </a:lnTo>
                  <a:lnTo>
                    <a:pt x="180" y="362"/>
                  </a:lnTo>
                  <a:lnTo>
                    <a:pt x="180" y="362"/>
                  </a:lnTo>
                  <a:lnTo>
                    <a:pt x="180" y="362"/>
                  </a:lnTo>
                  <a:lnTo>
                    <a:pt x="161" y="360"/>
                  </a:lnTo>
                  <a:lnTo>
                    <a:pt x="143" y="358"/>
                  </a:lnTo>
                  <a:lnTo>
                    <a:pt x="126" y="354"/>
                  </a:lnTo>
                  <a:lnTo>
                    <a:pt x="109" y="347"/>
                  </a:lnTo>
                  <a:lnTo>
                    <a:pt x="93" y="340"/>
                  </a:lnTo>
                  <a:lnTo>
                    <a:pt x="78" y="331"/>
                  </a:lnTo>
                  <a:lnTo>
                    <a:pt x="65" y="320"/>
                  </a:lnTo>
                  <a:lnTo>
                    <a:pt x="52" y="309"/>
                  </a:lnTo>
                  <a:lnTo>
                    <a:pt x="40" y="295"/>
                  </a:lnTo>
                  <a:lnTo>
                    <a:pt x="29" y="282"/>
                  </a:lnTo>
                  <a:lnTo>
                    <a:pt x="21" y="267"/>
                  </a:lnTo>
                  <a:lnTo>
                    <a:pt x="13" y="251"/>
                  </a:lnTo>
                  <a:lnTo>
                    <a:pt x="8" y="234"/>
                  </a:lnTo>
                  <a:lnTo>
                    <a:pt x="2" y="217"/>
                  </a:lnTo>
                  <a:lnTo>
                    <a:pt x="0" y="199"/>
                  </a:lnTo>
                  <a:lnTo>
                    <a:pt x="0" y="180"/>
                  </a:lnTo>
                  <a:lnTo>
                    <a:pt x="0" y="180"/>
                  </a:lnTo>
                  <a:lnTo>
                    <a:pt x="0" y="163"/>
                  </a:lnTo>
                  <a:lnTo>
                    <a:pt x="2" y="145"/>
                  </a:lnTo>
                  <a:lnTo>
                    <a:pt x="8" y="127"/>
                  </a:lnTo>
                  <a:lnTo>
                    <a:pt x="13" y="111"/>
                  </a:lnTo>
                  <a:lnTo>
                    <a:pt x="21" y="95"/>
                  </a:lnTo>
                  <a:lnTo>
                    <a:pt x="29" y="80"/>
                  </a:lnTo>
                  <a:lnTo>
                    <a:pt x="40" y="67"/>
                  </a:lnTo>
                  <a:lnTo>
                    <a:pt x="52" y="53"/>
                  </a:lnTo>
                  <a:lnTo>
                    <a:pt x="65" y="42"/>
                  </a:lnTo>
                  <a:lnTo>
                    <a:pt x="78" y="31"/>
                  </a:lnTo>
                  <a:lnTo>
                    <a:pt x="93" y="22"/>
                  </a:lnTo>
                  <a:lnTo>
                    <a:pt x="109" y="15"/>
                  </a:lnTo>
                  <a:lnTo>
                    <a:pt x="126" y="8"/>
                  </a:lnTo>
                  <a:lnTo>
                    <a:pt x="143" y="4"/>
                  </a:lnTo>
                  <a:lnTo>
                    <a:pt x="161" y="2"/>
                  </a:lnTo>
                  <a:lnTo>
                    <a:pt x="180" y="0"/>
                  </a:lnTo>
                  <a:lnTo>
                    <a:pt x="1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67" name="Freeform 145"/>
            <p:cNvSpPr/>
            <p:nvPr/>
          </p:nvSpPr>
          <p:spPr bwMode="auto">
            <a:xfrm>
              <a:off x="2336801" y="3235325"/>
              <a:ext cx="285750" cy="150813"/>
            </a:xfrm>
            <a:custGeom>
              <a:avLst/>
              <a:gdLst>
                <a:gd name="T0" fmla="*/ 13 w 180"/>
                <a:gd name="T1" fmla="*/ 0 h 95"/>
                <a:gd name="T2" fmla="*/ 54 w 180"/>
                <a:gd name="T3" fmla="*/ 42 h 95"/>
                <a:gd name="T4" fmla="*/ 54 w 180"/>
                <a:gd name="T5" fmla="*/ 42 h 95"/>
                <a:gd name="T6" fmla="*/ 60 w 180"/>
                <a:gd name="T7" fmla="*/ 39 h 95"/>
                <a:gd name="T8" fmla="*/ 67 w 180"/>
                <a:gd name="T9" fmla="*/ 39 h 95"/>
                <a:gd name="T10" fmla="*/ 67 w 180"/>
                <a:gd name="T11" fmla="*/ 39 h 95"/>
                <a:gd name="T12" fmla="*/ 75 w 180"/>
                <a:gd name="T13" fmla="*/ 41 h 95"/>
                <a:gd name="T14" fmla="*/ 83 w 180"/>
                <a:gd name="T15" fmla="*/ 45 h 95"/>
                <a:gd name="T16" fmla="*/ 88 w 180"/>
                <a:gd name="T17" fmla="*/ 50 h 95"/>
                <a:gd name="T18" fmla="*/ 92 w 180"/>
                <a:gd name="T19" fmla="*/ 58 h 95"/>
                <a:gd name="T20" fmla="*/ 180 w 180"/>
                <a:gd name="T21" fmla="*/ 58 h 95"/>
                <a:gd name="T22" fmla="*/ 180 w 180"/>
                <a:gd name="T23" fmla="*/ 76 h 95"/>
                <a:gd name="T24" fmla="*/ 92 w 180"/>
                <a:gd name="T25" fmla="*/ 76 h 95"/>
                <a:gd name="T26" fmla="*/ 92 w 180"/>
                <a:gd name="T27" fmla="*/ 76 h 95"/>
                <a:gd name="T28" fmla="*/ 88 w 180"/>
                <a:gd name="T29" fmla="*/ 84 h 95"/>
                <a:gd name="T30" fmla="*/ 83 w 180"/>
                <a:gd name="T31" fmla="*/ 89 h 95"/>
                <a:gd name="T32" fmla="*/ 75 w 180"/>
                <a:gd name="T33" fmla="*/ 93 h 95"/>
                <a:gd name="T34" fmla="*/ 67 w 180"/>
                <a:gd name="T35" fmla="*/ 95 h 95"/>
                <a:gd name="T36" fmla="*/ 67 w 180"/>
                <a:gd name="T37" fmla="*/ 95 h 95"/>
                <a:gd name="T38" fmla="*/ 61 w 180"/>
                <a:gd name="T39" fmla="*/ 95 h 95"/>
                <a:gd name="T40" fmla="*/ 56 w 180"/>
                <a:gd name="T41" fmla="*/ 92 h 95"/>
                <a:gd name="T42" fmla="*/ 50 w 180"/>
                <a:gd name="T43" fmla="*/ 91 h 95"/>
                <a:gd name="T44" fmla="*/ 46 w 180"/>
                <a:gd name="T45" fmla="*/ 87 h 95"/>
                <a:gd name="T46" fmla="*/ 44 w 180"/>
                <a:gd name="T47" fmla="*/ 83 h 95"/>
                <a:gd name="T48" fmla="*/ 41 w 180"/>
                <a:gd name="T49" fmla="*/ 77 h 95"/>
                <a:gd name="T50" fmla="*/ 40 w 180"/>
                <a:gd name="T51" fmla="*/ 73 h 95"/>
                <a:gd name="T52" fmla="*/ 38 w 180"/>
                <a:gd name="T53" fmla="*/ 66 h 95"/>
                <a:gd name="T54" fmla="*/ 38 w 180"/>
                <a:gd name="T55" fmla="*/ 66 h 95"/>
                <a:gd name="T56" fmla="*/ 40 w 180"/>
                <a:gd name="T57" fmla="*/ 61 h 95"/>
                <a:gd name="T58" fmla="*/ 41 w 180"/>
                <a:gd name="T59" fmla="*/ 54 h 95"/>
                <a:gd name="T60" fmla="*/ 0 w 180"/>
                <a:gd name="T61" fmla="*/ 13 h 95"/>
                <a:gd name="T62" fmla="*/ 13 w 180"/>
                <a:gd name="T6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95">
                  <a:moveTo>
                    <a:pt x="13" y="0"/>
                  </a:moveTo>
                  <a:lnTo>
                    <a:pt x="54" y="42"/>
                  </a:lnTo>
                  <a:lnTo>
                    <a:pt x="54" y="42"/>
                  </a:lnTo>
                  <a:lnTo>
                    <a:pt x="60" y="39"/>
                  </a:lnTo>
                  <a:lnTo>
                    <a:pt x="67" y="39"/>
                  </a:lnTo>
                  <a:lnTo>
                    <a:pt x="67" y="39"/>
                  </a:lnTo>
                  <a:lnTo>
                    <a:pt x="75" y="41"/>
                  </a:lnTo>
                  <a:lnTo>
                    <a:pt x="83" y="45"/>
                  </a:lnTo>
                  <a:lnTo>
                    <a:pt x="88" y="50"/>
                  </a:lnTo>
                  <a:lnTo>
                    <a:pt x="92" y="58"/>
                  </a:lnTo>
                  <a:lnTo>
                    <a:pt x="180" y="58"/>
                  </a:lnTo>
                  <a:lnTo>
                    <a:pt x="180" y="76"/>
                  </a:lnTo>
                  <a:lnTo>
                    <a:pt x="92" y="76"/>
                  </a:lnTo>
                  <a:lnTo>
                    <a:pt x="92" y="76"/>
                  </a:lnTo>
                  <a:lnTo>
                    <a:pt x="88" y="84"/>
                  </a:lnTo>
                  <a:lnTo>
                    <a:pt x="83" y="89"/>
                  </a:lnTo>
                  <a:lnTo>
                    <a:pt x="75" y="93"/>
                  </a:lnTo>
                  <a:lnTo>
                    <a:pt x="67" y="95"/>
                  </a:lnTo>
                  <a:lnTo>
                    <a:pt x="67" y="95"/>
                  </a:lnTo>
                  <a:lnTo>
                    <a:pt x="61" y="95"/>
                  </a:lnTo>
                  <a:lnTo>
                    <a:pt x="56" y="92"/>
                  </a:lnTo>
                  <a:lnTo>
                    <a:pt x="50" y="91"/>
                  </a:lnTo>
                  <a:lnTo>
                    <a:pt x="46" y="87"/>
                  </a:lnTo>
                  <a:lnTo>
                    <a:pt x="44" y="83"/>
                  </a:lnTo>
                  <a:lnTo>
                    <a:pt x="41" y="77"/>
                  </a:lnTo>
                  <a:lnTo>
                    <a:pt x="40" y="73"/>
                  </a:lnTo>
                  <a:lnTo>
                    <a:pt x="38" y="66"/>
                  </a:lnTo>
                  <a:lnTo>
                    <a:pt x="38" y="66"/>
                  </a:lnTo>
                  <a:lnTo>
                    <a:pt x="40" y="61"/>
                  </a:lnTo>
                  <a:lnTo>
                    <a:pt x="41" y="54"/>
                  </a:lnTo>
                  <a:lnTo>
                    <a:pt x="0" y="13"/>
                  </a:lnTo>
                  <a:lnTo>
                    <a:pt x="1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grpSp>
        <p:nvGrpSpPr>
          <p:cNvPr id="268" name="组合 211"/>
          <p:cNvGrpSpPr/>
          <p:nvPr/>
        </p:nvGrpSpPr>
        <p:grpSpPr>
          <a:xfrm>
            <a:off x="5325970" y="4087841"/>
            <a:ext cx="447617" cy="422220"/>
            <a:chOff x="2051051" y="3792538"/>
            <a:chExt cx="447675" cy="422275"/>
          </a:xfrm>
          <a:solidFill>
            <a:srgbClr val="C00000"/>
          </a:solidFill>
        </p:grpSpPr>
        <p:sp>
          <p:nvSpPr>
            <p:cNvPr id="269" name="Freeform 146"/>
            <p:cNvSpPr/>
            <p:nvPr/>
          </p:nvSpPr>
          <p:spPr bwMode="auto">
            <a:xfrm>
              <a:off x="2051051" y="3879850"/>
              <a:ext cx="447675" cy="334963"/>
            </a:xfrm>
            <a:custGeom>
              <a:avLst/>
              <a:gdLst>
                <a:gd name="T0" fmla="*/ 86 w 282"/>
                <a:gd name="T1" fmla="*/ 0 h 211"/>
                <a:gd name="T2" fmla="*/ 115 w 282"/>
                <a:gd name="T3" fmla="*/ 6 h 211"/>
                <a:gd name="T4" fmla="*/ 141 w 282"/>
                <a:gd name="T5" fmla="*/ 20 h 211"/>
                <a:gd name="T6" fmla="*/ 153 w 282"/>
                <a:gd name="T7" fmla="*/ 11 h 211"/>
                <a:gd name="T8" fmla="*/ 182 w 282"/>
                <a:gd name="T9" fmla="*/ 1 h 211"/>
                <a:gd name="T10" fmla="*/ 198 w 282"/>
                <a:gd name="T11" fmla="*/ 0 h 211"/>
                <a:gd name="T12" fmla="*/ 214 w 282"/>
                <a:gd name="T13" fmla="*/ 1 h 211"/>
                <a:gd name="T14" fmla="*/ 245 w 282"/>
                <a:gd name="T15" fmla="*/ 14 h 211"/>
                <a:gd name="T16" fmla="*/ 268 w 282"/>
                <a:gd name="T17" fmla="*/ 35 h 211"/>
                <a:gd name="T18" fmla="*/ 278 w 282"/>
                <a:gd name="T19" fmla="*/ 57 h 211"/>
                <a:gd name="T20" fmla="*/ 282 w 282"/>
                <a:gd name="T21" fmla="*/ 73 h 211"/>
                <a:gd name="T22" fmla="*/ 282 w 282"/>
                <a:gd name="T23" fmla="*/ 81 h 211"/>
                <a:gd name="T24" fmla="*/ 281 w 282"/>
                <a:gd name="T25" fmla="*/ 102 h 211"/>
                <a:gd name="T26" fmla="*/ 274 w 282"/>
                <a:gd name="T27" fmla="*/ 123 h 211"/>
                <a:gd name="T28" fmla="*/ 263 w 282"/>
                <a:gd name="T29" fmla="*/ 145 h 211"/>
                <a:gd name="T30" fmla="*/ 248 w 282"/>
                <a:gd name="T31" fmla="*/ 165 h 211"/>
                <a:gd name="T32" fmla="*/ 228 w 282"/>
                <a:gd name="T33" fmla="*/ 184 h 211"/>
                <a:gd name="T34" fmla="*/ 203 w 282"/>
                <a:gd name="T35" fmla="*/ 199 h 211"/>
                <a:gd name="T36" fmla="*/ 172 w 282"/>
                <a:gd name="T37" fmla="*/ 209 h 211"/>
                <a:gd name="T38" fmla="*/ 137 w 282"/>
                <a:gd name="T39" fmla="*/ 211 h 211"/>
                <a:gd name="T40" fmla="*/ 118 w 282"/>
                <a:gd name="T41" fmla="*/ 211 h 211"/>
                <a:gd name="T42" fmla="*/ 86 w 282"/>
                <a:gd name="T43" fmla="*/ 203 h 211"/>
                <a:gd name="T44" fmla="*/ 58 w 282"/>
                <a:gd name="T45" fmla="*/ 191 h 211"/>
                <a:gd name="T46" fmla="*/ 38 w 282"/>
                <a:gd name="T47" fmla="*/ 173 h 211"/>
                <a:gd name="T48" fmla="*/ 22 w 282"/>
                <a:gd name="T49" fmla="*/ 153 h 211"/>
                <a:gd name="T50" fmla="*/ 11 w 282"/>
                <a:gd name="T51" fmla="*/ 133 h 211"/>
                <a:gd name="T52" fmla="*/ 4 w 282"/>
                <a:gd name="T53" fmla="*/ 111 h 211"/>
                <a:gd name="T54" fmla="*/ 0 w 282"/>
                <a:gd name="T55" fmla="*/ 81 h 211"/>
                <a:gd name="T56" fmla="*/ 0 w 282"/>
                <a:gd name="T57" fmla="*/ 73 h 211"/>
                <a:gd name="T58" fmla="*/ 4 w 282"/>
                <a:gd name="T59" fmla="*/ 57 h 211"/>
                <a:gd name="T60" fmla="*/ 15 w 282"/>
                <a:gd name="T61" fmla="*/ 35 h 211"/>
                <a:gd name="T62" fmla="*/ 38 w 282"/>
                <a:gd name="T63" fmla="*/ 14 h 211"/>
                <a:gd name="T64" fmla="*/ 68 w 282"/>
                <a:gd name="T65" fmla="*/ 1 h 211"/>
                <a:gd name="T66" fmla="*/ 86 w 282"/>
                <a:gd name="T6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2" h="211">
                  <a:moveTo>
                    <a:pt x="86" y="0"/>
                  </a:moveTo>
                  <a:lnTo>
                    <a:pt x="86" y="0"/>
                  </a:lnTo>
                  <a:lnTo>
                    <a:pt x="100" y="1"/>
                  </a:lnTo>
                  <a:lnTo>
                    <a:pt x="115" y="6"/>
                  </a:lnTo>
                  <a:lnTo>
                    <a:pt x="129" y="11"/>
                  </a:lnTo>
                  <a:lnTo>
                    <a:pt x="141" y="20"/>
                  </a:lnTo>
                  <a:lnTo>
                    <a:pt x="141" y="20"/>
                  </a:lnTo>
                  <a:lnTo>
                    <a:pt x="153" y="11"/>
                  </a:lnTo>
                  <a:lnTo>
                    <a:pt x="167" y="6"/>
                  </a:lnTo>
                  <a:lnTo>
                    <a:pt x="182" y="1"/>
                  </a:lnTo>
                  <a:lnTo>
                    <a:pt x="198" y="0"/>
                  </a:lnTo>
                  <a:lnTo>
                    <a:pt x="198" y="0"/>
                  </a:lnTo>
                  <a:lnTo>
                    <a:pt x="206" y="0"/>
                  </a:lnTo>
                  <a:lnTo>
                    <a:pt x="214" y="1"/>
                  </a:lnTo>
                  <a:lnTo>
                    <a:pt x="230" y="6"/>
                  </a:lnTo>
                  <a:lnTo>
                    <a:pt x="245" y="14"/>
                  </a:lnTo>
                  <a:lnTo>
                    <a:pt x="258" y="23"/>
                  </a:lnTo>
                  <a:lnTo>
                    <a:pt x="268" y="35"/>
                  </a:lnTo>
                  <a:lnTo>
                    <a:pt x="275" y="49"/>
                  </a:lnTo>
                  <a:lnTo>
                    <a:pt x="278" y="57"/>
                  </a:lnTo>
                  <a:lnTo>
                    <a:pt x="281" y="65"/>
                  </a:lnTo>
                  <a:lnTo>
                    <a:pt x="282" y="73"/>
                  </a:lnTo>
                  <a:lnTo>
                    <a:pt x="282" y="81"/>
                  </a:lnTo>
                  <a:lnTo>
                    <a:pt x="282" y="81"/>
                  </a:lnTo>
                  <a:lnTo>
                    <a:pt x="282" y="91"/>
                  </a:lnTo>
                  <a:lnTo>
                    <a:pt x="281" y="102"/>
                  </a:lnTo>
                  <a:lnTo>
                    <a:pt x="278" y="112"/>
                  </a:lnTo>
                  <a:lnTo>
                    <a:pt x="274" y="123"/>
                  </a:lnTo>
                  <a:lnTo>
                    <a:pt x="270" y="134"/>
                  </a:lnTo>
                  <a:lnTo>
                    <a:pt x="263" y="145"/>
                  </a:lnTo>
                  <a:lnTo>
                    <a:pt x="256" y="156"/>
                  </a:lnTo>
                  <a:lnTo>
                    <a:pt x="248" y="165"/>
                  </a:lnTo>
                  <a:lnTo>
                    <a:pt x="239" y="175"/>
                  </a:lnTo>
                  <a:lnTo>
                    <a:pt x="228" y="184"/>
                  </a:lnTo>
                  <a:lnTo>
                    <a:pt x="216" y="192"/>
                  </a:lnTo>
                  <a:lnTo>
                    <a:pt x="203" y="199"/>
                  </a:lnTo>
                  <a:lnTo>
                    <a:pt x="188" y="205"/>
                  </a:lnTo>
                  <a:lnTo>
                    <a:pt x="172" y="209"/>
                  </a:lnTo>
                  <a:lnTo>
                    <a:pt x="156" y="211"/>
                  </a:lnTo>
                  <a:lnTo>
                    <a:pt x="137" y="211"/>
                  </a:lnTo>
                  <a:lnTo>
                    <a:pt x="137" y="211"/>
                  </a:lnTo>
                  <a:lnTo>
                    <a:pt x="118" y="211"/>
                  </a:lnTo>
                  <a:lnTo>
                    <a:pt x="100" y="209"/>
                  </a:lnTo>
                  <a:lnTo>
                    <a:pt x="86" y="203"/>
                  </a:lnTo>
                  <a:lnTo>
                    <a:pt x="71" y="198"/>
                  </a:lnTo>
                  <a:lnTo>
                    <a:pt x="58" y="191"/>
                  </a:lnTo>
                  <a:lnTo>
                    <a:pt x="48" y="183"/>
                  </a:lnTo>
                  <a:lnTo>
                    <a:pt x="38" y="173"/>
                  </a:lnTo>
                  <a:lnTo>
                    <a:pt x="29" y="164"/>
                  </a:lnTo>
                  <a:lnTo>
                    <a:pt x="22" y="153"/>
                  </a:lnTo>
                  <a:lnTo>
                    <a:pt x="15" y="144"/>
                  </a:lnTo>
                  <a:lnTo>
                    <a:pt x="11" y="133"/>
                  </a:lnTo>
                  <a:lnTo>
                    <a:pt x="7" y="121"/>
                  </a:lnTo>
                  <a:lnTo>
                    <a:pt x="4" y="111"/>
                  </a:lnTo>
                  <a:lnTo>
                    <a:pt x="2" y="100"/>
                  </a:lnTo>
                  <a:lnTo>
                    <a:pt x="0" y="81"/>
                  </a:lnTo>
                  <a:lnTo>
                    <a:pt x="0" y="81"/>
                  </a:lnTo>
                  <a:lnTo>
                    <a:pt x="0" y="73"/>
                  </a:lnTo>
                  <a:lnTo>
                    <a:pt x="2" y="65"/>
                  </a:lnTo>
                  <a:lnTo>
                    <a:pt x="4" y="57"/>
                  </a:lnTo>
                  <a:lnTo>
                    <a:pt x="7" y="49"/>
                  </a:lnTo>
                  <a:lnTo>
                    <a:pt x="15" y="35"/>
                  </a:lnTo>
                  <a:lnTo>
                    <a:pt x="25" y="23"/>
                  </a:lnTo>
                  <a:lnTo>
                    <a:pt x="38" y="14"/>
                  </a:lnTo>
                  <a:lnTo>
                    <a:pt x="52" y="6"/>
                  </a:lnTo>
                  <a:lnTo>
                    <a:pt x="68" y="1"/>
                  </a:lnTo>
                  <a:lnTo>
                    <a:pt x="76" y="0"/>
                  </a:lnTo>
                  <a:lnTo>
                    <a:pt x="86" y="0"/>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70" name="Freeform 147"/>
            <p:cNvSpPr/>
            <p:nvPr/>
          </p:nvSpPr>
          <p:spPr bwMode="auto">
            <a:xfrm>
              <a:off x="2178051" y="3792538"/>
              <a:ext cx="107950" cy="153988"/>
            </a:xfrm>
            <a:custGeom>
              <a:avLst/>
              <a:gdLst>
                <a:gd name="T0" fmla="*/ 60 w 68"/>
                <a:gd name="T1" fmla="*/ 97 h 97"/>
                <a:gd name="T2" fmla="*/ 60 w 68"/>
                <a:gd name="T3" fmla="*/ 97 h 97"/>
                <a:gd name="T4" fmla="*/ 65 w 68"/>
                <a:gd name="T5" fmla="*/ 85 h 97"/>
                <a:gd name="T6" fmla="*/ 68 w 68"/>
                <a:gd name="T7" fmla="*/ 71 h 97"/>
                <a:gd name="T8" fmla="*/ 68 w 68"/>
                <a:gd name="T9" fmla="*/ 58 h 97"/>
                <a:gd name="T10" fmla="*/ 66 w 68"/>
                <a:gd name="T11" fmla="*/ 46 h 97"/>
                <a:gd name="T12" fmla="*/ 62 w 68"/>
                <a:gd name="T13" fmla="*/ 33 h 97"/>
                <a:gd name="T14" fmla="*/ 56 w 68"/>
                <a:gd name="T15" fmla="*/ 21 h 97"/>
                <a:gd name="T16" fmla="*/ 49 w 68"/>
                <a:gd name="T17" fmla="*/ 10 h 97"/>
                <a:gd name="T18" fmla="*/ 39 w 68"/>
                <a:gd name="T19" fmla="*/ 0 h 97"/>
                <a:gd name="T20" fmla="*/ 0 w 68"/>
                <a:gd name="T21" fmla="*/ 6 h 97"/>
                <a:gd name="T22" fmla="*/ 0 w 68"/>
                <a:gd name="T23" fmla="*/ 6 h 97"/>
                <a:gd name="T24" fmla="*/ 14 w 68"/>
                <a:gd name="T25" fmla="*/ 15 h 97"/>
                <a:gd name="T26" fmla="*/ 24 w 68"/>
                <a:gd name="T27" fmla="*/ 23 h 97"/>
                <a:gd name="T28" fmla="*/ 35 w 68"/>
                <a:gd name="T29" fmla="*/ 32 h 97"/>
                <a:gd name="T30" fmla="*/ 43 w 68"/>
                <a:gd name="T31" fmla="*/ 42 h 97"/>
                <a:gd name="T32" fmla="*/ 50 w 68"/>
                <a:gd name="T33" fmla="*/ 54 h 97"/>
                <a:gd name="T34" fmla="*/ 56 w 68"/>
                <a:gd name="T35" fmla="*/ 66 h 97"/>
                <a:gd name="T36" fmla="*/ 58 w 68"/>
                <a:gd name="T37" fmla="*/ 81 h 97"/>
                <a:gd name="T38" fmla="*/ 60 w 68"/>
                <a:gd name="T39" fmla="*/ 97 h 97"/>
                <a:gd name="T40" fmla="*/ 60 w 68"/>
                <a:gd name="T4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7">
                  <a:moveTo>
                    <a:pt x="60" y="97"/>
                  </a:moveTo>
                  <a:lnTo>
                    <a:pt x="60" y="97"/>
                  </a:lnTo>
                  <a:lnTo>
                    <a:pt x="65" y="85"/>
                  </a:lnTo>
                  <a:lnTo>
                    <a:pt x="68" y="71"/>
                  </a:lnTo>
                  <a:lnTo>
                    <a:pt x="68" y="58"/>
                  </a:lnTo>
                  <a:lnTo>
                    <a:pt x="66" y="46"/>
                  </a:lnTo>
                  <a:lnTo>
                    <a:pt x="62" y="33"/>
                  </a:lnTo>
                  <a:lnTo>
                    <a:pt x="56" y="21"/>
                  </a:lnTo>
                  <a:lnTo>
                    <a:pt x="49" y="10"/>
                  </a:lnTo>
                  <a:lnTo>
                    <a:pt x="39" y="0"/>
                  </a:lnTo>
                  <a:lnTo>
                    <a:pt x="0" y="6"/>
                  </a:lnTo>
                  <a:lnTo>
                    <a:pt x="0" y="6"/>
                  </a:lnTo>
                  <a:lnTo>
                    <a:pt x="14" y="15"/>
                  </a:lnTo>
                  <a:lnTo>
                    <a:pt x="24" y="23"/>
                  </a:lnTo>
                  <a:lnTo>
                    <a:pt x="35" y="32"/>
                  </a:lnTo>
                  <a:lnTo>
                    <a:pt x="43" y="42"/>
                  </a:lnTo>
                  <a:lnTo>
                    <a:pt x="50" y="54"/>
                  </a:lnTo>
                  <a:lnTo>
                    <a:pt x="56" y="66"/>
                  </a:lnTo>
                  <a:lnTo>
                    <a:pt x="58" y="81"/>
                  </a:lnTo>
                  <a:lnTo>
                    <a:pt x="60" y="97"/>
                  </a:lnTo>
                  <a:lnTo>
                    <a:pt x="60" y="9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grpSp>
        <p:nvGrpSpPr>
          <p:cNvPr id="271" name="组合 200"/>
          <p:cNvGrpSpPr/>
          <p:nvPr/>
        </p:nvGrpSpPr>
        <p:grpSpPr>
          <a:xfrm>
            <a:off x="6465646" y="1525949"/>
            <a:ext cx="676187" cy="555553"/>
            <a:chOff x="3190876" y="1230313"/>
            <a:chExt cx="676275" cy="555625"/>
          </a:xfrm>
          <a:solidFill>
            <a:srgbClr val="C00000"/>
          </a:solidFill>
        </p:grpSpPr>
        <p:sp>
          <p:nvSpPr>
            <p:cNvPr id="272" name="Freeform 148"/>
            <p:cNvSpPr/>
            <p:nvPr/>
          </p:nvSpPr>
          <p:spPr bwMode="auto">
            <a:xfrm>
              <a:off x="3209926" y="1257300"/>
              <a:ext cx="657225" cy="528638"/>
            </a:xfrm>
            <a:custGeom>
              <a:avLst/>
              <a:gdLst>
                <a:gd name="T0" fmla="*/ 0 w 414"/>
                <a:gd name="T1" fmla="*/ 117 h 333"/>
                <a:gd name="T2" fmla="*/ 10 w 414"/>
                <a:gd name="T3" fmla="*/ 102 h 333"/>
                <a:gd name="T4" fmla="*/ 316 w 414"/>
                <a:gd name="T5" fmla="*/ 306 h 333"/>
                <a:gd name="T6" fmla="*/ 316 w 414"/>
                <a:gd name="T7" fmla="*/ 306 h 333"/>
                <a:gd name="T8" fmla="*/ 325 w 414"/>
                <a:gd name="T9" fmla="*/ 310 h 333"/>
                <a:gd name="T10" fmla="*/ 335 w 414"/>
                <a:gd name="T11" fmla="*/ 313 h 333"/>
                <a:gd name="T12" fmla="*/ 343 w 414"/>
                <a:gd name="T13" fmla="*/ 313 h 333"/>
                <a:gd name="T14" fmla="*/ 352 w 414"/>
                <a:gd name="T15" fmla="*/ 312 h 333"/>
                <a:gd name="T16" fmla="*/ 362 w 414"/>
                <a:gd name="T17" fmla="*/ 309 h 333"/>
                <a:gd name="T18" fmla="*/ 371 w 414"/>
                <a:gd name="T19" fmla="*/ 304 h 333"/>
                <a:gd name="T20" fmla="*/ 378 w 414"/>
                <a:gd name="T21" fmla="*/ 297 h 333"/>
                <a:gd name="T22" fmla="*/ 385 w 414"/>
                <a:gd name="T23" fmla="*/ 289 h 333"/>
                <a:gd name="T24" fmla="*/ 385 w 414"/>
                <a:gd name="T25" fmla="*/ 289 h 333"/>
                <a:gd name="T26" fmla="*/ 390 w 414"/>
                <a:gd name="T27" fmla="*/ 279 h 333"/>
                <a:gd name="T28" fmla="*/ 393 w 414"/>
                <a:gd name="T29" fmla="*/ 270 h 333"/>
                <a:gd name="T30" fmla="*/ 394 w 414"/>
                <a:gd name="T31" fmla="*/ 260 h 333"/>
                <a:gd name="T32" fmla="*/ 394 w 414"/>
                <a:gd name="T33" fmla="*/ 251 h 333"/>
                <a:gd name="T34" fmla="*/ 391 w 414"/>
                <a:gd name="T35" fmla="*/ 241 h 333"/>
                <a:gd name="T36" fmla="*/ 387 w 414"/>
                <a:gd name="T37" fmla="*/ 232 h 333"/>
                <a:gd name="T38" fmla="*/ 382 w 414"/>
                <a:gd name="T39" fmla="*/ 225 h 333"/>
                <a:gd name="T40" fmla="*/ 375 w 414"/>
                <a:gd name="T41" fmla="*/ 218 h 333"/>
                <a:gd name="T42" fmla="*/ 69 w 414"/>
                <a:gd name="T43" fmla="*/ 14 h 333"/>
                <a:gd name="T44" fmla="*/ 79 w 414"/>
                <a:gd name="T45" fmla="*/ 0 h 333"/>
                <a:gd name="T46" fmla="*/ 389 w 414"/>
                <a:gd name="T47" fmla="*/ 207 h 333"/>
                <a:gd name="T48" fmla="*/ 389 w 414"/>
                <a:gd name="T49" fmla="*/ 207 h 333"/>
                <a:gd name="T50" fmla="*/ 398 w 414"/>
                <a:gd name="T51" fmla="*/ 216 h 333"/>
                <a:gd name="T52" fmla="*/ 405 w 414"/>
                <a:gd name="T53" fmla="*/ 225 h 333"/>
                <a:gd name="T54" fmla="*/ 410 w 414"/>
                <a:gd name="T55" fmla="*/ 236 h 333"/>
                <a:gd name="T56" fmla="*/ 414 w 414"/>
                <a:gd name="T57" fmla="*/ 248 h 333"/>
                <a:gd name="T58" fmla="*/ 414 w 414"/>
                <a:gd name="T59" fmla="*/ 262 h 333"/>
                <a:gd name="T60" fmla="*/ 413 w 414"/>
                <a:gd name="T61" fmla="*/ 275 h 333"/>
                <a:gd name="T62" fmla="*/ 409 w 414"/>
                <a:gd name="T63" fmla="*/ 287 h 333"/>
                <a:gd name="T64" fmla="*/ 402 w 414"/>
                <a:gd name="T65" fmla="*/ 300 h 333"/>
                <a:gd name="T66" fmla="*/ 402 w 414"/>
                <a:gd name="T67" fmla="*/ 300 h 333"/>
                <a:gd name="T68" fmla="*/ 393 w 414"/>
                <a:gd name="T69" fmla="*/ 312 h 333"/>
                <a:gd name="T70" fmla="*/ 382 w 414"/>
                <a:gd name="T71" fmla="*/ 320 h 333"/>
                <a:gd name="T72" fmla="*/ 371 w 414"/>
                <a:gd name="T73" fmla="*/ 327 h 333"/>
                <a:gd name="T74" fmla="*/ 359 w 414"/>
                <a:gd name="T75" fmla="*/ 331 h 333"/>
                <a:gd name="T76" fmla="*/ 347 w 414"/>
                <a:gd name="T77" fmla="*/ 333 h 333"/>
                <a:gd name="T78" fmla="*/ 335 w 414"/>
                <a:gd name="T79" fmla="*/ 332 h 333"/>
                <a:gd name="T80" fmla="*/ 322 w 414"/>
                <a:gd name="T81" fmla="*/ 329 h 333"/>
                <a:gd name="T82" fmla="*/ 310 w 414"/>
                <a:gd name="T83" fmla="*/ 323 h 333"/>
                <a:gd name="T84" fmla="*/ 0 w 414"/>
                <a:gd name="T85" fmla="*/ 11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4" h="333">
                  <a:moveTo>
                    <a:pt x="0" y="117"/>
                  </a:moveTo>
                  <a:lnTo>
                    <a:pt x="10" y="102"/>
                  </a:lnTo>
                  <a:lnTo>
                    <a:pt x="316" y="306"/>
                  </a:lnTo>
                  <a:lnTo>
                    <a:pt x="316" y="306"/>
                  </a:lnTo>
                  <a:lnTo>
                    <a:pt x="325" y="310"/>
                  </a:lnTo>
                  <a:lnTo>
                    <a:pt x="335" y="313"/>
                  </a:lnTo>
                  <a:lnTo>
                    <a:pt x="343" y="313"/>
                  </a:lnTo>
                  <a:lnTo>
                    <a:pt x="352" y="312"/>
                  </a:lnTo>
                  <a:lnTo>
                    <a:pt x="362" y="309"/>
                  </a:lnTo>
                  <a:lnTo>
                    <a:pt x="371" y="304"/>
                  </a:lnTo>
                  <a:lnTo>
                    <a:pt x="378" y="297"/>
                  </a:lnTo>
                  <a:lnTo>
                    <a:pt x="385" y="289"/>
                  </a:lnTo>
                  <a:lnTo>
                    <a:pt x="385" y="289"/>
                  </a:lnTo>
                  <a:lnTo>
                    <a:pt x="390" y="279"/>
                  </a:lnTo>
                  <a:lnTo>
                    <a:pt x="393" y="270"/>
                  </a:lnTo>
                  <a:lnTo>
                    <a:pt x="394" y="260"/>
                  </a:lnTo>
                  <a:lnTo>
                    <a:pt x="394" y="251"/>
                  </a:lnTo>
                  <a:lnTo>
                    <a:pt x="391" y="241"/>
                  </a:lnTo>
                  <a:lnTo>
                    <a:pt x="387" y="232"/>
                  </a:lnTo>
                  <a:lnTo>
                    <a:pt x="382" y="225"/>
                  </a:lnTo>
                  <a:lnTo>
                    <a:pt x="375" y="218"/>
                  </a:lnTo>
                  <a:lnTo>
                    <a:pt x="69" y="14"/>
                  </a:lnTo>
                  <a:lnTo>
                    <a:pt x="79" y="0"/>
                  </a:lnTo>
                  <a:lnTo>
                    <a:pt x="389" y="207"/>
                  </a:lnTo>
                  <a:lnTo>
                    <a:pt x="389" y="207"/>
                  </a:lnTo>
                  <a:lnTo>
                    <a:pt x="398" y="216"/>
                  </a:lnTo>
                  <a:lnTo>
                    <a:pt x="405" y="225"/>
                  </a:lnTo>
                  <a:lnTo>
                    <a:pt x="410" y="236"/>
                  </a:lnTo>
                  <a:lnTo>
                    <a:pt x="414" y="248"/>
                  </a:lnTo>
                  <a:lnTo>
                    <a:pt x="414" y="262"/>
                  </a:lnTo>
                  <a:lnTo>
                    <a:pt x="413" y="275"/>
                  </a:lnTo>
                  <a:lnTo>
                    <a:pt x="409" y="287"/>
                  </a:lnTo>
                  <a:lnTo>
                    <a:pt x="402" y="300"/>
                  </a:lnTo>
                  <a:lnTo>
                    <a:pt x="402" y="300"/>
                  </a:lnTo>
                  <a:lnTo>
                    <a:pt x="393" y="312"/>
                  </a:lnTo>
                  <a:lnTo>
                    <a:pt x="382" y="320"/>
                  </a:lnTo>
                  <a:lnTo>
                    <a:pt x="371" y="327"/>
                  </a:lnTo>
                  <a:lnTo>
                    <a:pt x="359" y="331"/>
                  </a:lnTo>
                  <a:lnTo>
                    <a:pt x="347" y="333"/>
                  </a:lnTo>
                  <a:lnTo>
                    <a:pt x="335" y="332"/>
                  </a:lnTo>
                  <a:lnTo>
                    <a:pt x="322" y="329"/>
                  </a:lnTo>
                  <a:lnTo>
                    <a:pt x="310" y="323"/>
                  </a:lnTo>
                  <a:lnTo>
                    <a:pt x="0"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73" name="Freeform 149"/>
            <p:cNvSpPr/>
            <p:nvPr/>
          </p:nvSpPr>
          <p:spPr bwMode="auto">
            <a:xfrm>
              <a:off x="3190876" y="1230313"/>
              <a:ext cx="176213" cy="246063"/>
            </a:xfrm>
            <a:custGeom>
              <a:avLst/>
              <a:gdLst>
                <a:gd name="T0" fmla="*/ 5 w 111"/>
                <a:gd name="T1" fmla="*/ 154 h 155"/>
                <a:gd name="T2" fmla="*/ 5 w 111"/>
                <a:gd name="T3" fmla="*/ 154 h 155"/>
                <a:gd name="T4" fmla="*/ 9 w 111"/>
                <a:gd name="T5" fmla="*/ 155 h 155"/>
                <a:gd name="T6" fmla="*/ 15 w 111"/>
                <a:gd name="T7" fmla="*/ 155 h 155"/>
                <a:gd name="T8" fmla="*/ 19 w 111"/>
                <a:gd name="T9" fmla="*/ 154 h 155"/>
                <a:gd name="T10" fmla="*/ 23 w 111"/>
                <a:gd name="T11" fmla="*/ 150 h 155"/>
                <a:gd name="T12" fmla="*/ 110 w 111"/>
                <a:gd name="T13" fmla="*/ 20 h 155"/>
                <a:gd name="T14" fmla="*/ 110 w 111"/>
                <a:gd name="T15" fmla="*/ 20 h 155"/>
                <a:gd name="T16" fmla="*/ 111 w 111"/>
                <a:gd name="T17" fmla="*/ 15 h 155"/>
                <a:gd name="T18" fmla="*/ 111 w 111"/>
                <a:gd name="T19" fmla="*/ 11 h 155"/>
                <a:gd name="T20" fmla="*/ 110 w 111"/>
                <a:gd name="T21" fmla="*/ 5 h 155"/>
                <a:gd name="T22" fmla="*/ 106 w 111"/>
                <a:gd name="T23" fmla="*/ 2 h 155"/>
                <a:gd name="T24" fmla="*/ 106 w 111"/>
                <a:gd name="T25" fmla="*/ 2 h 155"/>
                <a:gd name="T26" fmla="*/ 101 w 111"/>
                <a:gd name="T27" fmla="*/ 0 h 155"/>
                <a:gd name="T28" fmla="*/ 96 w 111"/>
                <a:gd name="T29" fmla="*/ 0 h 155"/>
                <a:gd name="T30" fmla="*/ 92 w 111"/>
                <a:gd name="T31" fmla="*/ 2 h 155"/>
                <a:gd name="T32" fmla="*/ 89 w 111"/>
                <a:gd name="T33" fmla="*/ 5 h 155"/>
                <a:gd name="T34" fmla="*/ 1 w 111"/>
                <a:gd name="T35" fmla="*/ 136 h 155"/>
                <a:gd name="T36" fmla="*/ 1 w 111"/>
                <a:gd name="T37" fmla="*/ 136 h 155"/>
                <a:gd name="T38" fmla="*/ 0 w 111"/>
                <a:gd name="T39" fmla="*/ 140 h 155"/>
                <a:gd name="T40" fmla="*/ 0 w 111"/>
                <a:gd name="T41" fmla="*/ 146 h 155"/>
                <a:gd name="T42" fmla="*/ 1 w 111"/>
                <a:gd name="T43" fmla="*/ 150 h 155"/>
                <a:gd name="T44" fmla="*/ 5 w 111"/>
                <a:gd name="T45" fmla="*/ 154 h 155"/>
                <a:gd name="T46" fmla="*/ 5 w 111"/>
                <a:gd name="T4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1" h="155">
                  <a:moveTo>
                    <a:pt x="5" y="154"/>
                  </a:moveTo>
                  <a:lnTo>
                    <a:pt x="5" y="154"/>
                  </a:lnTo>
                  <a:lnTo>
                    <a:pt x="9" y="155"/>
                  </a:lnTo>
                  <a:lnTo>
                    <a:pt x="15" y="155"/>
                  </a:lnTo>
                  <a:lnTo>
                    <a:pt x="19" y="154"/>
                  </a:lnTo>
                  <a:lnTo>
                    <a:pt x="23" y="150"/>
                  </a:lnTo>
                  <a:lnTo>
                    <a:pt x="110" y="20"/>
                  </a:lnTo>
                  <a:lnTo>
                    <a:pt x="110" y="20"/>
                  </a:lnTo>
                  <a:lnTo>
                    <a:pt x="111" y="15"/>
                  </a:lnTo>
                  <a:lnTo>
                    <a:pt x="111" y="11"/>
                  </a:lnTo>
                  <a:lnTo>
                    <a:pt x="110" y="5"/>
                  </a:lnTo>
                  <a:lnTo>
                    <a:pt x="106" y="2"/>
                  </a:lnTo>
                  <a:lnTo>
                    <a:pt x="106" y="2"/>
                  </a:lnTo>
                  <a:lnTo>
                    <a:pt x="101" y="0"/>
                  </a:lnTo>
                  <a:lnTo>
                    <a:pt x="96" y="0"/>
                  </a:lnTo>
                  <a:lnTo>
                    <a:pt x="92" y="2"/>
                  </a:lnTo>
                  <a:lnTo>
                    <a:pt x="89" y="5"/>
                  </a:lnTo>
                  <a:lnTo>
                    <a:pt x="1" y="136"/>
                  </a:lnTo>
                  <a:lnTo>
                    <a:pt x="1" y="136"/>
                  </a:lnTo>
                  <a:lnTo>
                    <a:pt x="0" y="140"/>
                  </a:lnTo>
                  <a:lnTo>
                    <a:pt x="0" y="146"/>
                  </a:lnTo>
                  <a:lnTo>
                    <a:pt x="1" y="150"/>
                  </a:lnTo>
                  <a:lnTo>
                    <a:pt x="5" y="154"/>
                  </a:lnTo>
                  <a:lnTo>
                    <a:pt x="5"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274" name="Freeform 150"/>
            <p:cNvSpPr/>
            <p:nvPr/>
          </p:nvSpPr>
          <p:spPr bwMode="auto">
            <a:xfrm>
              <a:off x="3287713" y="1400175"/>
              <a:ext cx="504825" cy="323850"/>
            </a:xfrm>
            <a:custGeom>
              <a:avLst/>
              <a:gdLst>
                <a:gd name="T0" fmla="*/ 0 w 318"/>
                <a:gd name="T1" fmla="*/ 19 h 204"/>
                <a:gd name="T2" fmla="*/ 11 w 318"/>
                <a:gd name="T3" fmla="*/ 0 h 204"/>
                <a:gd name="T4" fmla="*/ 284 w 318"/>
                <a:gd name="T5" fmla="*/ 182 h 204"/>
                <a:gd name="T6" fmla="*/ 284 w 318"/>
                <a:gd name="T7" fmla="*/ 182 h 204"/>
                <a:gd name="T8" fmla="*/ 292 w 318"/>
                <a:gd name="T9" fmla="*/ 186 h 204"/>
                <a:gd name="T10" fmla="*/ 302 w 318"/>
                <a:gd name="T11" fmla="*/ 188 h 204"/>
                <a:gd name="T12" fmla="*/ 310 w 318"/>
                <a:gd name="T13" fmla="*/ 188 h 204"/>
                <a:gd name="T14" fmla="*/ 318 w 318"/>
                <a:gd name="T15" fmla="*/ 185 h 204"/>
                <a:gd name="T16" fmla="*/ 318 w 318"/>
                <a:gd name="T17" fmla="*/ 185 h 204"/>
                <a:gd name="T18" fmla="*/ 317 w 318"/>
                <a:gd name="T19" fmla="*/ 186 h 204"/>
                <a:gd name="T20" fmla="*/ 317 w 318"/>
                <a:gd name="T21" fmla="*/ 186 h 204"/>
                <a:gd name="T22" fmla="*/ 313 w 318"/>
                <a:gd name="T23" fmla="*/ 192 h 204"/>
                <a:gd name="T24" fmla="*/ 307 w 318"/>
                <a:gd name="T25" fmla="*/ 197 h 204"/>
                <a:gd name="T26" fmla="*/ 302 w 318"/>
                <a:gd name="T27" fmla="*/ 200 h 204"/>
                <a:gd name="T28" fmla="*/ 295 w 318"/>
                <a:gd name="T29" fmla="*/ 203 h 204"/>
                <a:gd name="T30" fmla="*/ 288 w 318"/>
                <a:gd name="T31" fmla="*/ 204 h 204"/>
                <a:gd name="T32" fmla="*/ 282 w 318"/>
                <a:gd name="T33" fmla="*/ 203 h 204"/>
                <a:gd name="T34" fmla="*/ 276 w 318"/>
                <a:gd name="T35" fmla="*/ 201 h 204"/>
                <a:gd name="T36" fmla="*/ 269 w 318"/>
                <a:gd name="T37" fmla="*/ 199 h 204"/>
                <a:gd name="T38" fmla="*/ 0 w 318"/>
                <a:gd name="T39" fmla="*/ 19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8" h="204">
                  <a:moveTo>
                    <a:pt x="0" y="19"/>
                  </a:moveTo>
                  <a:lnTo>
                    <a:pt x="11" y="0"/>
                  </a:lnTo>
                  <a:lnTo>
                    <a:pt x="284" y="182"/>
                  </a:lnTo>
                  <a:lnTo>
                    <a:pt x="284" y="182"/>
                  </a:lnTo>
                  <a:lnTo>
                    <a:pt x="292" y="186"/>
                  </a:lnTo>
                  <a:lnTo>
                    <a:pt x="302" y="188"/>
                  </a:lnTo>
                  <a:lnTo>
                    <a:pt x="310" y="188"/>
                  </a:lnTo>
                  <a:lnTo>
                    <a:pt x="318" y="185"/>
                  </a:lnTo>
                  <a:lnTo>
                    <a:pt x="318" y="185"/>
                  </a:lnTo>
                  <a:lnTo>
                    <a:pt x="317" y="186"/>
                  </a:lnTo>
                  <a:lnTo>
                    <a:pt x="317" y="186"/>
                  </a:lnTo>
                  <a:lnTo>
                    <a:pt x="313" y="192"/>
                  </a:lnTo>
                  <a:lnTo>
                    <a:pt x="307" y="197"/>
                  </a:lnTo>
                  <a:lnTo>
                    <a:pt x="302" y="200"/>
                  </a:lnTo>
                  <a:lnTo>
                    <a:pt x="295" y="203"/>
                  </a:lnTo>
                  <a:lnTo>
                    <a:pt x="288" y="204"/>
                  </a:lnTo>
                  <a:lnTo>
                    <a:pt x="282" y="203"/>
                  </a:lnTo>
                  <a:lnTo>
                    <a:pt x="276" y="201"/>
                  </a:lnTo>
                  <a:lnTo>
                    <a:pt x="269" y="199"/>
                  </a:lnTo>
                  <a:lnTo>
                    <a:pt x="0"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sp>
        <p:nvSpPr>
          <p:cNvPr id="275" name="Freeform 151"/>
          <p:cNvSpPr>
            <a:spLocks noEditPoints="1"/>
          </p:cNvSpPr>
          <p:nvPr/>
        </p:nvSpPr>
        <p:spPr bwMode="auto">
          <a:xfrm>
            <a:off x="4827558" y="3927522"/>
            <a:ext cx="380950" cy="660314"/>
          </a:xfrm>
          <a:custGeom>
            <a:avLst/>
            <a:gdLst>
              <a:gd name="T0" fmla="*/ 144 w 240"/>
              <a:gd name="T1" fmla="*/ 352 h 416"/>
              <a:gd name="T2" fmla="*/ 154 w 240"/>
              <a:gd name="T3" fmla="*/ 354 h 416"/>
              <a:gd name="T4" fmla="*/ 164 w 240"/>
              <a:gd name="T5" fmla="*/ 359 h 416"/>
              <a:gd name="T6" fmla="*/ 171 w 240"/>
              <a:gd name="T7" fmla="*/ 366 h 416"/>
              <a:gd name="T8" fmla="*/ 175 w 240"/>
              <a:gd name="T9" fmla="*/ 375 h 416"/>
              <a:gd name="T10" fmla="*/ 176 w 240"/>
              <a:gd name="T11" fmla="*/ 382 h 416"/>
              <a:gd name="T12" fmla="*/ 175 w 240"/>
              <a:gd name="T13" fmla="*/ 394 h 416"/>
              <a:gd name="T14" fmla="*/ 168 w 240"/>
              <a:gd name="T15" fmla="*/ 405 h 416"/>
              <a:gd name="T16" fmla="*/ 158 w 240"/>
              <a:gd name="T17" fmla="*/ 413 h 416"/>
              <a:gd name="T18" fmla="*/ 152 w 240"/>
              <a:gd name="T19" fmla="*/ 415 h 416"/>
              <a:gd name="T20" fmla="*/ 144 w 240"/>
              <a:gd name="T21" fmla="*/ 352 h 416"/>
              <a:gd name="T22" fmla="*/ 144 w 240"/>
              <a:gd name="T23" fmla="*/ 325 h 416"/>
              <a:gd name="T24" fmla="*/ 144 w 240"/>
              <a:gd name="T25" fmla="*/ 141 h 416"/>
              <a:gd name="T26" fmla="*/ 163 w 240"/>
              <a:gd name="T27" fmla="*/ 160 h 416"/>
              <a:gd name="T28" fmla="*/ 175 w 240"/>
              <a:gd name="T29" fmla="*/ 189 h 416"/>
              <a:gd name="T30" fmla="*/ 188 w 240"/>
              <a:gd name="T31" fmla="*/ 243 h 416"/>
              <a:gd name="T32" fmla="*/ 192 w 240"/>
              <a:gd name="T33" fmla="*/ 251 h 416"/>
              <a:gd name="T34" fmla="*/ 205 w 240"/>
              <a:gd name="T35" fmla="*/ 260 h 416"/>
              <a:gd name="T36" fmla="*/ 225 w 240"/>
              <a:gd name="T37" fmla="*/ 264 h 416"/>
              <a:gd name="T38" fmla="*/ 240 w 240"/>
              <a:gd name="T39" fmla="*/ 300 h 416"/>
              <a:gd name="T40" fmla="*/ 135 w 240"/>
              <a:gd name="T41" fmla="*/ 352 h 416"/>
              <a:gd name="T42" fmla="*/ 144 w 240"/>
              <a:gd name="T43" fmla="*/ 352 h 416"/>
              <a:gd name="T44" fmla="*/ 144 w 240"/>
              <a:gd name="T45" fmla="*/ 416 h 416"/>
              <a:gd name="T46" fmla="*/ 134 w 240"/>
              <a:gd name="T47" fmla="*/ 415 h 416"/>
              <a:gd name="T48" fmla="*/ 125 w 240"/>
              <a:gd name="T49" fmla="*/ 409 h 416"/>
              <a:gd name="T50" fmla="*/ 118 w 240"/>
              <a:gd name="T51" fmla="*/ 403 h 416"/>
              <a:gd name="T52" fmla="*/ 112 w 240"/>
              <a:gd name="T53" fmla="*/ 392 h 416"/>
              <a:gd name="T54" fmla="*/ 112 w 240"/>
              <a:gd name="T55" fmla="*/ 386 h 416"/>
              <a:gd name="T56" fmla="*/ 114 w 240"/>
              <a:gd name="T57" fmla="*/ 374 h 416"/>
              <a:gd name="T58" fmla="*/ 121 w 240"/>
              <a:gd name="T59" fmla="*/ 363 h 416"/>
              <a:gd name="T60" fmla="*/ 130 w 240"/>
              <a:gd name="T61" fmla="*/ 355 h 416"/>
              <a:gd name="T62" fmla="*/ 135 w 240"/>
              <a:gd name="T63" fmla="*/ 352 h 416"/>
              <a:gd name="T64" fmla="*/ 144 w 240"/>
              <a:gd name="T65" fmla="*/ 141 h 416"/>
              <a:gd name="T66" fmla="*/ 122 w 240"/>
              <a:gd name="T67" fmla="*/ 130 h 416"/>
              <a:gd name="T68" fmla="*/ 98 w 240"/>
              <a:gd name="T69" fmla="*/ 126 h 416"/>
              <a:gd name="T70" fmla="*/ 69 w 240"/>
              <a:gd name="T71" fmla="*/ 19 h 416"/>
              <a:gd name="T72" fmla="*/ 65 w 240"/>
              <a:gd name="T73" fmla="*/ 10 h 416"/>
              <a:gd name="T74" fmla="*/ 58 w 240"/>
              <a:gd name="T75" fmla="*/ 4 h 416"/>
              <a:gd name="T76" fmla="*/ 49 w 240"/>
              <a:gd name="T77" fmla="*/ 0 h 416"/>
              <a:gd name="T78" fmla="*/ 39 w 240"/>
              <a:gd name="T79" fmla="*/ 2 h 416"/>
              <a:gd name="T80" fmla="*/ 34 w 240"/>
              <a:gd name="T81" fmla="*/ 3 h 416"/>
              <a:gd name="T82" fmla="*/ 26 w 240"/>
              <a:gd name="T83" fmla="*/ 10 h 416"/>
              <a:gd name="T84" fmla="*/ 22 w 240"/>
              <a:gd name="T85" fmla="*/ 18 h 416"/>
              <a:gd name="T86" fmla="*/ 20 w 240"/>
              <a:gd name="T87" fmla="*/ 27 h 416"/>
              <a:gd name="T88" fmla="*/ 49 w 240"/>
              <a:gd name="T89" fmla="*/ 139 h 416"/>
              <a:gd name="T90" fmla="*/ 38 w 240"/>
              <a:gd name="T91" fmla="*/ 145 h 416"/>
              <a:gd name="T92" fmla="*/ 20 w 240"/>
              <a:gd name="T93" fmla="*/ 164 h 416"/>
              <a:gd name="T94" fmla="*/ 11 w 240"/>
              <a:gd name="T95" fmla="*/ 187 h 416"/>
              <a:gd name="T96" fmla="*/ 8 w 240"/>
              <a:gd name="T97" fmla="*/ 216 h 416"/>
              <a:gd name="T98" fmla="*/ 11 w 240"/>
              <a:gd name="T99" fmla="*/ 232 h 416"/>
              <a:gd name="T100" fmla="*/ 26 w 240"/>
              <a:gd name="T101" fmla="*/ 285 h 416"/>
              <a:gd name="T102" fmla="*/ 26 w 240"/>
              <a:gd name="T103" fmla="*/ 294 h 416"/>
              <a:gd name="T104" fmla="*/ 20 w 240"/>
              <a:gd name="T105" fmla="*/ 308 h 416"/>
              <a:gd name="T106" fmla="*/ 5 w 240"/>
              <a:gd name="T107" fmla="*/ 321 h 416"/>
              <a:gd name="T108" fmla="*/ 10 w 240"/>
              <a:gd name="T109" fmla="*/ 361 h 416"/>
              <a:gd name="T110" fmla="*/ 144 w 240"/>
              <a:gd name="T111" fmla="*/ 14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416">
                <a:moveTo>
                  <a:pt x="144" y="352"/>
                </a:moveTo>
                <a:lnTo>
                  <a:pt x="144" y="352"/>
                </a:lnTo>
                <a:lnTo>
                  <a:pt x="149" y="352"/>
                </a:lnTo>
                <a:lnTo>
                  <a:pt x="154" y="354"/>
                </a:lnTo>
                <a:lnTo>
                  <a:pt x="160" y="355"/>
                </a:lnTo>
                <a:lnTo>
                  <a:pt x="164" y="359"/>
                </a:lnTo>
                <a:lnTo>
                  <a:pt x="168" y="362"/>
                </a:lnTo>
                <a:lnTo>
                  <a:pt x="171" y="366"/>
                </a:lnTo>
                <a:lnTo>
                  <a:pt x="173" y="371"/>
                </a:lnTo>
                <a:lnTo>
                  <a:pt x="175" y="375"/>
                </a:lnTo>
                <a:lnTo>
                  <a:pt x="175" y="375"/>
                </a:lnTo>
                <a:lnTo>
                  <a:pt x="176" y="382"/>
                </a:lnTo>
                <a:lnTo>
                  <a:pt x="176" y="389"/>
                </a:lnTo>
                <a:lnTo>
                  <a:pt x="175" y="394"/>
                </a:lnTo>
                <a:lnTo>
                  <a:pt x="172" y="400"/>
                </a:lnTo>
                <a:lnTo>
                  <a:pt x="168" y="405"/>
                </a:lnTo>
                <a:lnTo>
                  <a:pt x="164" y="409"/>
                </a:lnTo>
                <a:lnTo>
                  <a:pt x="158" y="413"/>
                </a:lnTo>
                <a:lnTo>
                  <a:pt x="152" y="415"/>
                </a:lnTo>
                <a:lnTo>
                  <a:pt x="152" y="415"/>
                </a:lnTo>
                <a:lnTo>
                  <a:pt x="144" y="416"/>
                </a:lnTo>
                <a:lnTo>
                  <a:pt x="144" y="352"/>
                </a:lnTo>
                <a:lnTo>
                  <a:pt x="144" y="352"/>
                </a:lnTo>
                <a:close/>
                <a:moveTo>
                  <a:pt x="144" y="325"/>
                </a:moveTo>
                <a:lnTo>
                  <a:pt x="144" y="141"/>
                </a:lnTo>
                <a:lnTo>
                  <a:pt x="144" y="141"/>
                </a:lnTo>
                <a:lnTo>
                  <a:pt x="154" y="149"/>
                </a:lnTo>
                <a:lnTo>
                  <a:pt x="163" y="160"/>
                </a:lnTo>
                <a:lnTo>
                  <a:pt x="169" y="174"/>
                </a:lnTo>
                <a:lnTo>
                  <a:pt x="175" y="189"/>
                </a:lnTo>
                <a:lnTo>
                  <a:pt x="175" y="189"/>
                </a:lnTo>
                <a:lnTo>
                  <a:pt x="188" y="243"/>
                </a:lnTo>
                <a:lnTo>
                  <a:pt x="188" y="243"/>
                </a:lnTo>
                <a:lnTo>
                  <a:pt x="192" y="251"/>
                </a:lnTo>
                <a:lnTo>
                  <a:pt x="198" y="256"/>
                </a:lnTo>
                <a:lnTo>
                  <a:pt x="205" y="260"/>
                </a:lnTo>
                <a:lnTo>
                  <a:pt x="211" y="263"/>
                </a:lnTo>
                <a:lnTo>
                  <a:pt x="225" y="264"/>
                </a:lnTo>
                <a:lnTo>
                  <a:pt x="230" y="264"/>
                </a:lnTo>
                <a:lnTo>
                  <a:pt x="240" y="300"/>
                </a:lnTo>
                <a:lnTo>
                  <a:pt x="144" y="325"/>
                </a:lnTo>
                <a:close/>
                <a:moveTo>
                  <a:pt x="135" y="352"/>
                </a:moveTo>
                <a:lnTo>
                  <a:pt x="135" y="352"/>
                </a:lnTo>
                <a:lnTo>
                  <a:pt x="144" y="352"/>
                </a:lnTo>
                <a:lnTo>
                  <a:pt x="144" y="416"/>
                </a:lnTo>
                <a:lnTo>
                  <a:pt x="144" y="416"/>
                </a:lnTo>
                <a:lnTo>
                  <a:pt x="138" y="416"/>
                </a:lnTo>
                <a:lnTo>
                  <a:pt x="134" y="415"/>
                </a:lnTo>
                <a:lnTo>
                  <a:pt x="129" y="412"/>
                </a:lnTo>
                <a:lnTo>
                  <a:pt x="125" y="409"/>
                </a:lnTo>
                <a:lnTo>
                  <a:pt x="121" y="407"/>
                </a:lnTo>
                <a:lnTo>
                  <a:pt x="118" y="403"/>
                </a:lnTo>
                <a:lnTo>
                  <a:pt x="115" y="397"/>
                </a:lnTo>
                <a:lnTo>
                  <a:pt x="112" y="392"/>
                </a:lnTo>
                <a:lnTo>
                  <a:pt x="112" y="392"/>
                </a:lnTo>
                <a:lnTo>
                  <a:pt x="112" y="386"/>
                </a:lnTo>
                <a:lnTo>
                  <a:pt x="112" y="380"/>
                </a:lnTo>
                <a:lnTo>
                  <a:pt x="114" y="374"/>
                </a:lnTo>
                <a:lnTo>
                  <a:pt x="117" y="367"/>
                </a:lnTo>
                <a:lnTo>
                  <a:pt x="121" y="363"/>
                </a:lnTo>
                <a:lnTo>
                  <a:pt x="125" y="359"/>
                </a:lnTo>
                <a:lnTo>
                  <a:pt x="130" y="355"/>
                </a:lnTo>
                <a:lnTo>
                  <a:pt x="135" y="352"/>
                </a:lnTo>
                <a:lnTo>
                  <a:pt x="135" y="352"/>
                </a:lnTo>
                <a:close/>
                <a:moveTo>
                  <a:pt x="144" y="141"/>
                </a:moveTo>
                <a:lnTo>
                  <a:pt x="144" y="141"/>
                </a:lnTo>
                <a:lnTo>
                  <a:pt x="133" y="134"/>
                </a:lnTo>
                <a:lnTo>
                  <a:pt x="122" y="130"/>
                </a:lnTo>
                <a:lnTo>
                  <a:pt x="110" y="128"/>
                </a:lnTo>
                <a:lnTo>
                  <a:pt x="98" y="126"/>
                </a:lnTo>
                <a:lnTo>
                  <a:pt x="69" y="19"/>
                </a:lnTo>
                <a:lnTo>
                  <a:pt x="69" y="19"/>
                </a:lnTo>
                <a:lnTo>
                  <a:pt x="68" y="15"/>
                </a:lnTo>
                <a:lnTo>
                  <a:pt x="65" y="10"/>
                </a:lnTo>
                <a:lnTo>
                  <a:pt x="61" y="7"/>
                </a:lnTo>
                <a:lnTo>
                  <a:pt x="58" y="4"/>
                </a:lnTo>
                <a:lnTo>
                  <a:pt x="53" y="2"/>
                </a:lnTo>
                <a:lnTo>
                  <a:pt x="49" y="0"/>
                </a:lnTo>
                <a:lnTo>
                  <a:pt x="43" y="0"/>
                </a:lnTo>
                <a:lnTo>
                  <a:pt x="39" y="2"/>
                </a:lnTo>
                <a:lnTo>
                  <a:pt x="39" y="2"/>
                </a:lnTo>
                <a:lnTo>
                  <a:pt x="34" y="3"/>
                </a:lnTo>
                <a:lnTo>
                  <a:pt x="30" y="6"/>
                </a:lnTo>
                <a:lnTo>
                  <a:pt x="26" y="10"/>
                </a:lnTo>
                <a:lnTo>
                  <a:pt x="23" y="13"/>
                </a:lnTo>
                <a:lnTo>
                  <a:pt x="22" y="18"/>
                </a:lnTo>
                <a:lnTo>
                  <a:pt x="20" y="22"/>
                </a:lnTo>
                <a:lnTo>
                  <a:pt x="20" y="27"/>
                </a:lnTo>
                <a:lnTo>
                  <a:pt x="20" y="32"/>
                </a:lnTo>
                <a:lnTo>
                  <a:pt x="49" y="139"/>
                </a:lnTo>
                <a:lnTo>
                  <a:pt x="49" y="139"/>
                </a:lnTo>
                <a:lnTo>
                  <a:pt x="38" y="145"/>
                </a:lnTo>
                <a:lnTo>
                  <a:pt x="28" y="155"/>
                </a:lnTo>
                <a:lnTo>
                  <a:pt x="20" y="164"/>
                </a:lnTo>
                <a:lnTo>
                  <a:pt x="15" y="175"/>
                </a:lnTo>
                <a:lnTo>
                  <a:pt x="11" y="187"/>
                </a:lnTo>
                <a:lnTo>
                  <a:pt x="8" y="201"/>
                </a:lnTo>
                <a:lnTo>
                  <a:pt x="8" y="216"/>
                </a:lnTo>
                <a:lnTo>
                  <a:pt x="11" y="232"/>
                </a:lnTo>
                <a:lnTo>
                  <a:pt x="11" y="232"/>
                </a:lnTo>
                <a:lnTo>
                  <a:pt x="26" y="285"/>
                </a:lnTo>
                <a:lnTo>
                  <a:pt x="26" y="285"/>
                </a:lnTo>
                <a:lnTo>
                  <a:pt x="26" y="285"/>
                </a:lnTo>
                <a:lnTo>
                  <a:pt x="26" y="294"/>
                </a:lnTo>
                <a:lnTo>
                  <a:pt x="24" y="301"/>
                </a:lnTo>
                <a:lnTo>
                  <a:pt x="20" y="308"/>
                </a:lnTo>
                <a:lnTo>
                  <a:pt x="15" y="313"/>
                </a:lnTo>
                <a:lnTo>
                  <a:pt x="5" y="321"/>
                </a:lnTo>
                <a:lnTo>
                  <a:pt x="0" y="324"/>
                </a:lnTo>
                <a:lnTo>
                  <a:pt x="10" y="361"/>
                </a:lnTo>
                <a:lnTo>
                  <a:pt x="144" y="325"/>
                </a:lnTo>
                <a:lnTo>
                  <a:pt x="144" y="141"/>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276" name="Freeform 152"/>
          <p:cNvSpPr>
            <a:spLocks noEditPoints="1"/>
          </p:cNvSpPr>
          <p:nvPr/>
        </p:nvSpPr>
        <p:spPr bwMode="auto">
          <a:xfrm>
            <a:off x="7198974" y="3064035"/>
            <a:ext cx="547617" cy="595235"/>
          </a:xfrm>
          <a:custGeom>
            <a:avLst/>
            <a:gdLst>
              <a:gd name="T0" fmla="*/ 268 w 345"/>
              <a:gd name="T1" fmla="*/ 172 h 375"/>
              <a:gd name="T2" fmla="*/ 258 w 345"/>
              <a:gd name="T3" fmla="*/ 130 h 375"/>
              <a:gd name="T4" fmla="*/ 264 w 345"/>
              <a:gd name="T5" fmla="*/ 252 h 375"/>
              <a:gd name="T6" fmla="*/ 296 w 345"/>
              <a:gd name="T7" fmla="*/ 291 h 375"/>
              <a:gd name="T8" fmla="*/ 281 w 345"/>
              <a:gd name="T9" fmla="*/ 295 h 375"/>
              <a:gd name="T10" fmla="*/ 281 w 345"/>
              <a:gd name="T11" fmla="*/ 50 h 375"/>
              <a:gd name="T12" fmla="*/ 296 w 345"/>
              <a:gd name="T13" fmla="*/ 53 h 375"/>
              <a:gd name="T14" fmla="*/ 264 w 345"/>
              <a:gd name="T15" fmla="*/ 94 h 375"/>
              <a:gd name="T16" fmla="*/ 284 w 345"/>
              <a:gd name="T17" fmla="*/ 172 h 375"/>
              <a:gd name="T18" fmla="*/ 336 w 345"/>
              <a:gd name="T19" fmla="*/ 164 h 375"/>
              <a:gd name="T20" fmla="*/ 344 w 345"/>
              <a:gd name="T21" fmla="*/ 176 h 375"/>
              <a:gd name="T22" fmla="*/ 289 w 345"/>
              <a:gd name="T23" fmla="*/ 180 h 375"/>
              <a:gd name="T24" fmla="*/ 173 w 345"/>
              <a:gd name="T25" fmla="*/ 77 h 375"/>
              <a:gd name="T26" fmla="*/ 243 w 345"/>
              <a:gd name="T27" fmla="*/ 108 h 375"/>
              <a:gd name="T28" fmla="*/ 245 w 345"/>
              <a:gd name="T29" fmla="*/ 236 h 375"/>
              <a:gd name="T30" fmla="*/ 222 w 345"/>
              <a:gd name="T31" fmla="*/ 345 h 375"/>
              <a:gd name="T32" fmla="*/ 178 w 345"/>
              <a:gd name="T33" fmla="*/ 375 h 375"/>
              <a:gd name="T34" fmla="*/ 207 w 345"/>
              <a:gd name="T35" fmla="*/ 242 h 375"/>
              <a:gd name="T36" fmla="*/ 238 w 345"/>
              <a:gd name="T37" fmla="*/ 211 h 375"/>
              <a:gd name="T38" fmla="*/ 248 w 345"/>
              <a:gd name="T39" fmla="*/ 157 h 375"/>
              <a:gd name="T40" fmla="*/ 203 w 345"/>
              <a:gd name="T41" fmla="*/ 103 h 375"/>
              <a:gd name="T42" fmla="*/ 173 w 345"/>
              <a:gd name="T43" fmla="*/ 77 h 375"/>
              <a:gd name="T44" fmla="*/ 250 w 345"/>
              <a:gd name="T45" fmla="*/ 91 h 375"/>
              <a:gd name="T46" fmla="*/ 258 w 345"/>
              <a:gd name="T47" fmla="*/ 73 h 375"/>
              <a:gd name="T48" fmla="*/ 250 w 345"/>
              <a:gd name="T49" fmla="*/ 255 h 375"/>
              <a:gd name="T50" fmla="*/ 258 w 345"/>
              <a:gd name="T51" fmla="*/ 249 h 375"/>
              <a:gd name="T52" fmla="*/ 180 w 345"/>
              <a:gd name="T53" fmla="*/ 6 h 375"/>
              <a:gd name="T54" fmla="*/ 176 w 345"/>
              <a:gd name="T55" fmla="*/ 60 h 375"/>
              <a:gd name="T56" fmla="*/ 157 w 345"/>
              <a:gd name="T57" fmla="*/ 374 h 375"/>
              <a:gd name="T58" fmla="*/ 120 w 345"/>
              <a:gd name="T59" fmla="*/ 337 h 375"/>
              <a:gd name="T60" fmla="*/ 93 w 345"/>
              <a:gd name="T61" fmla="*/ 224 h 375"/>
              <a:gd name="T62" fmla="*/ 111 w 345"/>
              <a:gd name="T63" fmla="*/ 100 h 375"/>
              <a:gd name="T64" fmla="*/ 173 w 345"/>
              <a:gd name="T65" fmla="*/ 96 h 375"/>
              <a:gd name="T66" fmla="*/ 119 w 345"/>
              <a:gd name="T67" fmla="*/ 119 h 375"/>
              <a:gd name="T68" fmla="*/ 97 w 345"/>
              <a:gd name="T69" fmla="*/ 183 h 375"/>
              <a:gd name="T70" fmla="*/ 126 w 345"/>
              <a:gd name="T71" fmla="*/ 232 h 375"/>
              <a:gd name="T72" fmla="*/ 139 w 345"/>
              <a:gd name="T73" fmla="*/ 290 h 375"/>
              <a:gd name="T74" fmla="*/ 173 w 345"/>
              <a:gd name="T75" fmla="*/ 60 h 375"/>
              <a:gd name="T76" fmla="*/ 164 w 345"/>
              <a:gd name="T77" fmla="*/ 54 h 375"/>
              <a:gd name="T78" fmla="*/ 169 w 345"/>
              <a:gd name="T79" fmla="*/ 0 h 375"/>
              <a:gd name="T80" fmla="*/ 93 w 345"/>
              <a:gd name="T81" fmla="*/ 264 h 375"/>
              <a:gd name="T82" fmla="*/ 93 w 345"/>
              <a:gd name="T83" fmla="*/ 252 h 375"/>
              <a:gd name="T84" fmla="*/ 86 w 345"/>
              <a:gd name="T85" fmla="*/ 96 h 375"/>
              <a:gd name="T86" fmla="*/ 94 w 345"/>
              <a:gd name="T87" fmla="*/ 84 h 375"/>
              <a:gd name="T88" fmla="*/ 82 w 345"/>
              <a:gd name="T89" fmla="*/ 203 h 375"/>
              <a:gd name="T90" fmla="*/ 80 w 345"/>
              <a:gd name="T91" fmla="*/ 152 h 375"/>
              <a:gd name="T92" fmla="*/ 86 w 345"/>
              <a:gd name="T93" fmla="*/ 96 h 375"/>
              <a:gd name="T94" fmla="*/ 50 w 345"/>
              <a:gd name="T95" fmla="*/ 64 h 375"/>
              <a:gd name="T96" fmla="*/ 53 w 345"/>
              <a:gd name="T97" fmla="*/ 49 h 375"/>
              <a:gd name="T98" fmla="*/ 86 w 345"/>
              <a:gd name="T99" fmla="*/ 249 h 375"/>
              <a:gd name="T100" fmla="*/ 53 w 345"/>
              <a:gd name="T101" fmla="*/ 297 h 375"/>
              <a:gd name="T102" fmla="*/ 50 w 345"/>
              <a:gd name="T103" fmla="*/ 282 h 375"/>
              <a:gd name="T104" fmla="*/ 86 w 345"/>
              <a:gd name="T105" fmla="*/ 249 h 375"/>
              <a:gd name="T106" fmla="*/ 57 w 345"/>
              <a:gd name="T107" fmla="*/ 167 h 375"/>
              <a:gd name="T108" fmla="*/ 54 w 345"/>
              <a:gd name="T109" fmla="*/ 180 h 375"/>
              <a:gd name="T110" fmla="*/ 0 w 345"/>
              <a:gd name="T111" fmla="*/ 176 h 375"/>
              <a:gd name="T112" fmla="*/ 8 w 345"/>
              <a:gd name="T113" fmla="*/ 164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277" name="Freeform 153"/>
          <p:cNvSpPr>
            <a:spLocks noEditPoints="1"/>
          </p:cNvSpPr>
          <p:nvPr/>
        </p:nvSpPr>
        <p:spPr bwMode="auto">
          <a:xfrm>
            <a:off x="5203747" y="1519599"/>
            <a:ext cx="515872" cy="504759"/>
          </a:xfrm>
          <a:custGeom>
            <a:avLst/>
            <a:gdLst>
              <a:gd name="T0" fmla="*/ 200 w 325"/>
              <a:gd name="T1" fmla="*/ 35 h 318"/>
              <a:gd name="T2" fmla="*/ 214 w 325"/>
              <a:gd name="T3" fmla="*/ 29 h 318"/>
              <a:gd name="T4" fmla="*/ 215 w 325"/>
              <a:gd name="T5" fmla="*/ 16 h 318"/>
              <a:gd name="T6" fmla="*/ 321 w 325"/>
              <a:gd name="T7" fmla="*/ 177 h 318"/>
              <a:gd name="T8" fmla="*/ 325 w 325"/>
              <a:gd name="T9" fmla="*/ 196 h 318"/>
              <a:gd name="T10" fmla="*/ 314 w 325"/>
              <a:gd name="T11" fmla="*/ 218 h 318"/>
              <a:gd name="T12" fmla="*/ 291 w 325"/>
              <a:gd name="T13" fmla="*/ 158 h 318"/>
              <a:gd name="T14" fmla="*/ 293 w 325"/>
              <a:gd name="T15" fmla="*/ 154 h 318"/>
              <a:gd name="T16" fmla="*/ 194 w 325"/>
              <a:gd name="T17" fmla="*/ 174 h 318"/>
              <a:gd name="T18" fmla="*/ 276 w 325"/>
              <a:gd name="T19" fmla="*/ 126 h 318"/>
              <a:gd name="T20" fmla="*/ 194 w 325"/>
              <a:gd name="T21" fmla="*/ 168 h 318"/>
              <a:gd name="T22" fmla="*/ 261 w 325"/>
              <a:gd name="T23" fmla="*/ 98 h 318"/>
              <a:gd name="T24" fmla="*/ 257 w 325"/>
              <a:gd name="T25" fmla="*/ 96 h 318"/>
              <a:gd name="T26" fmla="*/ 244 w 325"/>
              <a:gd name="T27" fmla="*/ 73 h 318"/>
              <a:gd name="T28" fmla="*/ 244 w 325"/>
              <a:gd name="T29" fmla="*/ 67 h 318"/>
              <a:gd name="T30" fmla="*/ 15 w 325"/>
              <a:gd name="T31" fmla="*/ 116 h 318"/>
              <a:gd name="T32" fmla="*/ 16 w 325"/>
              <a:gd name="T33" fmla="*/ 126 h 318"/>
              <a:gd name="T34" fmla="*/ 34 w 325"/>
              <a:gd name="T35" fmla="*/ 131 h 318"/>
              <a:gd name="T36" fmla="*/ 41 w 325"/>
              <a:gd name="T37" fmla="*/ 117 h 318"/>
              <a:gd name="T38" fmla="*/ 31 w 325"/>
              <a:gd name="T39" fmla="*/ 107 h 318"/>
              <a:gd name="T40" fmla="*/ 51 w 325"/>
              <a:gd name="T41" fmla="*/ 107 h 318"/>
              <a:gd name="T42" fmla="*/ 64 w 325"/>
              <a:gd name="T43" fmla="*/ 113 h 318"/>
              <a:gd name="T44" fmla="*/ 76 w 325"/>
              <a:gd name="T45" fmla="*/ 104 h 318"/>
              <a:gd name="T46" fmla="*/ 70 w 325"/>
              <a:gd name="T47" fmla="*/ 89 h 318"/>
              <a:gd name="T48" fmla="*/ 85 w 325"/>
              <a:gd name="T49" fmla="*/ 81 h 318"/>
              <a:gd name="T50" fmla="*/ 95 w 325"/>
              <a:gd name="T51" fmla="*/ 93 h 318"/>
              <a:gd name="T52" fmla="*/ 108 w 325"/>
              <a:gd name="T53" fmla="*/ 88 h 318"/>
              <a:gd name="T54" fmla="*/ 110 w 325"/>
              <a:gd name="T55" fmla="*/ 74 h 318"/>
              <a:gd name="T56" fmla="*/ 121 w 325"/>
              <a:gd name="T57" fmla="*/ 56 h 318"/>
              <a:gd name="T58" fmla="*/ 125 w 325"/>
              <a:gd name="T59" fmla="*/ 71 h 318"/>
              <a:gd name="T60" fmla="*/ 140 w 325"/>
              <a:gd name="T61" fmla="*/ 73 h 318"/>
              <a:gd name="T62" fmla="*/ 145 w 325"/>
              <a:gd name="T63" fmla="*/ 54 h 318"/>
              <a:gd name="T64" fmla="*/ 156 w 325"/>
              <a:gd name="T65" fmla="*/ 38 h 318"/>
              <a:gd name="T66" fmla="*/ 157 w 325"/>
              <a:gd name="T67" fmla="*/ 47 h 318"/>
              <a:gd name="T68" fmla="*/ 175 w 325"/>
              <a:gd name="T69" fmla="*/ 52 h 318"/>
              <a:gd name="T70" fmla="*/ 181 w 325"/>
              <a:gd name="T71" fmla="*/ 40 h 318"/>
              <a:gd name="T72" fmla="*/ 172 w 325"/>
              <a:gd name="T73" fmla="*/ 28 h 318"/>
              <a:gd name="T74" fmla="*/ 192 w 325"/>
              <a:gd name="T75" fmla="*/ 28 h 318"/>
              <a:gd name="T76" fmla="*/ 47 w 325"/>
              <a:gd name="T77" fmla="*/ 174 h 318"/>
              <a:gd name="T78" fmla="*/ 46 w 325"/>
              <a:gd name="T79" fmla="*/ 178 h 318"/>
              <a:gd name="T80" fmla="*/ 194 w 325"/>
              <a:gd name="T81" fmla="*/ 100 h 318"/>
              <a:gd name="T82" fmla="*/ 62 w 325"/>
              <a:gd name="T83" fmla="*/ 204 h 318"/>
              <a:gd name="T84" fmla="*/ 66 w 325"/>
              <a:gd name="T85" fmla="*/ 208 h 318"/>
              <a:gd name="T86" fmla="*/ 80 w 325"/>
              <a:gd name="T87" fmla="*/ 231 h 318"/>
              <a:gd name="T88" fmla="*/ 79 w 325"/>
              <a:gd name="T89" fmla="*/ 235 h 318"/>
              <a:gd name="T90" fmla="*/ 194 w 325"/>
              <a:gd name="T91" fmla="*/ 174 h 318"/>
              <a:gd name="T92" fmla="*/ 93 w 325"/>
              <a:gd name="T93" fmla="*/ 261 h 318"/>
              <a:gd name="T94" fmla="*/ 98 w 325"/>
              <a:gd name="T95" fmla="*/ 265 h 318"/>
              <a:gd name="T96" fmla="*/ 142 w 325"/>
              <a:gd name="T97" fmla="*/ 314 h 318"/>
              <a:gd name="T98" fmla="*/ 123 w 325"/>
              <a:gd name="T99" fmla="*/ 318 h 318"/>
              <a:gd name="T100" fmla="*/ 102 w 325"/>
              <a:gd name="T101" fmla="*/ 30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5" h="318">
                <a:moveTo>
                  <a:pt x="194" y="31"/>
                </a:moveTo>
                <a:lnTo>
                  <a:pt x="194" y="31"/>
                </a:lnTo>
                <a:lnTo>
                  <a:pt x="196" y="33"/>
                </a:lnTo>
                <a:lnTo>
                  <a:pt x="200" y="35"/>
                </a:lnTo>
                <a:lnTo>
                  <a:pt x="206" y="35"/>
                </a:lnTo>
                <a:lnTo>
                  <a:pt x="210" y="33"/>
                </a:lnTo>
                <a:lnTo>
                  <a:pt x="210" y="33"/>
                </a:lnTo>
                <a:lnTo>
                  <a:pt x="214" y="29"/>
                </a:lnTo>
                <a:lnTo>
                  <a:pt x="215" y="25"/>
                </a:lnTo>
                <a:lnTo>
                  <a:pt x="217" y="20"/>
                </a:lnTo>
                <a:lnTo>
                  <a:pt x="215" y="16"/>
                </a:lnTo>
                <a:lnTo>
                  <a:pt x="215" y="16"/>
                </a:lnTo>
                <a:lnTo>
                  <a:pt x="211" y="12"/>
                </a:lnTo>
                <a:lnTo>
                  <a:pt x="207" y="9"/>
                </a:lnTo>
                <a:lnTo>
                  <a:pt x="223" y="0"/>
                </a:lnTo>
                <a:lnTo>
                  <a:pt x="321" y="177"/>
                </a:lnTo>
                <a:lnTo>
                  <a:pt x="321" y="177"/>
                </a:lnTo>
                <a:lnTo>
                  <a:pt x="324" y="182"/>
                </a:lnTo>
                <a:lnTo>
                  <a:pt x="325" y="189"/>
                </a:lnTo>
                <a:lnTo>
                  <a:pt x="325" y="196"/>
                </a:lnTo>
                <a:lnTo>
                  <a:pt x="324" y="201"/>
                </a:lnTo>
                <a:lnTo>
                  <a:pt x="322" y="208"/>
                </a:lnTo>
                <a:lnTo>
                  <a:pt x="318" y="212"/>
                </a:lnTo>
                <a:lnTo>
                  <a:pt x="314" y="218"/>
                </a:lnTo>
                <a:lnTo>
                  <a:pt x="309" y="222"/>
                </a:lnTo>
                <a:lnTo>
                  <a:pt x="194" y="285"/>
                </a:lnTo>
                <a:lnTo>
                  <a:pt x="194" y="212"/>
                </a:lnTo>
                <a:lnTo>
                  <a:pt x="291" y="158"/>
                </a:lnTo>
                <a:lnTo>
                  <a:pt x="291" y="158"/>
                </a:lnTo>
                <a:lnTo>
                  <a:pt x="293" y="155"/>
                </a:lnTo>
                <a:lnTo>
                  <a:pt x="293" y="154"/>
                </a:lnTo>
                <a:lnTo>
                  <a:pt x="293" y="154"/>
                </a:lnTo>
                <a:lnTo>
                  <a:pt x="291" y="153"/>
                </a:lnTo>
                <a:lnTo>
                  <a:pt x="288" y="153"/>
                </a:lnTo>
                <a:lnTo>
                  <a:pt x="194" y="205"/>
                </a:lnTo>
                <a:lnTo>
                  <a:pt x="194" y="174"/>
                </a:lnTo>
                <a:lnTo>
                  <a:pt x="275" y="130"/>
                </a:lnTo>
                <a:lnTo>
                  <a:pt x="275" y="130"/>
                </a:lnTo>
                <a:lnTo>
                  <a:pt x="276" y="127"/>
                </a:lnTo>
                <a:lnTo>
                  <a:pt x="276" y="126"/>
                </a:lnTo>
                <a:lnTo>
                  <a:pt x="276" y="126"/>
                </a:lnTo>
                <a:lnTo>
                  <a:pt x="275" y="124"/>
                </a:lnTo>
                <a:lnTo>
                  <a:pt x="272" y="124"/>
                </a:lnTo>
                <a:lnTo>
                  <a:pt x="194" y="168"/>
                </a:lnTo>
                <a:lnTo>
                  <a:pt x="194" y="138"/>
                </a:lnTo>
                <a:lnTo>
                  <a:pt x="260" y="101"/>
                </a:lnTo>
                <a:lnTo>
                  <a:pt x="260" y="101"/>
                </a:lnTo>
                <a:lnTo>
                  <a:pt x="261" y="98"/>
                </a:lnTo>
                <a:lnTo>
                  <a:pt x="261" y="97"/>
                </a:lnTo>
                <a:lnTo>
                  <a:pt x="261" y="97"/>
                </a:lnTo>
                <a:lnTo>
                  <a:pt x="259" y="96"/>
                </a:lnTo>
                <a:lnTo>
                  <a:pt x="257" y="96"/>
                </a:lnTo>
                <a:lnTo>
                  <a:pt x="194" y="131"/>
                </a:lnTo>
                <a:lnTo>
                  <a:pt x="194" y="100"/>
                </a:lnTo>
                <a:lnTo>
                  <a:pt x="244" y="73"/>
                </a:lnTo>
                <a:lnTo>
                  <a:pt x="244" y="73"/>
                </a:lnTo>
                <a:lnTo>
                  <a:pt x="245" y="70"/>
                </a:lnTo>
                <a:lnTo>
                  <a:pt x="245" y="69"/>
                </a:lnTo>
                <a:lnTo>
                  <a:pt x="245" y="69"/>
                </a:lnTo>
                <a:lnTo>
                  <a:pt x="244" y="67"/>
                </a:lnTo>
                <a:lnTo>
                  <a:pt x="241" y="67"/>
                </a:lnTo>
                <a:lnTo>
                  <a:pt x="194" y="93"/>
                </a:lnTo>
                <a:lnTo>
                  <a:pt x="194" y="31"/>
                </a:lnTo>
                <a:close/>
                <a:moveTo>
                  <a:pt x="15" y="116"/>
                </a:moveTo>
                <a:lnTo>
                  <a:pt x="15" y="116"/>
                </a:lnTo>
                <a:lnTo>
                  <a:pt x="15" y="120"/>
                </a:lnTo>
                <a:lnTo>
                  <a:pt x="16" y="126"/>
                </a:lnTo>
                <a:lnTo>
                  <a:pt x="16" y="126"/>
                </a:lnTo>
                <a:lnTo>
                  <a:pt x="19" y="130"/>
                </a:lnTo>
                <a:lnTo>
                  <a:pt x="24" y="132"/>
                </a:lnTo>
                <a:lnTo>
                  <a:pt x="28" y="132"/>
                </a:lnTo>
                <a:lnTo>
                  <a:pt x="34" y="131"/>
                </a:lnTo>
                <a:lnTo>
                  <a:pt x="34" y="131"/>
                </a:lnTo>
                <a:lnTo>
                  <a:pt x="38" y="127"/>
                </a:lnTo>
                <a:lnTo>
                  <a:pt x="41" y="123"/>
                </a:lnTo>
                <a:lnTo>
                  <a:pt x="41" y="117"/>
                </a:lnTo>
                <a:lnTo>
                  <a:pt x="39" y="113"/>
                </a:lnTo>
                <a:lnTo>
                  <a:pt x="39" y="113"/>
                </a:lnTo>
                <a:lnTo>
                  <a:pt x="35" y="109"/>
                </a:lnTo>
                <a:lnTo>
                  <a:pt x="31" y="107"/>
                </a:lnTo>
                <a:lnTo>
                  <a:pt x="50" y="96"/>
                </a:lnTo>
                <a:lnTo>
                  <a:pt x="50" y="96"/>
                </a:lnTo>
                <a:lnTo>
                  <a:pt x="50" y="101"/>
                </a:lnTo>
                <a:lnTo>
                  <a:pt x="51" y="107"/>
                </a:lnTo>
                <a:lnTo>
                  <a:pt x="51" y="107"/>
                </a:lnTo>
                <a:lnTo>
                  <a:pt x="54" y="111"/>
                </a:lnTo>
                <a:lnTo>
                  <a:pt x="60" y="112"/>
                </a:lnTo>
                <a:lnTo>
                  <a:pt x="64" y="113"/>
                </a:lnTo>
                <a:lnTo>
                  <a:pt x="69" y="111"/>
                </a:lnTo>
                <a:lnTo>
                  <a:pt x="69" y="111"/>
                </a:lnTo>
                <a:lnTo>
                  <a:pt x="73" y="108"/>
                </a:lnTo>
                <a:lnTo>
                  <a:pt x="76" y="104"/>
                </a:lnTo>
                <a:lnTo>
                  <a:pt x="76" y="98"/>
                </a:lnTo>
                <a:lnTo>
                  <a:pt x="75" y="93"/>
                </a:lnTo>
                <a:lnTo>
                  <a:pt x="75" y="93"/>
                </a:lnTo>
                <a:lnTo>
                  <a:pt x="70" y="89"/>
                </a:lnTo>
                <a:lnTo>
                  <a:pt x="66" y="88"/>
                </a:lnTo>
                <a:lnTo>
                  <a:pt x="85" y="77"/>
                </a:lnTo>
                <a:lnTo>
                  <a:pt x="85" y="77"/>
                </a:lnTo>
                <a:lnTo>
                  <a:pt x="85" y="81"/>
                </a:lnTo>
                <a:lnTo>
                  <a:pt x="87" y="86"/>
                </a:lnTo>
                <a:lnTo>
                  <a:pt x="87" y="86"/>
                </a:lnTo>
                <a:lnTo>
                  <a:pt x="89" y="90"/>
                </a:lnTo>
                <a:lnTo>
                  <a:pt x="95" y="93"/>
                </a:lnTo>
                <a:lnTo>
                  <a:pt x="99" y="93"/>
                </a:lnTo>
                <a:lnTo>
                  <a:pt x="104" y="92"/>
                </a:lnTo>
                <a:lnTo>
                  <a:pt x="104" y="92"/>
                </a:lnTo>
                <a:lnTo>
                  <a:pt x="108" y="88"/>
                </a:lnTo>
                <a:lnTo>
                  <a:pt x="111" y="84"/>
                </a:lnTo>
                <a:lnTo>
                  <a:pt x="111" y="78"/>
                </a:lnTo>
                <a:lnTo>
                  <a:pt x="110" y="74"/>
                </a:lnTo>
                <a:lnTo>
                  <a:pt x="110" y="74"/>
                </a:lnTo>
                <a:lnTo>
                  <a:pt x="106" y="70"/>
                </a:lnTo>
                <a:lnTo>
                  <a:pt x="102" y="67"/>
                </a:lnTo>
                <a:lnTo>
                  <a:pt x="121" y="56"/>
                </a:lnTo>
                <a:lnTo>
                  <a:pt x="121" y="56"/>
                </a:lnTo>
                <a:lnTo>
                  <a:pt x="121" y="62"/>
                </a:lnTo>
                <a:lnTo>
                  <a:pt x="122" y="67"/>
                </a:lnTo>
                <a:lnTo>
                  <a:pt x="122" y="67"/>
                </a:lnTo>
                <a:lnTo>
                  <a:pt x="125" y="71"/>
                </a:lnTo>
                <a:lnTo>
                  <a:pt x="130" y="73"/>
                </a:lnTo>
                <a:lnTo>
                  <a:pt x="134" y="74"/>
                </a:lnTo>
                <a:lnTo>
                  <a:pt x="140" y="73"/>
                </a:lnTo>
                <a:lnTo>
                  <a:pt x="140" y="73"/>
                </a:lnTo>
                <a:lnTo>
                  <a:pt x="144" y="69"/>
                </a:lnTo>
                <a:lnTo>
                  <a:pt x="146" y="65"/>
                </a:lnTo>
                <a:lnTo>
                  <a:pt x="146" y="59"/>
                </a:lnTo>
                <a:lnTo>
                  <a:pt x="145" y="54"/>
                </a:lnTo>
                <a:lnTo>
                  <a:pt x="145" y="54"/>
                </a:lnTo>
                <a:lnTo>
                  <a:pt x="141" y="50"/>
                </a:lnTo>
                <a:lnTo>
                  <a:pt x="137" y="48"/>
                </a:lnTo>
                <a:lnTo>
                  <a:pt x="156" y="38"/>
                </a:lnTo>
                <a:lnTo>
                  <a:pt x="156" y="38"/>
                </a:lnTo>
                <a:lnTo>
                  <a:pt x="154" y="43"/>
                </a:lnTo>
                <a:lnTo>
                  <a:pt x="157" y="47"/>
                </a:lnTo>
                <a:lnTo>
                  <a:pt x="157" y="47"/>
                </a:lnTo>
                <a:lnTo>
                  <a:pt x="160" y="51"/>
                </a:lnTo>
                <a:lnTo>
                  <a:pt x="164" y="54"/>
                </a:lnTo>
                <a:lnTo>
                  <a:pt x="169" y="54"/>
                </a:lnTo>
                <a:lnTo>
                  <a:pt x="175" y="52"/>
                </a:lnTo>
                <a:lnTo>
                  <a:pt x="175" y="52"/>
                </a:lnTo>
                <a:lnTo>
                  <a:pt x="179" y="50"/>
                </a:lnTo>
                <a:lnTo>
                  <a:pt x="180" y="44"/>
                </a:lnTo>
                <a:lnTo>
                  <a:pt x="181" y="40"/>
                </a:lnTo>
                <a:lnTo>
                  <a:pt x="180" y="35"/>
                </a:lnTo>
                <a:lnTo>
                  <a:pt x="180" y="35"/>
                </a:lnTo>
                <a:lnTo>
                  <a:pt x="176" y="31"/>
                </a:lnTo>
                <a:lnTo>
                  <a:pt x="172" y="28"/>
                </a:lnTo>
                <a:lnTo>
                  <a:pt x="191" y="19"/>
                </a:lnTo>
                <a:lnTo>
                  <a:pt x="191" y="19"/>
                </a:lnTo>
                <a:lnTo>
                  <a:pt x="190" y="23"/>
                </a:lnTo>
                <a:lnTo>
                  <a:pt x="192" y="28"/>
                </a:lnTo>
                <a:lnTo>
                  <a:pt x="192" y="28"/>
                </a:lnTo>
                <a:lnTo>
                  <a:pt x="194" y="31"/>
                </a:lnTo>
                <a:lnTo>
                  <a:pt x="194" y="93"/>
                </a:lnTo>
                <a:lnTo>
                  <a:pt x="47" y="174"/>
                </a:lnTo>
                <a:lnTo>
                  <a:pt x="47" y="174"/>
                </a:lnTo>
                <a:lnTo>
                  <a:pt x="46" y="176"/>
                </a:lnTo>
                <a:lnTo>
                  <a:pt x="46" y="178"/>
                </a:lnTo>
                <a:lnTo>
                  <a:pt x="46" y="178"/>
                </a:lnTo>
                <a:lnTo>
                  <a:pt x="49" y="180"/>
                </a:lnTo>
                <a:lnTo>
                  <a:pt x="50" y="180"/>
                </a:lnTo>
                <a:lnTo>
                  <a:pt x="50" y="180"/>
                </a:lnTo>
                <a:lnTo>
                  <a:pt x="194" y="100"/>
                </a:lnTo>
                <a:lnTo>
                  <a:pt x="194" y="131"/>
                </a:lnTo>
                <a:lnTo>
                  <a:pt x="64" y="203"/>
                </a:lnTo>
                <a:lnTo>
                  <a:pt x="64" y="203"/>
                </a:lnTo>
                <a:lnTo>
                  <a:pt x="62" y="204"/>
                </a:lnTo>
                <a:lnTo>
                  <a:pt x="62" y="207"/>
                </a:lnTo>
                <a:lnTo>
                  <a:pt x="62" y="207"/>
                </a:lnTo>
                <a:lnTo>
                  <a:pt x="64" y="208"/>
                </a:lnTo>
                <a:lnTo>
                  <a:pt x="66" y="208"/>
                </a:lnTo>
                <a:lnTo>
                  <a:pt x="66" y="208"/>
                </a:lnTo>
                <a:lnTo>
                  <a:pt x="194" y="138"/>
                </a:lnTo>
                <a:lnTo>
                  <a:pt x="194" y="168"/>
                </a:lnTo>
                <a:lnTo>
                  <a:pt x="80" y="231"/>
                </a:lnTo>
                <a:lnTo>
                  <a:pt x="80" y="231"/>
                </a:lnTo>
                <a:lnTo>
                  <a:pt x="77" y="233"/>
                </a:lnTo>
                <a:lnTo>
                  <a:pt x="79" y="235"/>
                </a:lnTo>
                <a:lnTo>
                  <a:pt x="79" y="235"/>
                </a:lnTo>
                <a:lnTo>
                  <a:pt x="80" y="237"/>
                </a:lnTo>
                <a:lnTo>
                  <a:pt x="83" y="237"/>
                </a:lnTo>
                <a:lnTo>
                  <a:pt x="83" y="237"/>
                </a:lnTo>
                <a:lnTo>
                  <a:pt x="194" y="174"/>
                </a:lnTo>
                <a:lnTo>
                  <a:pt x="194" y="205"/>
                </a:lnTo>
                <a:lnTo>
                  <a:pt x="95" y="260"/>
                </a:lnTo>
                <a:lnTo>
                  <a:pt x="95" y="260"/>
                </a:lnTo>
                <a:lnTo>
                  <a:pt x="93" y="261"/>
                </a:lnTo>
                <a:lnTo>
                  <a:pt x="93" y="264"/>
                </a:lnTo>
                <a:lnTo>
                  <a:pt x="93" y="264"/>
                </a:lnTo>
                <a:lnTo>
                  <a:pt x="96" y="265"/>
                </a:lnTo>
                <a:lnTo>
                  <a:pt x="98" y="265"/>
                </a:lnTo>
                <a:lnTo>
                  <a:pt x="98" y="265"/>
                </a:lnTo>
                <a:lnTo>
                  <a:pt x="194" y="212"/>
                </a:lnTo>
                <a:lnTo>
                  <a:pt x="194" y="285"/>
                </a:lnTo>
                <a:lnTo>
                  <a:pt x="142" y="314"/>
                </a:lnTo>
                <a:lnTo>
                  <a:pt x="142" y="314"/>
                </a:lnTo>
                <a:lnTo>
                  <a:pt x="137" y="316"/>
                </a:lnTo>
                <a:lnTo>
                  <a:pt x="130" y="318"/>
                </a:lnTo>
                <a:lnTo>
                  <a:pt x="123" y="318"/>
                </a:lnTo>
                <a:lnTo>
                  <a:pt x="118" y="316"/>
                </a:lnTo>
                <a:lnTo>
                  <a:pt x="111" y="314"/>
                </a:lnTo>
                <a:lnTo>
                  <a:pt x="107" y="311"/>
                </a:lnTo>
                <a:lnTo>
                  <a:pt x="102" y="306"/>
                </a:lnTo>
                <a:lnTo>
                  <a:pt x="98" y="300"/>
                </a:lnTo>
                <a:lnTo>
                  <a:pt x="0" y="124"/>
                </a:lnTo>
                <a:lnTo>
                  <a:pt x="15" y="116"/>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278" name="Freeform 154"/>
          <p:cNvSpPr>
            <a:spLocks noEditPoints="1"/>
          </p:cNvSpPr>
          <p:nvPr/>
        </p:nvSpPr>
        <p:spPr bwMode="auto">
          <a:xfrm>
            <a:off x="7016437" y="3671970"/>
            <a:ext cx="488887" cy="512696"/>
          </a:xfrm>
          <a:custGeom>
            <a:avLst/>
            <a:gdLst>
              <a:gd name="T0" fmla="*/ 306 w 308"/>
              <a:gd name="T1" fmla="*/ 96 h 323"/>
              <a:gd name="T2" fmla="*/ 218 w 308"/>
              <a:gd name="T3" fmla="*/ 308 h 323"/>
              <a:gd name="T4" fmla="*/ 227 w 308"/>
              <a:gd name="T5" fmla="*/ 224 h 323"/>
              <a:gd name="T6" fmla="*/ 233 w 308"/>
              <a:gd name="T7" fmla="*/ 209 h 323"/>
              <a:gd name="T8" fmla="*/ 246 w 308"/>
              <a:gd name="T9" fmla="*/ 184 h 323"/>
              <a:gd name="T10" fmla="*/ 250 w 308"/>
              <a:gd name="T11" fmla="*/ 159 h 323"/>
              <a:gd name="T12" fmla="*/ 280 w 308"/>
              <a:gd name="T13" fmla="*/ 109 h 323"/>
              <a:gd name="T14" fmla="*/ 218 w 308"/>
              <a:gd name="T15" fmla="*/ 75 h 323"/>
              <a:gd name="T16" fmla="*/ 201 w 308"/>
              <a:gd name="T17" fmla="*/ 320 h 323"/>
              <a:gd name="T18" fmla="*/ 197 w 308"/>
              <a:gd name="T19" fmla="*/ 289 h 323"/>
              <a:gd name="T20" fmla="*/ 208 w 308"/>
              <a:gd name="T21" fmla="*/ 262 h 323"/>
              <a:gd name="T22" fmla="*/ 218 w 308"/>
              <a:gd name="T23" fmla="*/ 248 h 323"/>
              <a:gd name="T24" fmla="*/ 203 w 308"/>
              <a:gd name="T25" fmla="*/ 161 h 323"/>
              <a:gd name="T26" fmla="*/ 189 w 308"/>
              <a:gd name="T27" fmla="*/ 184 h 323"/>
              <a:gd name="T28" fmla="*/ 186 w 308"/>
              <a:gd name="T29" fmla="*/ 202 h 323"/>
              <a:gd name="T30" fmla="*/ 185 w 308"/>
              <a:gd name="T31" fmla="*/ 155 h 323"/>
              <a:gd name="T32" fmla="*/ 180 w 308"/>
              <a:gd name="T33" fmla="*/ 26 h 323"/>
              <a:gd name="T34" fmla="*/ 174 w 308"/>
              <a:gd name="T35" fmla="*/ 318 h 323"/>
              <a:gd name="T36" fmla="*/ 147 w 308"/>
              <a:gd name="T37" fmla="*/ 218 h 323"/>
              <a:gd name="T38" fmla="*/ 166 w 308"/>
              <a:gd name="T39" fmla="*/ 199 h 323"/>
              <a:gd name="T40" fmla="*/ 147 w 308"/>
              <a:gd name="T41" fmla="*/ 170 h 323"/>
              <a:gd name="T42" fmla="*/ 180 w 308"/>
              <a:gd name="T43" fmla="*/ 170 h 323"/>
              <a:gd name="T44" fmla="*/ 170 w 308"/>
              <a:gd name="T45" fmla="*/ 225 h 323"/>
              <a:gd name="T46" fmla="*/ 168 w 308"/>
              <a:gd name="T47" fmla="*/ 243 h 323"/>
              <a:gd name="T48" fmla="*/ 151 w 308"/>
              <a:gd name="T49" fmla="*/ 263 h 323"/>
              <a:gd name="T50" fmla="*/ 180 w 308"/>
              <a:gd name="T51" fmla="*/ 321 h 323"/>
              <a:gd name="T52" fmla="*/ 147 w 308"/>
              <a:gd name="T53" fmla="*/ 10 h 323"/>
              <a:gd name="T54" fmla="*/ 119 w 308"/>
              <a:gd name="T55" fmla="*/ 0 h 323"/>
              <a:gd name="T56" fmla="*/ 132 w 308"/>
              <a:gd name="T57" fmla="*/ 260 h 323"/>
              <a:gd name="T58" fmla="*/ 147 w 308"/>
              <a:gd name="T59" fmla="*/ 306 h 323"/>
              <a:gd name="T60" fmla="*/ 139 w 308"/>
              <a:gd name="T61" fmla="*/ 134 h 323"/>
              <a:gd name="T62" fmla="*/ 128 w 308"/>
              <a:gd name="T63" fmla="*/ 159 h 323"/>
              <a:gd name="T64" fmla="*/ 121 w 308"/>
              <a:gd name="T65" fmla="*/ 174 h 323"/>
              <a:gd name="T66" fmla="*/ 123 w 308"/>
              <a:gd name="T67" fmla="*/ 125 h 323"/>
              <a:gd name="T68" fmla="*/ 147 w 308"/>
              <a:gd name="T69" fmla="*/ 235 h 323"/>
              <a:gd name="T70" fmla="*/ 98 w 308"/>
              <a:gd name="T71" fmla="*/ 283 h 323"/>
              <a:gd name="T72" fmla="*/ 103 w 308"/>
              <a:gd name="T73" fmla="*/ 4 h 323"/>
              <a:gd name="T74" fmla="*/ 111 w 308"/>
              <a:gd name="T75" fmla="*/ 34 h 323"/>
              <a:gd name="T76" fmla="*/ 119 w 308"/>
              <a:gd name="T77" fmla="*/ 122 h 323"/>
              <a:gd name="T78" fmla="*/ 119 w 308"/>
              <a:gd name="T79" fmla="*/ 141 h 323"/>
              <a:gd name="T80" fmla="*/ 109 w 308"/>
              <a:gd name="T81" fmla="*/ 197 h 323"/>
              <a:gd name="T82" fmla="*/ 107 w 308"/>
              <a:gd name="T83" fmla="*/ 214 h 323"/>
              <a:gd name="T84" fmla="*/ 105 w 308"/>
              <a:gd name="T85" fmla="*/ 171 h 323"/>
              <a:gd name="T86" fmla="*/ 98 w 308"/>
              <a:gd name="T87" fmla="*/ 147 h 323"/>
              <a:gd name="T88" fmla="*/ 119 w 308"/>
              <a:gd name="T89" fmla="*/ 141 h 323"/>
              <a:gd name="T90" fmla="*/ 86 w 308"/>
              <a:gd name="T91" fmla="*/ 206 h 323"/>
              <a:gd name="T92" fmla="*/ 97 w 308"/>
              <a:gd name="T93" fmla="*/ 188 h 323"/>
              <a:gd name="T94" fmla="*/ 90 w 308"/>
              <a:gd name="T95" fmla="*/ 239 h 323"/>
              <a:gd name="T96" fmla="*/ 86 w 308"/>
              <a:gd name="T97" fmla="*/ 22 h 323"/>
              <a:gd name="T98" fmla="*/ 93 w 308"/>
              <a:gd name="T99" fmla="*/ 68 h 323"/>
              <a:gd name="T100" fmla="*/ 86 w 308"/>
              <a:gd name="T101" fmla="*/ 22 h 323"/>
              <a:gd name="T102" fmla="*/ 86 w 308"/>
              <a:gd name="T103" fmla="*/ 278 h 323"/>
              <a:gd name="T104" fmla="*/ 77 w 308"/>
              <a:gd name="T105" fmla="*/ 230 h 323"/>
              <a:gd name="T106" fmla="*/ 86 w 308"/>
              <a:gd name="T107" fmla="*/ 107 h 323"/>
              <a:gd name="T108" fmla="*/ 67 w 308"/>
              <a:gd name="T109" fmla="*/ 126 h 323"/>
              <a:gd name="T110" fmla="*/ 86 w 308"/>
              <a:gd name="T111" fmla="*/ 141 h 323"/>
              <a:gd name="T112" fmla="*/ 58 w 308"/>
              <a:gd name="T113" fmla="*/ 83 h 323"/>
              <a:gd name="T114" fmla="*/ 86 w 308"/>
              <a:gd name="T115" fmla="*/ 190 h 323"/>
              <a:gd name="T116" fmla="*/ 2 w 308"/>
              <a:gd name="T117" fmla="*/ 226 h 323"/>
              <a:gd name="T118" fmla="*/ 58 w 308"/>
              <a:gd name="T119" fmla="*/ 147 h 323"/>
              <a:gd name="T120" fmla="*/ 50 w 308"/>
              <a:gd name="T121" fmla="*/ 172 h 323"/>
              <a:gd name="T122" fmla="*/ 42 w 308"/>
              <a:gd name="T123" fmla="*/ 186 h 323"/>
              <a:gd name="T124" fmla="*/ 29 w 308"/>
              <a:gd name="T125" fmla="*/ 2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323">
                <a:moveTo>
                  <a:pt x="218" y="44"/>
                </a:moveTo>
                <a:lnTo>
                  <a:pt x="288" y="76"/>
                </a:lnTo>
                <a:lnTo>
                  <a:pt x="288" y="76"/>
                </a:lnTo>
                <a:lnTo>
                  <a:pt x="293" y="80"/>
                </a:lnTo>
                <a:lnTo>
                  <a:pt x="299" y="84"/>
                </a:lnTo>
                <a:lnTo>
                  <a:pt x="303" y="90"/>
                </a:lnTo>
                <a:lnTo>
                  <a:pt x="306" y="96"/>
                </a:lnTo>
                <a:lnTo>
                  <a:pt x="308" y="103"/>
                </a:lnTo>
                <a:lnTo>
                  <a:pt x="308" y="110"/>
                </a:lnTo>
                <a:lnTo>
                  <a:pt x="307" y="117"/>
                </a:lnTo>
                <a:lnTo>
                  <a:pt x="304" y="124"/>
                </a:lnTo>
                <a:lnTo>
                  <a:pt x="222" y="301"/>
                </a:lnTo>
                <a:lnTo>
                  <a:pt x="222" y="301"/>
                </a:lnTo>
                <a:lnTo>
                  <a:pt x="218" y="308"/>
                </a:lnTo>
                <a:lnTo>
                  <a:pt x="218" y="248"/>
                </a:lnTo>
                <a:lnTo>
                  <a:pt x="218" y="248"/>
                </a:lnTo>
                <a:lnTo>
                  <a:pt x="219" y="245"/>
                </a:lnTo>
                <a:lnTo>
                  <a:pt x="227" y="228"/>
                </a:lnTo>
                <a:lnTo>
                  <a:pt x="227" y="228"/>
                </a:lnTo>
                <a:lnTo>
                  <a:pt x="228" y="226"/>
                </a:lnTo>
                <a:lnTo>
                  <a:pt x="227" y="224"/>
                </a:lnTo>
                <a:lnTo>
                  <a:pt x="227" y="222"/>
                </a:lnTo>
                <a:lnTo>
                  <a:pt x="224" y="221"/>
                </a:lnTo>
                <a:lnTo>
                  <a:pt x="218" y="217"/>
                </a:lnTo>
                <a:lnTo>
                  <a:pt x="218" y="202"/>
                </a:lnTo>
                <a:lnTo>
                  <a:pt x="230" y="209"/>
                </a:lnTo>
                <a:lnTo>
                  <a:pt x="230" y="209"/>
                </a:lnTo>
                <a:lnTo>
                  <a:pt x="233" y="209"/>
                </a:lnTo>
                <a:lnTo>
                  <a:pt x="235" y="209"/>
                </a:lnTo>
                <a:lnTo>
                  <a:pt x="237" y="207"/>
                </a:lnTo>
                <a:lnTo>
                  <a:pt x="238" y="206"/>
                </a:lnTo>
                <a:lnTo>
                  <a:pt x="246" y="188"/>
                </a:lnTo>
                <a:lnTo>
                  <a:pt x="246" y="188"/>
                </a:lnTo>
                <a:lnTo>
                  <a:pt x="247" y="186"/>
                </a:lnTo>
                <a:lnTo>
                  <a:pt x="246" y="184"/>
                </a:lnTo>
                <a:lnTo>
                  <a:pt x="246" y="182"/>
                </a:lnTo>
                <a:lnTo>
                  <a:pt x="243" y="180"/>
                </a:lnTo>
                <a:lnTo>
                  <a:pt x="218" y="168"/>
                </a:lnTo>
                <a:lnTo>
                  <a:pt x="218" y="145"/>
                </a:lnTo>
                <a:lnTo>
                  <a:pt x="243" y="157"/>
                </a:lnTo>
                <a:lnTo>
                  <a:pt x="243" y="157"/>
                </a:lnTo>
                <a:lnTo>
                  <a:pt x="250" y="159"/>
                </a:lnTo>
                <a:lnTo>
                  <a:pt x="257" y="157"/>
                </a:lnTo>
                <a:lnTo>
                  <a:pt x="262" y="155"/>
                </a:lnTo>
                <a:lnTo>
                  <a:pt x="266" y="149"/>
                </a:lnTo>
                <a:lnTo>
                  <a:pt x="279" y="122"/>
                </a:lnTo>
                <a:lnTo>
                  <a:pt x="279" y="122"/>
                </a:lnTo>
                <a:lnTo>
                  <a:pt x="280" y="115"/>
                </a:lnTo>
                <a:lnTo>
                  <a:pt x="280" y="109"/>
                </a:lnTo>
                <a:lnTo>
                  <a:pt x="276" y="103"/>
                </a:lnTo>
                <a:lnTo>
                  <a:pt x="270" y="99"/>
                </a:lnTo>
                <a:lnTo>
                  <a:pt x="218" y="75"/>
                </a:lnTo>
                <a:lnTo>
                  <a:pt x="218" y="44"/>
                </a:lnTo>
                <a:close/>
                <a:moveTo>
                  <a:pt x="180" y="26"/>
                </a:moveTo>
                <a:lnTo>
                  <a:pt x="218" y="44"/>
                </a:lnTo>
                <a:lnTo>
                  <a:pt x="218" y="75"/>
                </a:lnTo>
                <a:lnTo>
                  <a:pt x="180" y="57"/>
                </a:lnTo>
                <a:lnTo>
                  <a:pt x="180" y="26"/>
                </a:lnTo>
                <a:lnTo>
                  <a:pt x="180" y="26"/>
                </a:lnTo>
                <a:close/>
                <a:moveTo>
                  <a:pt x="218" y="308"/>
                </a:moveTo>
                <a:lnTo>
                  <a:pt x="218" y="308"/>
                </a:lnTo>
                <a:lnTo>
                  <a:pt x="211" y="316"/>
                </a:lnTo>
                <a:lnTo>
                  <a:pt x="201" y="320"/>
                </a:lnTo>
                <a:lnTo>
                  <a:pt x="191" y="323"/>
                </a:lnTo>
                <a:lnTo>
                  <a:pt x="180" y="321"/>
                </a:lnTo>
                <a:lnTo>
                  <a:pt x="180" y="283"/>
                </a:lnTo>
                <a:lnTo>
                  <a:pt x="193" y="289"/>
                </a:lnTo>
                <a:lnTo>
                  <a:pt x="193" y="289"/>
                </a:lnTo>
                <a:lnTo>
                  <a:pt x="195" y="289"/>
                </a:lnTo>
                <a:lnTo>
                  <a:pt x="197" y="289"/>
                </a:lnTo>
                <a:lnTo>
                  <a:pt x="199" y="287"/>
                </a:lnTo>
                <a:lnTo>
                  <a:pt x="200" y="286"/>
                </a:lnTo>
                <a:lnTo>
                  <a:pt x="208" y="268"/>
                </a:lnTo>
                <a:lnTo>
                  <a:pt x="208" y="268"/>
                </a:lnTo>
                <a:lnTo>
                  <a:pt x="209" y="266"/>
                </a:lnTo>
                <a:lnTo>
                  <a:pt x="209" y="264"/>
                </a:lnTo>
                <a:lnTo>
                  <a:pt x="208" y="262"/>
                </a:lnTo>
                <a:lnTo>
                  <a:pt x="205" y="260"/>
                </a:lnTo>
                <a:lnTo>
                  <a:pt x="180" y="249"/>
                </a:lnTo>
                <a:lnTo>
                  <a:pt x="180" y="235"/>
                </a:lnTo>
                <a:lnTo>
                  <a:pt x="212" y="248"/>
                </a:lnTo>
                <a:lnTo>
                  <a:pt x="212" y="248"/>
                </a:lnTo>
                <a:lnTo>
                  <a:pt x="215" y="249"/>
                </a:lnTo>
                <a:lnTo>
                  <a:pt x="218" y="248"/>
                </a:lnTo>
                <a:lnTo>
                  <a:pt x="218" y="308"/>
                </a:lnTo>
                <a:lnTo>
                  <a:pt x="218" y="308"/>
                </a:lnTo>
                <a:close/>
                <a:moveTo>
                  <a:pt x="218" y="145"/>
                </a:moveTo>
                <a:lnTo>
                  <a:pt x="218" y="168"/>
                </a:lnTo>
                <a:lnTo>
                  <a:pt x="205" y="163"/>
                </a:lnTo>
                <a:lnTo>
                  <a:pt x="205" y="163"/>
                </a:lnTo>
                <a:lnTo>
                  <a:pt x="203" y="161"/>
                </a:lnTo>
                <a:lnTo>
                  <a:pt x="201" y="163"/>
                </a:lnTo>
                <a:lnTo>
                  <a:pt x="199" y="164"/>
                </a:lnTo>
                <a:lnTo>
                  <a:pt x="197" y="165"/>
                </a:lnTo>
                <a:lnTo>
                  <a:pt x="189" y="183"/>
                </a:lnTo>
                <a:lnTo>
                  <a:pt x="189" y="183"/>
                </a:lnTo>
                <a:lnTo>
                  <a:pt x="189" y="183"/>
                </a:lnTo>
                <a:lnTo>
                  <a:pt x="189" y="184"/>
                </a:lnTo>
                <a:lnTo>
                  <a:pt x="189" y="187"/>
                </a:lnTo>
                <a:lnTo>
                  <a:pt x="191" y="190"/>
                </a:lnTo>
                <a:lnTo>
                  <a:pt x="192" y="191"/>
                </a:lnTo>
                <a:lnTo>
                  <a:pt x="218" y="202"/>
                </a:lnTo>
                <a:lnTo>
                  <a:pt x="218" y="217"/>
                </a:lnTo>
                <a:lnTo>
                  <a:pt x="186" y="202"/>
                </a:lnTo>
                <a:lnTo>
                  <a:pt x="186" y="202"/>
                </a:lnTo>
                <a:lnTo>
                  <a:pt x="184" y="202"/>
                </a:lnTo>
                <a:lnTo>
                  <a:pt x="180" y="203"/>
                </a:lnTo>
                <a:lnTo>
                  <a:pt x="180" y="170"/>
                </a:lnTo>
                <a:lnTo>
                  <a:pt x="185" y="160"/>
                </a:lnTo>
                <a:lnTo>
                  <a:pt x="185" y="160"/>
                </a:lnTo>
                <a:lnTo>
                  <a:pt x="185" y="157"/>
                </a:lnTo>
                <a:lnTo>
                  <a:pt x="185" y="155"/>
                </a:lnTo>
                <a:lnTo>
                  <a:pt x="184" y="153"/>
                </a:lnTo>
                <a:lnTo>
                  <a:pt x="182" y="152"/>
                </a:lnTo>
                <a:lnTo>
                  <a:pt x="180" y="151"/>
                </a:lnTo>
                <a:lnTo>
                  <a:pt x="180" y="128"/>
                </a:lnTo>
                <a:lnTo>
                  <a:pt x="218" y="145"/>
                </a:lnTo>
                <a:close/>
                <a:moveTo>
                  <a:pt x="147" y="10"/>
                </a:moveTo>
                <a:lnTo>
                  <a:pt x="180" y="26"/>
                </a:lnTo>
                <a:lnTo>
                  <a:pt x="180" y="57"/>
                </a:lnTo>
                <a:lnTo>
                  <a:pt x="147" y="41"/>
                </a:lnTo>
                <a:lnTo>
                  <a:pt x="147" y="10"/>
                </a:lnTo>
                <a:lnTo>
                  <a:pt x="147" y="10"/>
                </a:lnTo>
                <a:close/>
                <a:moveTo>
                  <a:pt x="180" y="321"/>
                </a:moveTo>
                <a:lnTo>
                  <a:pt x="180" y="321"/>
                </a:lnTo>
                <a:lnTo>
                  <a:pt x="174" y="318"/>
                </a:lnTo>
                <a:lnTo>
                  <a:pt x="147" y="306"/>
                </a:lnTo>
                <a:lnTo>
                  <a:pt x="147" y="240"/>
                </a:lnTo>
                <a:lnTo>
                  <a:pt x="147" y="240"/>
                </a:lnTo>
                <a:lnTo>
                  <a:pt x="147" y="240"/>
                </a:lnTo>
                <a:lnTo>
                  <a:pt x="149" y="237"/>
                </a:lnTo>
                <a:lnTo>
                  <a:pt x="147" y="235"/>
                </a:lnTo>
                <a:lnTo>
                  <a:pt x="147" y="218"/>
                </a:lnTo>
                <a:lnTo>
                  <a:pt x="150" y="220"/>
                </a:lnTo>
                <a:lnTo>
                  <a:pt x="150" y="220"/>
                </a:lnTo>
                <a:lnTo>
                  <a:pt x="153" y="221"/>
                </a:lnTo>
                <a:lnTo>
                  <a:pt x="155" y="220"/>
                </a:lnTo>
                <a:lnTo>
                  <a:pt x="157" y="218"/>
                </a:lnTo>
                <a:lnTo>
                  <a:pt x="158" y="217"/>
                </a:lnTo>
                <a:lnTo>
                  <a:pt x="166" y="199"/>
                </a:lnTo>
                <a:lnTo>
                  <a:pt x="166" y="199"/>
                </a:lnTo>
                <a:lnTo>
                  <a:pt x="166" y="198"/>
                </a:lnTo>
                <a:lnTo>
                  <a:pt x="166" y="195"/>
                </a:lnTo>
                <a:lnTo>
                  <a:pt x="165" y="193"/>
                </a:lnTo>
                <a:lnTo>
                  <a:pt x="163" y="191"/>
                </a:lnTo>
                <a:lnTo>
                  <a:pt x="147" y="184"/>
                </a:lnTo>
                <a:lnTo>
                  <a:pt x="147" y="170"/>
                </a:lnTo>
                <a:lnTo>
                  <a:pt x="169" y="180"/>
                </a:lnTo>
                <a:lnTo>
                  <a:pt x="169" y="180"/>
                </a:lnTo>
                <a:lnTo>
                  <a:pt x="172" y="180"/>
                </a:lnTo>
                <a:lnTo>
                  <a:pt x="173" y="180"/>
                </a:lnTo>
                <a:lnTo>
                  <a:pt x="176" y="179"/>
                </a:lnTo>
                <a:lnTo>
                  <a:pt x="177" y="176"/>
                </a:lnTo>
                <a:lnTo>
                  <a:pt x="180" y="170"/>
                </a:lnTo>
                <a:lnTo>
                  <a:pt x="180" y="203"/>
                </a:lnTo>
                <a:lnTo>
                  <a:pt x="180" y="203"/>
                </a:lnTo>
                <a:lnTo>
                  <a:pt x="178" y="206"/>
                </a:lnTo>
                <a:lnTo>
                  <a:pt x="170" y="222"/>
                </a:lnTo>
                <a:lnTo>
                  <a:pt x="170" y="222"/>
                </a:lnTo>
                <a:lnTo>
                  <a:pt x="170" y="222"/>
                </a:lnTo>
                <a:lnTo>
                  <a:pt x="170" y="225"/>
                </a:lnTo>
                <a:lnTo>
                  <a:pt x="170" y="228"/>
                </a:lnTo>
                <a:lnTo>
                  <a:pt x="172" y="229"/>
                </a:lnTo>
                <a:lnTo>
                  <a:pt x="173" y="230"/>
                </a:lnTo>
                <a:lnTo>
                  <a:pt x="180" y="235"/>
                </a:lnTo>
                <a:lnTo>
                  <a:pt x="180" y="249"/>
                </a:lnTo>
                <a:lnTo>
                  <a:pt x="168" y="243"/>
                </a:lnTo>
                <a:lnTo>
                  <a:pt x="168" y="243"/>
                </a:lnTo>
                <a:lnTo>
                  <a:pt x="166" y="243"/>
                </a:lnTo>
                <a:lnTo>
                  <a:pt x="163" y="243"/>
                </a:lnTo>
                <a:lnTo>
                  <a:pt x="162" y="244"/>
                </a:lnTo>
                <a:lnTo>
                  <a:pt x="161" y="245"/>
                </a:lnTo>
                <a:lnTo>
                  <a:pt x="151" y="263"/>
                </a:lnTo>
                <a:lnTo>
                  <a:pt x="151" y="263"/>
                </a:lnTo>
                <a:lnTo>
                  <a:pt x="151" y="263"/>
                </a:lnTo>
                <a:lnTo>
                  <a:pt x="151" y="266"/>
                </a:lnTo>
                <a:lnTo>
                  <a:pt x="151" y="267"/>
                </a:lnTo>
                <a:lnTo>
                  <a:pt x="153" y="270"/>
                </a:lnTo>
                <a:lnTo>
                  <a:pt x="155" y="271"/>
                </a:lnTo>
                <a:lnTo>
                  <a:pt x="180" y="283"/>
                </a:lnTo>
                <a:lnTo>
                  <a:pt x="180" y="321"/>
                </a:lnTo>
                <a:lnTo>
                  <a:pt x="180" y="321"/>
                </a:lnTo>
                <a:close/>
                <a:moveTo>
                  <a:pt x="180" y="128"/>
                </a:moveTo>
                <a:lnTo>
                  <a:pt x="180" y="151"/>
                </a:lnTo>
                <a:lnTo>
                  <a:pt x="147" y="136"/>
                </a:lnTo>
                <a:lnTo>
                  <a:pt x="147" y="113"/>
                </a:lnTo>
                <a:lnTo>
                  <a:pt x="180" y="128"/>
                </a:lnTo>
                <a:close/>
                <a:moveTo>
                  <a:pt x="135" y="4"/>
                </a:moveTo>
                <a:lnTo>
                  <a:pt x="147" y="10"/>
                </a:lnTo>
                <a:lnTo>
                  <a:pt x="147" y="41"/>
                </a:lnTo>
                <a:lnTo>
                  <a:pt x="128" y="33"/>
                </a:lnTo>
                <a:lnTo>
                  <a:pt x="128" y="33"/>
                </a:lnTo>
                <a:lnTo>
                  <a:pt x="124" y="31"/>
                </a:lnTo>
                <a:lnTo>
                  <a:pt x="119" y="31"/>
                </a:lnTo>
                <a:lnTo>
                  <a:pt x="119" y="0"/>
                </a:lnTo>
                <a:lnTo>
                  <a:pt x="119" y="0"/>
                </a:lnTo>
                <a:lnTo>
                  <a:pt x="127" y="2"/>
                </a:lnTo>
                <a:lnTo>
                  <a:pt x="135" y="4"/>
                </a:lnTo>
                <a:lnTo>
                  <a:pt x="135" y="4"/>
                </a:lnTo>
                <a:close/>
                <a:moveTo>
                  <a:pt x="147" y="306"/>
                </a:moveTo>
                <a:lnTo>
                  <a:pt x="119" y="293"/>
                </a:lnTo>
                <a:lnTo>
                  <a:pt x="119" y="253"/>
                </a:lnTo>
                <a:lnTo>
                  <a:pt x="132" y="260"/>
                </a:lnTo>
                <a:lnTo>
                  <a:pt x="132" y="260"/>
                </a:lnTo>
                <a:lnTo>
                  <a:pt x="134" y="260"/>
                </a:lnTo>
                <a:lnTo>
                  <a:pt x="136" y="260"/>
                </a:lnTo>
                <a:lnTo>
                  <a:pt x="138" y="259"/>
                </a:lnTo>
                <a:lnTo>
                  <a:pt x="139" y="258"/>
                </a:lnTo>
                <a:lnTo>
                  <a:pt x="147" y="240"/>
                </a:lnTo>
                <a:lnTo>
                  <a:pt x="147" y="306"/>
                </a:lnTo>
                <a:lnTo>
                  <a:pt x="147" y="306"/>
                </a:lnTo>
                <a:close/>
                <a:moveTo>
                  <a:pt x="147" y="113"/>
                </a:moveTo>
                <a:lnTo>
                  <a:pt x="147" y="136"/>
                </a:lnTo>
                <a:lnTo>
                  <a:pt x="144" y="134"/>
                </a:lnTo>
                <a:lnTo>
                  <a:pt x="144" y="134"/>
                </a:lnTo>
                <a:lnTo>
                  <a:pt x="142" y="133"/>
                </a:lnTo>
                <a:lnTo>
                  <a:pt x="139" y="134"/>
                </a:lnTo>
                <a:lnTo>
                  <a:pt x="138" y="134"/>
                </a:lnTo>
                <a:lnTo>
                  <a:pt x="136" y="137"/>
                </a:lnTo>
                <a:lnTo>
                  <a:pt x="128" y="155"/>
                </a:lnTo>
                <a:lnTo>
                  <a:pt x="128" y="155"/>
                </a:lnTo>
                <a:lnTo>
                  <a:pt x="128" y="155"/>
                </a:lnTo>
                <a:lnTo>
                  <a:pt x="128" y="156"/>
                </a:lnTo>
                <a:lnTo>
                  <a:pt x="128" y="159"/>
                </a:lnTo>
                <a:lnTo>
                  <a:pt x="130" y="160"/>
                </a:lnTo>
                <a:lnTo>
                  <a:pt x="131" y="161"/>
                </a:lnTo>
                <a:lnTo>
                  <a:pt x="147" y="170"/>
                </a:lnTo>
                <a:lnTo>
                  <a:pt x="147" y="184"/>
                </a:lnTo>
                <a:lnTo>
                  <a:pt x="126" y="174"/>
                </a:lnTo>
                <a:lnTo>
                  <a:pt x="126" y="174"/>
                </a:lnTo>
                <a:lnTo>
                  <a:pt x="121" y="174"/>
                </a:lnTo>
                <a:lnTo>
                  <a:pt x="119" y="175"/>
                </a:lnTo>
                <a:lnTo>
                  <a:pt x="119" y="141"/>
                </a:lnTo>
                <a:lnTo>
                  <a:pt x="124" y="130"/>
                </a:lnTo>
                <a:lnTo>
                  <a:pt x="124" y="130"/>
                </a:lnTo>
                <a:lnTo>
                  <a:pt x="124" y="129"/>
                </a:lnTo>
                <a:lnTo>
                  <a:pt x="124" y="126"/>
                </a:lnTo>
                <a:lnTo>
                  <a:pt x="123" y="125"/>
                </a:lnTo>
                <a:lnTo>
                  <a:pt x="121" y="124"/>
                </a:lnTo>
                <a:lnTo>
                  <a:pt x="119" y="122"/>
                </a:lnTo>
                <a:lnTo>
                  <a:pt x="119" y="99"/>
                </a:lnTo>
                <a:lnTo>
                  <a:pt x="147" y="113"/>
                </a:lnTo>
                <a:lnTo>
                  <a:pt x="147" y="113"/>
                </a:lnTo>
                <a:close/>
                <a:moveTo>
                  <a:pt x="147" y="218"/>
                </a:moveTo>
                <a:lnTo>
                  <a:pt x="147" y="235"/>
                </a:lnTo>
                <a:lnTo>
                  <a:pt x="147" y="235"/>
                </a:lnTo>
                <a:lnTo>
                  <a:pt x="144" y="232"/>
                </a:lnTo>
                <a:lnTo>
                  <a:pt x="119" y="220"/>
                </a:lnTo>
                <a:lnTo>
                  <a:pt x="119" y="205"/>
                </a:lnTo>
                <a:lnTo>
                  <a:pt x="147" y="218"/>
                </a:lnTo>
                <a:close/>
                <a:moveTo>
                  <a:pt x="119" y="293"/>
                </a:moveTo>
                <a:lnTo>
                  <a:pt x="98" y="283"/>
                </a:lnTo>
                <a:lnTo>
                  <a:pt x="98" y="244"/>
                </a:lnTo>
                <a:lnTo>
                  <a:pt x="119" y="253"/>
                </a:lnTo>
                <a:lnTo>
                  <a:pt x="119" y="293"/>
                </a:lnTo>
                <a:lnTo>
                  <a:pt x="119" y="293"/>
                </a:lnTo>
                <a:close/>
                <a:moveTo>
                  <a:pt x="98" y="7"/>
                </a:moveTo>
                <a:lnTo>
                  <a:pt x="98" y="7"/>
                </a:lnTo>
                <a:lnTo>
                  <a:pt x="103" y="4"/>
                </a:lnTo>
                <a:lnTo>
                  <a:pt x="108" y="3"/>
                </a:lnTo>
                <a:lnTo>
                  <a:pt x="113" y="2"/>
                </a:lnTo>
                <a:lnTo>
                  <a:pt x="119" y="0"/>
                </a:lnTo>
                <a:lnTo>
                  <a:pt x="119" y="31"/>
                </a:lnTo>
                <a:lnTo>
                  <a:pt x="119" y="31"/>
                </a:lnTo>
                <a:lnTo>
                  <a:pt x="115" y="33"/>
                </a:lnTo>
                <a:lnTo>
                  <a:pt x="111" y="34"/>
                </a:lnTo>
                <a:lnTo>
                  <a:pt x="108" y="37"/>
                </a:lnTo>
                <a:lnTo>
                  <a:pt x="105" y="41"/>
                </a:lnTo>
                <a:lnTo>
                  <a:pt x="98" y="56"/>
                </a:lnTo>
                <a:lnTo>
                  <a:pt x="98" y="7"/>
                </a:lnTo>
                <a:lnTo>
                  <a:pt x="98" y="7"/>
                </a:lnTo>
                <a:close/>
                <a:moveTo>
                  <a:pt x="119" y="99"/>
                </a:moveTo>
                <a:lnTo>
                  <a:pt x="119" y="122"/>
                </a:lnTo>
                <a:lnTo>
                  <a:pt x="98" y="113"/>
                </a:lnTo>
                <a:lnTo>
                  <a:pt x="98" y="90"/>
                </a:lnTo>
                <a:lnTo>
                  <a:pt x="98" y="90"/>
                </a:lnTo>
                <a:lnTo>
                  <a:pt x="101" y="91"/>
                </a:lnTo>
                <a:lnTo>
                  <a:pt x="119" y="99"/>
                </a:lnTo>
                <a:lnTo>
                  <a:pt x="119" y="99"/>
                </a:lnTo>
                <a:close/>
                <a:moveTo>
                  <a:pt x="119" y="141"/>
                </a:moveTo>
                <a:lnTo>
                  <a:pt x="119" y="175"/>
                </a:lnTo>
                <a:lnTo>
                  <a:pt x="119" y="175"/>
                </a:lnTo>
                <a:lnTo>
                  <a:pt x="117" y="176"/>
                </a:lnTo>
                <a:lnTo>
                  <a:pt x="109" y="194"/>
                </a:lnTo>
                <a:lnTo>
                  <a:pt x="109" y="194"/>
                </a:lnTo>
                <a:lnTo>
                  <a:pt x="109" y="194"/>
                </a:lnTo>
                <a:lnTo>
                  <a:pt x="109" y="197"/>
                </a:lnTo>
                <a:lnTo>
                  <a:pt x="109" y="199"/>
                </a:lnTo>
                <a:lnTo>
                  <a:pt x="111" y="201"/>
                </a:lnTo>
                <a:lnTo>
                  <a:pt x="112" y="202"/>
                </a:lnTo>
                <a:lnTo>
                  <a:pt x="119" y="205"/>
                </a:lnTo>
                <a:lnTo>
                  <a:pt x="119" y="220"/>
                </a:lnTo>
                <a:lnTo>
                  <a:pt x="107" y="214"/>
                </a:lnTo>
                <a:lnTo>
                  <a:pt x="107" y="214"/>
                </a:lnTo>
                <a:lnTo>
                  <a:pt x="104" y="214"/>
                </a:lnTo>
                <a:lnTo>
                  <a:pt x="103" y="214"/>
                </a:lnTo>
                <a:lnTo>
                  <a:pt x="100" y="216"/>
                </a:lnTo>
                <a:lnTo>
                  <a:pt x="98" y="217"/>
                </a:lnTo>
                <a:lnTo>
                  <a:pt x="98" y="218"/>
                </a:lnTo>
                <a:lnTo>
                  <a:pt x="98" y="186"/>
                </a:lnTo>
                <a:lnTo>
                  <a:pt x="105" y="171"/>
                </a:lnTo>
                <a:lnTo>
                  <a:pt x="105" y="171"/>
                </a:lnTo>
                <a:lnTo>
                  <a:pt x="105" y="168"/>
                </a:lnTo>
                <a:lnTo>
                  <a:pt x="105" y="167"/>
                </a:lnTo>
                <a:lnTo>
                  <a:pt x="104" y="164"/>
                </a:lnTo>
                <a:lnTo>
                  <a:pt x="103" y="163"/>
                </a:lnTo>
                <a:lnTo>
                  <a:pt x="98" y="161"/>
                </a:lnTo>
                <a:lnTo>
                  <a:pt x="98" y="147"/>
                </a:lnTo>
                <a:lnTo>
                  <a:pt x="108" y="152"/>
                </a:lnTo>
                <a:lnTo>
                  <a:pt x="108" y="152"/>
                </a:lnTo>
                <a:lnTo>
                  <a:pt x="111" y="152"/>
                </a:lnTo>
                <a:lnTo>
                  <a:pt x="112" y="152"/>
                </a:lnTo>
                <a:lnTo>
                  <a:pt x="115" y="151"/>
                </a:lnTo>
                <a:lnTo>
                  <a:pt x="116" y="148"/>
                </a:lnTo>
                <a:lnTo>
                  <a:pt x="119" y="141"/>
                </a:lnTo>
                <a:close/>
                <a:moveTo>
                  <a:pt x="98" y="283"/>
                </a:moveTo>
                <a:lnTo>
                  <a:pt x="86" y="278"/>
                </a:lnTo>
                <a:lnTo>
                  <a:pt x="86" y="212"/>
                </a:lnTo>
                <a:lnTo>
                  <a:pt x="86" y="212"/>
                </a:lnTo>
                <a:lnTo>
                  <a:pt x="86" y="212"/>
                </a:lnTo>
                <a:lnTo>
                  <a:pt x="86" y="209"/>
                </a:lnTo>
                <a:lnTo>
                  <a:pt x="86" y="206"/>
                </a:lnTo>
                <a:lnTo>
                  <a:pt x="86" y="190"/>
                </a:lnTo>
                <a:lnTo>
                  <a:pt x="89" y="191"/>
                </a:lnTo>
                <a:lnTo>
                  <a:pt x="89" y="191"/>
                </a:lnTo>
                <a:lnTo>
                  <a:pt x="92" y="191"/>
                </a:lnTo>
                <a:lnTo>
                  <a:pt x="93" y="191"/>
                </a:lnTo>
                <a:lnTo>
                  <a:pt x="96" y="190"/>
                </a:lnTo>
                <a:lnTo>
                  <a:pt x="97" y="188"/>
                </a:lnTo>
                <a:lnTo>
                  <a:pt x="98" y="186"/>
                </a:lnTo>
                <a:lnTo>
                  <a:pt x="98" y="218"/>
                </a:lnTo>
                <a:lnTo>
                  <a:pt x="90" y="235"/>
                </a:lnTo>
                <a:lnTo>
                  <a:pt x="90" y="235"/>
                </a:lnTo>
                <a:lnTo>
                  <a:pt x="90" y="235"/>
                </a:lnTo>
                <a:lnTo>
                  <a:pt x="90" y="237"/>
                </a:lnTo>
                <a:lnTo>
                  <a:pt x="90" y="239"/>
                </a:lnTo>
                <a:lnTo>
                  <a:pt x="92" y="241"/>
                </a:lnTo>
                <a:lnTo>
                  <a:pt x="93" y="243"/>
                </a:lnTo>
                <a:lnTo>
                  <a:pt x="98" y="244"/>
                </a:lnTo>
                <a:lnTo>
                  <a:pt x="98" y="283"/>
                </a:lnTo>
                <a:lnTo>
                  <a:pt x="98" y="283"/>
                </a:lnTo>
                <a:close/>
                <a:moveTo>
                  <a:pt x="86" y="22"/>
                </a:moveTo>
                <a:lnTo>
                  <a:pt x="86" y="22"/>
                </a:lnTo>
                <a:lnTo>
                  <a:pt x="86" y="22"/>
                </a:lnTo>
                <a:lnTo>
                  <a:pt x="92" y="14"/>
                </a:lnTo>
                <a:lnTo>
                  <a:pt x="98" y="7"/>
                </a:lnTo>
                <a:lnTo>
                  <a:pt x="98" y="56"/>
                </a:lnTo>
                <a:lnTo>
                  <a:pt x="93" y="68"/>
                </a:lnTo>
                <a:lnTo>
                  <a:pt x="93" y="68"/>
                </a:lnTo>
                <a:lnTo>
                  <a:pt x="93" y="68"/>
                </a:lnTo>
                <a:lnTo>
                  <a:pt x="92" y="73"/>
                </a:lnTo>
                <a:lnTo>
                  <a:pt x="92" y="79"/>
                </a:lnTo>
                <a:lnTo>
                  <a:pt x="94" y="84"/>
                </a:lnTo>
                <a:lnTo>
                  <a:pt x="98" y="90"/>
                </a:lnTo>
                <a:lnTo>
                  <a:pt x="98" y="113"/>
                </a:lnTo>
                <a:lnTo>
                  <a:pt x="86" y="107"/>
                </a:lnTo>
                <a:lnTo>
                  <a:pt x="86" y="22"/>
                </a:lnTo>
                <a:lnTo>
                  <a:pt x="86" y="22"/>
                </a:lnTo>
                <a:close/>
                <a:moveTo>
                  <a:pt x="98" y="147"/>
                </a:moveTo>
                <a:lnTo>
                  <a:pt x="98" y="161"/>
                </a:lnTo>
                <a:lnTo>
                  <a:pt x="86" y="156"/>
                </a:lnTo>
                <a:lnTo>
                  <a:pt x="86" y="141"/>
                </a:lnTo>
                <a:lnTo>
                  <a:pt x="98" y="147"/>
                </a:lnTo>
                <a:close/>
                <a:moveTo>
                  <a:pt x="86" y="278"/>
                </a:moveTo>
                <a:lnTo>
                  <a:pt x="58" y="264"/>
                </a:lnTo>
                <a:lnTo>
                  <a:pt x="58" y="225"/>
                </a:lnTo>
                <a:lnTo>
                  <a:pt x="70" y="232"/>
                </a:lnTo>
                <a:lnTo>
                  <a:pt x="70" y="232"/>
                </a:lnTo>
                <a:lnTo>
                  <a:pt x="73" y="232"/>
                </a:lnTo>
                <a:lnTo>
                  <a:pt x="75" y="232"/>
                </a:lnTo>
                <a:lnTo>
                  <a:pt x="77" y="230"/>
                </a:lnTo>
                <a:lnTo>
                  <a:pt x="78" y="229"/>
                </a:lnTo>
                <a:lnTo>
                  <a:pt x="86" y="212"/>
                </a:lnTo>
                <a:lnTo>
                  <a:pt x="86" y="278"/>
                </a:lnTo>
                <a:lnTo>
                  <a:pt x="86" y="278"/>
                </a:lnTo>
                <a:close/>
                <a:moveTo>
                  <a:pt x="58" y="83"/>
                </a:moveTo>
                <a:lnTo>
                  <a:pt x="86" y="22"/>
                </a:lnTo>
                <a:lnTo>
                  <a:pt x="86" y="107"/>
                </a:lnTo>
                <a:lnTo>
                  <a:pt x="82" y="106"/>
                </a:lnTo>
                <a:lnTo>
                  <a:pt x="82" y="106"/>
                </a:lnTo>
                <a:lnTo>
                  <a:pt x="81" y="105"/>
                </a:lnTo>
                <a:lnTo>
                  <a:pt x="78" y="105"/>
                </a:lnTo>
                <a:lnTo>
                  <a:pt x="77" y="106"/>
                </a:lnTo>
                <a:lnTo>
                  <a:pt x="75" y="109"/>
                </a:lnTo>
                <a:lnTo>
                  <a:pt x="67" y="126"/>
                </a:lnTo>
                <a:lnTo>
                  <a:pt x="67" y="126"/>
                </a:lnTo>
                <a:lnTo>
                  <a:pt x="67" y="126"/>
                </a:lnTo>
                <a:lnTo>
                  <a:pt x="66" y="128"/>
                </a:lnTo>
                <a:lnTo>
                  <a:pt x="67" y="130"/>
                </a:lnTo>
                <a:lnTo>
                  <a:pt x="67" y="132"/>
                </a:lnTo>
                <a:lnTo>
                  <a:pt x="70" y="133"/>
                </a:lnTo>
                <a:lnTo>
                  <a:pt x="86" y="141"/>
                </a:lnTo>
                <a:lnTo>
                  <a:pt x="86" y="156"/>
                </a:lnTo>
                <a:lnTo>
                  <a:pt x="65" y="145"/>
                </a:lnTo>
                <a:lnTo>
                  <a:pt x="65" y="145"/>
                </a:lnTo>
                <a:lnTo>
                  <a:pt x="61" y="145"/>
                </a:lnTo>
                <a:lnTo>
                  <a:pt x="58" y="147"/>
                </a:lnTo>
                <a:lnTo>
                  <a:pt x="58" y="83"/>
                </a:lnTo>
                <a:lnTo>
                  <a:pt x="58" y="83"/>
                </a:lnTo>
                <a:close/>
                <a:moveTo>
                  <a:pt x="86" y="190"/>
                </a:moveTo>
                <a:lnTo>
                  <a:pt x="86" y="206"/>
                </a:lnTo>
                <a:lnTo>
                  <a:pt x="86" y="206"/>
                </a:lnTo>
                <a:lnTo>
                  <a:pt x="84" y="203"/>
                </a:lnTo>
                <a:lnTo>
                  <a:pt x="58" y="191"/>
                </a:lnTo>
                <a:lnTo>
                  <a:pt x="58" y="176"/>
                </a:lnTo>
                <a:lnTo>
                  <a:pt x="86" y="190"/>
                </a:lnTo>
                <a:close/>
                <a:moveTo>
                  <a:pt x="58" y="264"/>
                </a:moveTo>
                <a:lnTo>
                  <a:pt x="21" y="247"/>
                </a:lnTo>
                <a:lnTo>
                  <a:pt x="21" y="247"/>
                </a:lnTo>
                <a:lnTo>
                  <a:pt x="14" y="243"/>
                </a:lnTo>
                <a:lnTo>
                  <a:pt x="9" y="239"/>
                </a:lnTo>
                <a:lnTo>
                  <a:pt x="5" y="233"/>
                </a:lnTo>
                <a:lnTo>
                  <a:pt x="2" y="226"/>
                </a:lnTo>
                <a:lnTo>
                  <a:pt x="1" y="220"/>
                </a:lnTo>
                <a:lnTo>
                  <a:pt x="0" y="213"/>
                </a:lnTo>
                <a:lnTo>
                  <a:pt x="1" y="206"/>
                </a:lnTo>
                <a:lnTo>
                  <a:pt x="4" y="199"/>
                </a:lnTo>
                <a:lnTo>
                  <a:pt x="58" y="83"/>
                </a:lnTo>
                <a:lnTo>
                  <a:pt x="58" y="147"/>
                </a:lnTo>
                <a:lnTo>
                  <a:pt x="58" y="147"/>
                </a:lnTo>
                <a:lnTo>
                  <a:pt x="56" y="148"/>
                </a:lnTo>
                <a:lnTo>
                  <a:pt x="48" y="165"/>
                </a:lnTo>
                <a:lnTo>
                  <a:pt x="48" y="165"/>
                </a:lnTo>
                <a:lnTo>
                  <a:pt x="48" y="165"/>
                </a:lnTo>
                <a:lnTo>
                  <a:pt x="48" y="168"/>
                </a:lnTo>
                <a:lnTo>
                  <a:pt x="48" y="170"/>
                </a:lnTo>
                <a:lnTo>
                  <a:pt x="50" y="172"/>
                </a:lnTo>
                <a:lnTo>
                  <a:pt x="51" y="174"/>
                </a:lnTo>
                <a:lnTo>
                  <a:pt x="58" y="176"/>
                </a:lnTo>
                <a:lnTo>
                  <a:pt x="58" y="191"/>
                </a:lnTo>
                <a:lnTo>
                  <a:pt x="46" y="186"/>
                </a:lnTo>
                <a:lnTo>
                  <a:pt x="46" y="186"/>
                </a:lnTo>
                <a:lnTo>
                  <a:pt x="43" y="184"/>
                </a:lnTo>
                <a:lnTo>
                  <a:pt x="42" y="186"/>
                </a:lnTo>
                <a:lnTo>
                  <a:pt x="39" y="187"/>
                </a:lnTo>
                <a:lnTo>
                  <a:pt x="38" y="188"/>
                </a:lnTo>
                <a:lnTo>
                  <a:pt x="29" y="206"/>
                </a:lnTo>
                <a:lnTo>
                  <a:pt x="29" y="206"/>
                </a:lnTo>
                <a:lnTo>
                  <a:pt x="29" y="206"/>
                </a:lnTo>
                <a:lnTo>
                  <a:pt x="29" y="207"/>
                </a:lnTo>
                <a:lnTo>
                  <a:pt x="29" y="210"/>
                </a:lnTo>
                <a:lnTo>
                  <a:pt x="31" y="212"/>
                </a:lnTo>
                <a:lnTo>
                  <a:pt x="32" y="213"/>
                </a:lnTo>
                <a:lnTo>
                  <a:pt x="58" y="225"/>
                </a:lnTo>
                <a:lnTo>
                  <a:pt x="58" y="264"/>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grpSp>
        <p:nvGrpSpPr>
          <p:cNvPr id="279" name="组合 212"/>
          <p:cNvGrpSpPr/>
          <p:nvPr/>
        </p:nvGrpSpPr>
        <p:grpSpPr>
          <a:xfrm>
            <a:off x="4979940" y="2551341"/>
            <a:ext cx="619044" cy="650790"/>
            <a:chOff x="1704976" y="2255838"/>
            <a:chExt cx="619125" cy="650875"/>
          </a:xfrm>
          <a:solidFill>
            <a:srgbClr val="C00000"/>
          </a:solidFill>
        </p:grpSpPr>
        <p:sp>
          <p:nvSpPr>
            <p:cNvPr id="280" name="Rectangle 155"/>
            <p:cNvSpPr>
              <a:spLocks noChangeArrowheads="1"/>
            </p:cNvSpPr>
            <p:nvPr/>
          </p:nvSpPr>
          <p:spPr bwMode="auto">
            <a:xfrm>
              <a:off x="1704976" y="2873375"/>
              <a:ext cx="6191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81" name="Rectangle 156"/>
            <p:cNvSpPr>
              <a:spLocks noChangeArrowheads="1"/>
            </p:cNvSpPr>
            <p:nvPr/>
          </p:nvSpPr>
          <p:spPr bwMode="auto">
            <a:xfrm>
              <a:off x="1730376" y="2811463"/>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82" name="Rectangle 157"/>
            <p:cNvSpPr>
              <a:spLocks noChangeArrowheads="1"/>
            </p:cNvSpPr>
            <p:nvPr/>
          </p:nvSpPr>
          <p:spPr bwMode="auto">
            <a:xfrm>
              <a:off x="1954213"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83" name="Rectangle 158"/>
            <p:cNvSpPr>
              <a:spLocks noChangeArrowheads="1"/>
            </p:cNvSpPr>
            <p:nvPr/>
          </p:nvSpPr>
          <p:spPr bwMode="auto">
            <a:xfrm>
              <a:off x="1976438"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84" name="Rectangle 159"/>
            <p:cNvSpPr>
              <a:spLocks noChangeArrowheads="1"/>
            </p:cNvSpPr>
            <p:nvPr/>
          </p:nvSpPr>
          <p:spPr bwMode="auto">
            <a:xfrm>
              <a:off x="1954213"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85" name="Rectangle 160"/>
            <p:cNvSpPr>
              <a:spLocks noChangeArrowheads="1"/>
            </p:cNvSpPr>
            <p:nvPr/>
          </p:nvSpPr>
          <p:spPr bwMode="auto">
            <a:xfrm>
              <a:off x="1774826" y="2747963"/>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86" name="Rectangle 161"/>
            <p:cNvSpPr>
              <a:spLocks noChangeArrowheads="1"/>
            </p:cNvSpPr>
            <p:nvPr/>
          </p:nvSpPr>
          <p:spPr bwMode="auto">
            <a:xfrm>
              <a:off x="1795463" y="2517775"/>
              <a:ext cx="77788"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87" name="Rectangle 162"/>
            <p:cNvSpPr>
              <a:spLocks noChangeArrowheads="1"/>
            </p:cNvSpPr>
            <p:nvPr/>
          </p:nvSpPr>
          <p:spPr bwMode="auto">
            <a:xfrm>
              <a:off x="1774826" y="2505075"/>
              <a:ext cx="119063"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88" name="Rectangle 163"/>
            <p:cNvSpPr>
              <a:spLocks noChangeArrowheads="1"/>
            </p:cNvSpPr>
            <p:nvPr/>
          </p:nvSpPr>
          <p:spPr bwMode="auto">
            <a:xfrm>
              <a:off x="2135188" y="2747963"/>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89" name="Rectangle 164"/>
            <p:cNvSpPr>
              <a:spLocks noChangeArrowheads="1"/>
            </p:cNvSpPr>
            <p:nvPr/>
          </p:nvSpPr>
          <p:spPr bwMode="auto">
            <a:xfrm>
              <a:off x="2157413" y="2517775"/>
              <a:ext cx="762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90" name="Rectangle 165"/>
            <p:cNvSpPr>
              <a:spLocks noChangeArrowheads="1"/>
            </p:cNvSpPr>
            <p:nvPr/>
          </p:nvSpPr>
          <p:spPr bwMode="auto">
            <a:xfrm>
              <a:off x="2135188" y="2505075"/>
              <a:ext cx="120650"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91" name="Rectangle 166"/>
            <p:cNvSpPr>
              <a:spLocks noChangeArrowheads="1"/>
            </p:cNvSpPr>
            <p:nvPr/>
          </p:nvSpPr>
          <p:spPr bwMode="auto">
            <a:xfrm>
              <a:off x="1730376" y="2435225"/>
              <a:ext cx="568325" cy="333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lstStyle/>
            <a:p>
              <a:endParaRPr lang="zh-CN" altLang="en-US"/>
            </a:p>
          </p:txBody>
        </p:sp>
        <p:sp>
          <p:nvSpPr>
            <p:cNvPr id="292" name="Freeform 167"/>
            <p:cNvSpPr/>
            <p:nvPr/>
          </p:nvSpPr>
          <p:spPr bwMode="auto">
            <a:xfrm>
              <a:off x="1730376" y="2255838"/>
              <a:ext cx="568325" cy="179388"/>
            </a:xfrm>
            <a:custGeom>
              <a:avLst/>
              <a:gdLst>
                <a:gd name="T0" fmla="*/ 179 w 358"/>
                <a:gd name="T1" fmla="*/ 0 h 113"/>
                <a:gd name="T2" fmla="*/ 0 w 358"/>
                <a:gd name="T3" fmla="*/ 113 h 113"/>
                <a:gd name="T4" fmla="*/ 358 w 358"/>
                <a:gd name="T5" fmla="*/ 113 h 113"/>
                <a:gd name="T6" fmla="*/ 179 w 358"/>
                <a:gd name="T7" fmla="*/ 0 h 113"/>
              </a:gdLst>
              <a:ahLst/>
              <a:cxnLst>
                <a:cxn ang="0">
                  <a:pos x="T0" y="T1"/>
                </a:cxn>
                <a:cxn ang="0">
                  <a:pos x="T2" y="T3"/>
                </a:cxn>
                <a:cxn ang="0">
                  <a:pos x="T4" y="T5"/>
                </a:cxn>
                <a:cxn ang="0">
                  <a:pos x="T6" y="T7"/>
                </a:cxn>
              </a:cxnLst>
              <a:rect l="0" t="0" r="r" b="b"/>
              <a:pathLst>
                <a:path w="358" h="113">
                  <a:moveTo>
                    <a:pt x="179" y="0"/>
                  </a:moveTo>
                  <a:lnTo>
                    <a:pt x="0" y="113"/>
                  </a:lnTo>
                  <a:lnTo>
                    <a:pt x="358" y="113"/>
                  </a:lnTo>
                  <a:lnTo>
                    <a:pt x="1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sp>
        <p:nvSpPr>
          <p:cNvPr id="293" name="Freeform 168"/>
          <p:cNvSpPr>
            <a:spLocks noEditPoints="1"/>
          </p:cNvSpPr>
          <p:nvPr/>
        </p:nvSpPr>
        <p:spPr bwMode="auto">
          <a:xfrm>
            <a:off x="6346597" y="2713244"/>
            <a:ext cx="788885" cy="515872"/>
          </a:xfrm>
          <a:custGeom>
            <a:avLst/>
            <a:gdLst>
              <a:gd name="T0" fmla="*/ 497 w 497"/>
              <a:gd name="T1" fmla="*/ 0 h 325"/>
              <a:gd name="T2" fmla="*/ 386 w 497"/>
              <a:gd name="T3" fmla="*/ 37 h 325"/>
              <a:gd name="T4" fmla="*/ 386 w 497"/>
              <a:gd name="T5" fmla="*/ 210 h 325"/>
              <a:gd name="T6" fmla="*/ 386 w 497"/>
              <a:gd name="T7" fmla="*/ 210 h 325"/>
              <a:gd name="T8" fmla="*/ 397 w 497"/>
              <a:gd name="T9" fmla="*/ 209 h 325"/>
              <a:gd name="T10" fmla="*/ 405 w 497"/>
              <a:gd name="T11" fmla="*/ 206 h 325"/>
              <a:gd name="T12" fmla="*/ 409 w 497"/>
              <a:gd name="T13" fmla="*/ 204 h 325"/>
              <a:gd name="T14" fmla="*/ 411 w 497"/>
              <a:gd name="T15" fmla="*/ 201 h 325"/>
              <a:gd name="T16" fmla="*/ 413 w 497"/>
              <a:gd name="T17" fmla="*/ 197 h 325"/>
              <a:gd name="T18" fmla="*/ 413 w 497"/>
              <a:gd name="T19" fmla="*/ 194 h 325"/>
              <a:gd name="T20" fmla="*/ 413 w 497"/>
              <a:gd name="T21" fmla="*/ 118 h 325"/>
              <a:gd name="T22" fmla="*/ 399 w 497"/>
              <a:gd name="T23" fmla="*/ 118 h 325"/>
              <a:gd name="T24" fmla="*/ 399 w 497"/>
              <a:gd name="T25" fmla="*/ 86 h 325"/>
              <a:gd name="T26" fmla="*/ 413 w 497"/>
              <a:gd name="T27" fmla="*/ 86 h 325"/>
              <a:gd name="T28" fmla="*/ 447 w 497"/>
              <a:gd name="T29" fmla="*/ 86 h 325"/>
              <a:gd name="T30" fmla="*/ 462 w 497"/>
              <a:gd name="T31" fmla="*/ 86 h 325"/>
              <a:gd name="T32" fmla="*/ 462 w 497"/>
              <a:gd name="T33" fmla="*/ 118 h 325"/>
              <a:gd name="T34" fmla="*/ 447 w 497"/>
              <a:gd name="T35" fmla="*/ 118 h 325"/>
              <a:gd name="T36" fmla="*/ 447 w 497"/>
              <a:gd name="T37" fmla="*/ 194 h 325"/>
              <a:gd name="T38" fmla="*/ 447 w 497"/>
              <a:gd name="T39" fmla="*/ 194 h 325"/>
              <a:gd name="T40" fmla="*/ 446 w 497"/>
              <a:gd name="T41" fmla="*/ 204 h 325"/>
              <a:gd name="T42" fmla="*/ 442 w 497"/>
              <a:gd name="T43" fmla="*/ 212 h 325"/>
              <a:gd name="T44" fmla="*/ 436 w 497"/>
              <a:gd name="T45" fmla="*/ 220 h 325"/>
              <a:gd name="T46" fmla="*/ 430 w 497"/>
              <a:gd name="T47" fmla="*/ 227 h 325"/>
              <a:gd name="T48" fmla="*/ 420 w 497"/>
              <a:gd name="T49" fmla="*/ 232 h 325"/>
              <a:gd name="T50" fmla="*/ 411 w 497"/>
              <a:gd name="T51" fmla="*/ 236 h 325"/>
              <a:gd name="T52" fmla="*/ 399 w 497"/>
              <a:gd name="T53" fmla="*/ 239 h 325"/>
              <a:gd name="T54" fmla="*/ 386 w 497"/>
              <a:gd name="T55" fmla="*/ 239 h 325"/>
              <a:gd name="T56" fmla="*/ 386 w 497"/>
              <a:gd name="T57" fmla="*/ 289 h 325"/>
              <a:gd name="T58" fmla="*/ 497 w 497"/>
              <a:gd name="T59" fmla="*/ 325 h 325"/>
              <a:gd name="T60" fmla="*/ 497 w 497"/>
              <a:gd name="T61" fmla="*/ 0 h 325"/>
              <a:gd name="T62" fmla="*/ 386 w 497"/>
              <a:gd name="T63" fmla="*/ 37 h 325"/>
              <a:gd name="T64" fmla="*/ 0 w 497"/>
              <a:gd name="T65" fmla="*/ 163 h 325"/>
              <a:gd name="T66" fmla="*/ 386 w 497"/>
              <a:gd name="T67" fmla="*/ 289 h 325"/>
              <a:gd name="T68" fmla="*/ 386 w 497"/>
              <a:gd name="T69" fmla="*/ 239 h 325"/>
              <a:gd name="T70" fmla="*/ 386 w 497"/>
              <a:gd name="T71" fmla="*/ 239 h 325"/>
              <a:gd name="T72" fmla="*/ 374 w 497"/>
              <a:gd name="T73" fmla="*/ 239 h 325"/>
              <a:gd name="T74" fmla="*/ 363 w 497"/>
              <a:gd name="T75" fmla="*/ 236 h 325"/>
              <a:gd name="T76" fmla="*/ 353 w 497"/>
              <a:gd name="T77" fmla="*/ 232 h 325"/>
              <a:gd name="T78" fmla="*/ 343 w 497"/>
              <a:gd name="T79" fmla="*/ 227 h 325"/>
              <a:gd name="T80" fmla="*/ 336 w 497"/>
              <a:gd name="T81" fmla="*/ 220 h 325"/>
              <a:gd name="T82" fmla="*/ 331 w 497"/>
              <a:gd name="T83" fmla="*/ 212 h 325"/>
              <a:gd name="T84" fmla="*/ 327 w 497"/>
              <a:gd name="T85" fmla="*/ 204 h 325"/>
              <a:gd name="T86" fmla="*/ 325 w 497"/>
              <a:gd name="T87" fmla="*/ 194 h 325"/>
              <a:gd name="T88" fmla="*/ 325 w 497"/>
              <a:gd name="T89" fmla="*/ 118 h 325"/>
              <a:gd name="T90" fmla="*/ 311 w 497"/>
              <a:gd name="T91" fmla="*/ 118 h 325"/>
              <a:gd name="T92" fmla="*/ 311 w 497"/>
              <a:gd name="T93" fmla="*/ 86 h 325"/>
              <a:gd name="T94" fmla="*/ 325 w 497"/>
              <a:gd name="T95" fmla="*/ 86 h 325"/>
              <a:gd name="T96" fmla="*/ 359 w 497"/>
              <a:gd name="T97" fmla="*/ 86 h 325"/>
              <a:gd name="T98" fmla="*/ 376 w 497"/>
              <a:gd name="T99" fmla="*/ 86 h 325"/>
              <a:gd name="T100" fmla="*/ 376 w 497"/>
              <a:gd name="T101" fmla="*/ 118 h 325"/>
              <a:gd name="T102" fmla="*/ 359 w 497"/>
              <a:gd name="T103" fmla="*/ 118 h 325"/>
              <a:gd name="T104" fmla="*/ 359 w 497"/>
              <a:gd name="T105" fmla="*/ 194 h 325"/>
              <a:gd name="T106" fmla="*/ 359 w 497"/>
              <a:gd name="T107" fmla="*/ 194 h 325"/>
              <a:gd name="T108" fmla="*/ 361 w 497"/>
              <a:gd name="T109" fmla="*/ 197 h 325"/>
              <a:gd name="T110" fmla="*/ 362 w 497"/>
              <a:gd name="T111" fmla="*/ 201 h 325"/>
              <a:gd name="T112" fmla="*/ 365 w 497"/>
              <a:gd name="T113" fmla="*/ 204 h 325"/>
              <a:gd name="T114" fmla="*/ 367 w 497"/>
              <a:gd name="T115" fmla="*/ 206 h 325"/>
              <a:gd name="T116" fmla="*/ 376 w 497"/>
              <a:gd name="T117" fmla="*/ 209 h 325"/>
              <a:gd name="T118" fmla="*/ 386 w 497"/>
              <a:gd name="T119" fmla="*/ 210 h 325"/>
              <a:gd name="T120" fmla="*/ 386 w 497"/>
              <a:gd name="T121" fmla="*/ 37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7" h="325">
                <a:moveTo>
                  <a:pt x="497" y="0"/>
                </a:moveTo>
                <a:lnTo>
                  <a:pt x="386" y="37"/>
                </a:lnTo>
                <a:lnTo>
                  <a:pt x="386" y="210"/>
                </a:lnTo>
                <a:lnTo>
                  <a:pt x="386" y="210"/>
                </a:lnTo>
                <a:lnTo>
                  <a:pt x="397" y="209"/>
                </a:lnTo>
                <a:lnTo>
                  <a:pt x="405" y="206"/>
                </a:lnTo>
                <a:lnTo>
                  <a:pt x="409" y="204"/>
                </a:lnTo>
                <a:lnTo>
                  <a:pt x="411" y="201"/>
                </a:lnTo>
                <a:lnTo>
                  <a:pt x="413" y="197"/>
                </a:lnTo>
                <a:lnTo>
                  <a:pt x="413" y="194"/>
                </a:lnTo>
                <a:lnTo>
                  <a:pt x="413" y="118"/>
                </a:lnTo>
                <a:lnTo>
                  <a:pt x="399" y="118"/>
                </a:lnTo>
                <a:lnTo>
                  <a:pt x="399" y="86"/>
                </a:lnTo>
                <a:lnTo>
                  <a:pt x="413" y="86"/>
                </a:lnTo>
                <a:lnTo>
                  <a:pt x="447" y="86"/>
                </a:lnTo>
                <a:lnTo>
                  <a:pt x="462" y="86"/>
                </a:lnTo>
                <a:lnTo>
                  <a:pt x="462" y="118"/>
                </a:lnTo>
                <a:lnTo>
                  <a:pt x="447" y="118"/>
                </a:lnTo>
                <a:lnTo>
                  <a:pt x="447" y="194"/>
                </a:lnTo>
                <a:lnTo>
                  <a:pt x="447" y="194"/>
                </a:lnTo>
                <a:lnTo>
                  <a:pt x="446" y="204"/>
                </a:lnTo>
                <a:lnTo>
                  <a:pt x="442" y="212"/>
                </a:lnTo>
                <a:lnTo>
                  <a:pt x="436" y="220"/>
                </a:lnTo>
                <a:lnTo>
                  <a:pt x="430" y="227"/>
                </a:lnTo>
                <a:lnTo>
                  <a:pt x="420" y="232"/>
                </a:lnTo>
                <a:lnTo>
                  <a:pt x="411" y="236"/>
                </a:lnTo>
                <a:lnTo>
                  <a:pt x="399" y="239"/>
                </a:lnTo>
                <a:lnTo>
                  <a:pt x="386" y="239"/>
                </a:lnTo>
                <a:lnTo>
                  <a:pt x="386" y="289"/>
                </a:lnTo>
                <a:lnTo>
                  <a:pt x="497" y="325"/>
                </a:lnTo>
                <a:lnTo>
                  <a:pt x="497" y="0"/>
                </a:lnTo>
                <a:close/>
                <a:moveTo>
                  <a:pt x="386" y="37"/>
                </a:moveTo>
                <a:lnTo>
                  <a:pt x="0" y="163"/>
                </a:lnTo>
                <a:lnTo>
                  <a:pt x="386" y="289"/>
                </a:lnTo>
                <a:lnTo>
                  <a:pt x="386" y="239"/>
                </a:lnTo>
                <a:lnTo>
                  <a:pt x="386" y="239"/>
                </a:lnTo>
                <a:lnTo>
                  <a:pt x="374" y="239"/>
                </a:lnTo>
                <a:lnTo>
                  <a:pt x="363" y="236"/>
                </a:lnTo>
                <a:lnTo>
                  <a:pt x="353" y="232"/>
                </a:lnTo>
                <a:lnTo>
                  <a:pt x="343" y="227"/>
                </a:lnTo>
                <a:lnTo>
                  <a:pt x="336" y="220"/>
                </a:lnTo>
                <a:lnTo>
                  <a:pt x="331" y="212"/>
                </a:lnTo>
                <a:lnTo>
                  <a:pt x="327" y="204"/>
                </a:lnTo>
                <a:lnTo>
                  <a:pt x="325" y="194"/>
                </a:lnTo>
                <a:lnTo>
                  <a:pt x="325" y="118"/>
                </a:lnTo>
                <a:lnTo>
                  <a:pt x="311" y="118"/>
                </a:lnTo>
                <a:lnTo>
                  <a:pt x="311" y="86"/>
                </a:lnTo>
                <a:lnTo>
                  <a:pt x="325" y="86"/>
                </a:lnTo>
                <a:lnTo>
                  <a:pt x="359" y="86"/>
                </a:lnTo>
                <a:lnTo>
                  <a:pt x="376" y="86"/>
                </a:lnTo>
                <a:lnTo>
                  <a:pt x="376" y="118"/>
                </a:lnTo>
                <a:lnTo>
                  <a:pt x="359" y="118"/>
                </a:lnTo>
                <a:lnTo>
                  <a:pt x="359" y="194"/>
                </a:lnTo>
                <a:lnTo>
                  <a:pt x="359" y="194"/>
                </a:lnTo>
                <a:lnTo>
                  <a:pt x="361" y="197"/>
                </a:lnTo>
                <a:lnTo>
                  <a:pt x="362" y="201"/>
                </a:lnTo>
                <a:lnTo>
                  <a:pt x="365" y="204"/>
                </a:lnTo>
                <a:lnTo>
                  <a:pt x="367" y="206"/>
                </a:lnTo>
                <a:lnTo>
                  <a:pt x="376" y="209"/>
                </a:lnTo>
                <a:lnTo>
                  <a:pt x="386" y="210"/>
                </a:lnTo>
                <a:lnTo>
                  <a:pt x="386" y="37"/>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294" name="Freeform 169"/>
          <p:cNvSpPr>
            <a:spLocks noEditPoints="1"/>
          </p:cNvSpPr>
          <p:nvPr/>
        </p:nvSpPr>
        <p:spPr bwMode="auto">
          <a:xfrm>
            <a:off x="5210096" y="3281495"/>
            <a:ext cx="185715" cy="320633"/>
          </a:xfrm>
          <a:custGeom>
            <a:avLst/>
            <a:gdLst>
              <a:gd name="T0" fmla="*/ 71 w 117"/>
              <a:gd name="T1" fmla="*/ 170 h 202"/>
              <a:gd name="T2" fmla="*/ 80 w 117"/>
              <a:gd name="T3" fmla="*/ 173 h 202"/>
              <a:gd name="T4" fmla="*/ 85 w 117"/>
              <a:gd name="T5" fmla="*/ 181 h 202"/>
              <a:gd name="T6" fmla="*/ 85 w 117"/>
              <a:gd name="T7" fmla="*/ 188 h 202"/>
              <a:gd name="T8" fmla="*/ 80 w 117"/>
              <a:gd name="T9" fmla="*/ 199 h 202"/>
              <a:gd name="T10" fmla="*/ 75 w 117"/>
              <a:gd name="T11" fmla="*/ 202 h 202"/>
              <a:gd name="T12" fmla="*/ 71 w 117"/>
              <a:gd name="T13" fmla="*/ 170 h 202"/>
              <a:gd name="T14" fmla="*/ 71 w 117"/>
              <a:gd name="T15" fmla="*/ 157 h 202"/>
              <a:gd name="T16" fmla="*/ 71 w 117"/>
              <a:gd name="T17" fmla="*/ 68 h 202"/>
              <a:gd name="T18" fmla="*/ 80 w 117"/>
              <a:gd name="T19" fmla="*/ 77 h 202"/>
              <a:gd name="T20" fmla="*/ 85 w 117"/>
              <a:gd name="T21" fmla="*/ 91 h 202"/>
              <a:gd name="T22" fmla="*/ 92 w 117"/>
              <a:gd name="T23" fmla="*/ 116 h 202"/>
              <a:gd name="T24" fmla="*/ 94 w 117"/>
              <a:gd name="T25" fmla="*/ 120 h 202"/>
              <a:gd name="T26" fmla="*/ 100 w 117"/>
              <a:gd name="T27" fmla="*/ 126 h 202"/>
              <a:gd name="T28" fmla="*/ 110 w 117"/>
              <a:gd name="T29" fmla="*/ 127 h 202"/>
              <a:gd name="T30" fmla="*/ 117 w 117"/>
              <a:gd name="T31" fmla="*/ 145 h 202"/>
              <a:gd name="T32" fmla="*/ 66 w 117"/>
              <a:gd name="T33" fmla="*/ 170 h 202"/>
              <a:gd name="T34" fmla="*/ 71 w 117"/>
              <a:gd name="T35" fmla="*/ 170 h 202"/>
              <a:gd name="T36" fmla="*/ 71 w 117"/>
              <a:gd name="T37" fmla="*/ 202 h 202"/>
              <a:gd name="T38" fmla="*/ 61 w 117"/>
              <a:gd name="T39" fmla="*/ 199 h 202"/>
              <a:gd name="T40" fmla="*/ 56 w 117"/>
              <a:gd name="T41" fmla="*/ 189 h 202"/>
              <a:gd name="T42" fmla="*/ 56 w 117"/>
              <a:gd name="T43" fmla="*/ 184 h 202"/>
              <a:gd name="T44" fmla="*/ 61 w 117"/>
              <a:gd name="T45" fmla="*/ 173 h 202"/>
              <a:gd name="T46" fmla="*/ 66 w 117"/>
              <a:gd name="T47" fmla="*/ 170 h 202"/>
              <a:gd name="T48" fmla="*/ 71 w 117"/>
              <a:gd name="T49" fmla="*/ 68 h 202"/>
              <a:gd name="T50" fmla="*/ 60 w 117"/>
              <a:gd name="T51" fmla="*/ 62 h 202"/>
              <a:gd name="T52" fmla="*/ 47 w 117"/>
              <a:gd name="T53" fmla="*/ 61 h 202"/>
              <a:gd name="T54" fmla="*/ 34 w 117"/>
              <a:gd name="T55" fmla="*/ 8 h 202"/>
              <a:gd name="T56" fmla="*/ 29 w 117"/>
              <a:gd name="T57" fmla="*/ 1 h 202"/>
              <a:gd name="T58" fmla="*/ 19 w 117"/>
              <a:gd name="T59" fmla="*/ 0 h 202"/>
              <a:gd name="T60" fmla="*/ 15 w 117"/>
              <a:gd name="T61" fmla="*/ 1 h 202"/>
              <a:gd name="T62" fmla="*/ 10 w 117"/>
              <a:gd name="T63" fmla="*/ 9 h 202"/>
              <a:gd name="T64" fmla="*/ 24 w 117"/>
              <a:gd name="T65" fmla="*/ 66 h 202"/>
              <a:gd name="T66" fmla="*/ 19 w 117"/>
              <a:gd name="T67" fmla="*/ 70 h 202"/>
              <a:gd name="T68" fmla="*/ 11 w 117"/>
              <a:gd name="T69" fmla="*/ 78 h 202"/>
              <a:gd name="T70" fmla="*/ 6 w 117"/>
              <a:gd name="T71" fmla="*/ 91 h 202"/>
              <a:gd name="T72" fmla="*/ 4 w 117"/>
              <a:gd name="T73" fmla="*/ 104 h 202"/>
              <a:gd name="T74" fmla="*/ 6 w 117"/>
              <a:gd name="T75" fmla="*/ 111 h 202"/>
              <a:gd name="T76" fmla="*/ 12 w 117"/>
              <a:gd name="T77" fmla="*/ 138 h 202"/>
              <a:gd name="T78" fmla="*/ 12 w 117"/>
              <a:gd name="T79" fmla="*/ 142 h 202"/>
              <a:gd name="T80" fmla="*/ 10 w 117"/>
              <a:gd name="T81" fmla="*/ 149 h 202"/>
              <a:gd name="T82" fmla="*/ 3 w 117"/>
              <a:gd name="T83" fmla="*/ 156 h 202"/>
              <a:gd name="T84" fmla="*/ 6 w 117"/>
              <a:gd name="T85" fmla="*/ 175 h 202"/>
              <a:gd name="T86" fmla="*/ 71 w 117"/>
              <a:gd name="T87" fmla="*/ 6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7" h="202">
                <a:moveTo>
                  <a:pt x="71" y="170"/>
                </a:moveTo>
                <a:lnTo>
                  <a:pt x="71" y="170"/>
                </a:lnTo>
                <a:lnTo>
                  <a:pt x="76" y="170"/>
                </a:lnTo>
                <a:lnTo>
                  <a:pt x="80" y="173"/>
                </a:lnTo>
                <a:lnTo>
                  <a:pt x="84" y="177"/>
                </a:lnTo>
                <a:lnTo>
                  <a:pt x="85" y="181"/>
                </a:lnTo>
                <a:lnTo>
                  <a:pt x="85" y="181"/>
                </a:lnTo>
                <a:lnTo>
                  <a:pt x="85" y="188"/>
                </a:lnTo>
                <a:lnTo>
                  <a:pt x="84" y="193"/>
                </a:lnTo>
                <a:lnTo>
                  <a:pt x="80" y="199"/>
                </a:lnTo>
                <a:lnTo>
                  <a:pt x="75" y="202"/>
                </a:lnTo>
                <a:lnTo>
                  <a:pt x="75" y="202"/>
                </a:lnTo>
                <a:lnTo>
                  <a:pt x="71" y="202"/>
                </a:lnTo>
                <a:lnTo>
                  <a:pt x="71" y="170"/>
                </a:lnTo>
                <a:lnTo>
                  <a:pt x="71" y="170"/>
                </a:lnTo>
                <a:close/>
                <a:moveTo>
                  <a:pt x="71" y="157"/>
                </a:moveTo>
                <a:lnTo>
                  <a:pt x="71" y="68"/>
                </a:lnTo>
                <a:lnTo>
                  <a:pt x="71" y="68"/>
                </a:lnTo>
                <a:lnTo>
                  <a:pt x="76" y="72"/>
                </a:lnTo>
                <a:lnTo>
                  <a:pt x="80" y="77"/>
                </a:lnTo>
                <a:lnTo>
                  <a:pt x="83" y="84"/>
                </a:lnTo>
                <a:lnTo>
                  <a:pt x="85" y="91"/>
                </a:lnTo>
                <a:lnTo>
                  <a:pt x="85" y="91"/>
                </a:lnTo>
                <a:lnTo>
                  <a:pt x="92" y="116"/>
                </a:lnTo>
                <a:lnTo>
                  <a:pt x="92" y="116"/>
                </a:lnTo>
                <a:lnTo>
                  <a:pt x="94" y="120"/>
                </a:lnTo>
                <a:lnTo>
                  <a:pt x="96" y="123"/>
                </a:lnTo>
                <a:lnTo>
                  <a:pt x="100" y="126"/>
                </a:lnTo>
                <a:lnTo>
                  <a:pt x="103" y="127"/>
                </a:lnTo>
                <a:lnTo>
                  <a:pt x="110" y="127"/>
                </a:lnTo>
                <a:lnTo>
                  <a:pt x="112" y="127"/>
                </a:lnTo>
                <a:lnTo>
                  <a:pt x="117" y="145"/>
                </a:lnTo>
                <a:lnTo>
                  <a:pt x="71" y="157"/>
                </a:lnTo>
                <a:close/>
                <a:moveTo>
                  <a:pt x="66" y="170"/>
                </a:moveTo>
                <a:lnTo>
                  <a:pt x="66" y="170"/>
                </a:lnTo>
                <a:lnTo>
                  <a:pt x="71" y="170"/>
                </a:lnTo>
                <a:lnTo>
                  <a:pt x="71" y="202"/>
                </a:lnTo>
                <a:lnTo>
                  <a:pt x="71" y="202"/>
                </a:lnTo>
                <a:lnTo>
                  <a:pt x="65" y="200"/>
                </a:lnTo>
                <a:lnTo>
                  <a:pt x="61" y="199"/>
                </a:lnTo>
                <a:lnTo>
                  <a:pt x="57" y="195"/>
                </a:lnTo>
                <a:lnTo>
                  <a:pt x="56" y="189"/>
                </a:lnTo>
                <a:lnTo>
                  <a:pt x="56" y="189"/>
                </a:lnTo>
                <a:lnTo>
                  <a:pt x="56" y="184"/>
                </a:lnTo>
                <a:lnTo>
                  <a:pt x="57" y="179"/>
                </a:lnTo>
                <a:lnTo>
                  <a:pt x="61" y="173"/>
                </a:lnTo>
                <a:lnTo>
                  <a:pt x="66" y="170"/>
                </a:lnTo>
                <a:lnTo>
                  <a:pt x="66" y="170"/>
                </a:lnTo>
                <a:close/>
                <a:moveTo>
                  <a:pt x="71" y="68"/>
                </a:moveTo>
                <a:lnTo>
                  <a:pt x="71" y="68"/>
                </a:lnTo>
                <a:lnTo>
                  <a:pt x="65" y="65"/>
                </a:lnTo>
                <a:lnTo>
                  <a:pt x="60" y="62"/>
                </a:lnTo>
                <a:lnTo>
                  <a:pt x="54" y="61"/>
                </a:lnTo>
                <a:lnTo>
                  <a:pt x="47" y="61"/>
                </a:lnTo>
                <a:lnTo>
                  <a:pt x="34" y="8"/>
                </a:lnTo>
                <a:lnTo>
                  <a:pt x="34" y="8"/>
                </a:lnTo>
                <a:lnTo>
                  <a:pt x="31" y="4"/>
                </a:lnTo>
                <a:lnTo>
                  <a:pt x="29" y="1"/>
                </a:lnTo>
                <a:lnTo>
                  <a:pt x="24" y="0"/>
                </a:lnTo>
                <a:lnTo>
                  <a:pt x="19" y="0"/>
                </a:lnTo>
                <a:lnTo>
                  <a:pt x="19" y="0"/>
                </a:lnTo>
                <a:lnTo>
                  <a:pt x="15" y="1"/>
                </a:lnTo>
                <a:lnTo>
                  <a:pt x="12" y="5"/>
                </a:lnTo>
                <a:lnTo>
                  <a:pt x="10" y="9"/>
                </a:lnTo>
                <a:lnTo>
                  <a:pt x="11" y="15"/>
                </a:lnTo>
                <a:lnTo>
                  <a:pt x="24" y="66"/>
                </a:lnTo>
                <a:lnTo>
                  <a:pt x="24" y="66"/>
                </a:lnTo>
                <a:lnTo>
                  <a:pt x="19" y="70"/>
                </a:lnTo>
                <a:lnTo>
                  <a:pt x="15" y="74"/>
                </a:lnTo>
                <a:lnTo>
                  <a:pt x="11" y="78"/>
                </a:lnTo>
                <a:lnTo>
                  <a:pt x="7" y="84"/>
                </a:lnTo>
                <a:lnTo>
                  <a:pt x="6" y="91"/>
                </a:lnTo>
                <a:lnTo>
                  <a:pt x="4" y="96"/>
                </a:lnTo>
                <a:lnTo>
                  <a:pt x="4" y="104"/>
                </a:lnTo>
                <a:lnTo>
                  <a:pt x="6" y="111"/>
                </a:lnTo>
                <a:lnTo>
                  <a:pt x="6" y="111"/>
                </a:lnTo>
                <a:lnTo>
                  <a:pt x="12" y="138"/>
                </a:lnTo>
                <a:lnTo>
                  <a:pt x="12" y="138"/>
                </a:lnTo>
                <a:lnTo>
                  <a:pt x="12" y="138"/>
                </a:lnTo>
                <a:lnTo>
                  <a:pt x="12" y="142"/>
                </a:lnTo>
                <a:lnTo>
                  <a:pt x="12" y="146"/>
                </a:lnTo>
                <a:lnTo>
                  <a:pt x="10" y="149"/>
                </a:lnTo>
                <a:lnTo>
                  <a:pt x="8" y="152"/>
                </a:lnTo>
                <a:lnTo>
                  <a:pt x="3" y="156"/>
                </a:lnTo>
                <a:lnTo>
                  <a:pt x="0" y="157"/>
                </a:lnTo>
                <a:lnTo>
                  <a:pt x="6" y="175"/>
                </a:lnTo>
                <a:lnTo>
                  <a:pt x="71" y="157"/>
                </a:lnTo>
                <a:lnTo>
                  <a:pt x="71" y="68"/>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295" name="Freeform 170"/>
          <p:cNvSpPr>
            <a:spLocks noEditPoints="1"/>
          </p:cNvSpPr>
          <p:nvPr/>
        </p:nvSpPr>
        <p:spPr bwMode="auto">
          <a:xfrm>
            <a:off x="6643422" y="2171977"/>
            <a:ext cx="369840" cy="455554"/>
          </a:xfrm>
          <a:custGeom>
            <a:avLst/>
            <a:gdLst>
              <a:gd name="T0" fmla="*/ 164 w 233"/>
              <a:gd name="T1" fmla="*/ 0 h 287"/>
              <a:gd name="T2" fmla="*/ 233 w 233"/>
              <a:gd name="T3" fmla="*/ 248 h 287"/>
              <a:gd name="T4" fmla="*/ 216 w 233"/>
              <a:gd name="T5" fmla="*/ 280 h 287"/>
              <a:gd name="T6" fmla="*/ 164 w 233"/>
              <a:gd name="T7" fmla="*/ 226 h 287"/>
              <a:gd name="T8" fmla="*/ 179 w 233"/>
              <a:gd name="T9" fmla="*/ 218 h 287"/>
              <a:gd name="T10" fmla="*/ 194 w 233"/>
              <a:gd name="T11" fmla="*/ 191 h 287"/>
              <a:gd name="T12" fmla="*/ 194 w 233"/>
              <a:gd name="T13" fmla="*/ 157 h 287"/>
              <a:gd name="T14" fmla="*/ 178 w 233"/>
              <a:gd name="T15" fmla="*/ 148 h 287"/>
              <a:gd name="T16" fmla="*/ 164 w 233"/>
              <a:gd name="T17" fmla="*/ 118 h 287"/>
              <a:gd name="T18" fmla="*/ 167 w 233"/>
              <a:gd name="T19" fmla="*/ 210 h 287"/>
              <a:gd name="T20" fmla="*/ 180 w 233"/>
              <a:gd name="T21" fmla="*/ 175 h 287"/>
              <a:gd name="T22" fmla="*/ 175 w 233"/>
              <a:gd name="T23" fmla="*/ 160 h 287"/>
              <a:gd name="T24" fmla="*/ 164 w 233"/>
              <a:gd name="T25" fmla="*/ 160 h 287"/>
              <a:gd name="T26" fmla="*/ 133 w 233"/>
              <a:gd name="T27" fmla="*/ 14 h 287"/>
              <a:gd name="T28" fmla="*/ 164 w 233"/>
              <a:gd name="T29" fmla="*/ 118 h 287"/>
              <a:gd name="T30" fmla="*/ 136 w 233"/>
              <a:gd name="T31" fmla="*/ 111 h 287"/>
              <a:gd name="T32" fmla="*/ 133 w 233"/>
              <a:gd name="T33" fmla="*/ 287 h 287"/>
              <a:gd name="T34" fmla="*/ 140 w 233"/>
              <a:gd name="T35" fmla="*/ 224 h 287"/>
              <a:gd name="T36" fmla="*/ 164 w 233"/>
              <a:gd name="T37" fmla="*/ 287 h 287"/>
              <a:gd name="T38" fmla="*/ 153 w 233"/>
              <a:gd name="T39" fmla="*/ 201 h 287"/>
              <a:gd name="T40" fmla="*/ 156 w 233"/>
              <a:gd name="T41" fmla="*/ 210 h 287"/>
              <a:gd name="T42" fmla="*/ 164 w 233"/>
              <a:gd name="T43" fmla="*/ 160 h 287"/>
              <a:gd name="T44" fmla="*/ 96 w 233"/>
              <a:gd name="T45" fmla="*/ 0 h 287"/>
              <a:gd name="T46" fmla="*/ 133 w 233"/>
              <a:gd name="T47" fmla="*/ 110 h 287"/>
              <a:gd name="T48" fmla="*/ 103 w 233"/>
              <a:gd name="T49" fmla="*/ 115 h 287"/>
              <a:gd name="T50" fmla="*/ 96 w 233"/>
              <a:gd name="T51" fmla="*/ 287 h 287"/>
              <a:gd name="T52" fmla="*/ 132 w 233"/>
              <a:gd name="T53" fmla="*/ 198 h 287"/>
              <a:gd name="T54" fmla="*/ 133 w 233"/>
              <a:gd name="T55" fmla="*/ 218 h 287"/>
              <a:gd name="T56" fmla="*/ 101 w 233"/>
              <a:gd name="T57" fmla="*/ 169 h 287"/>
              <a:gd name="T58" fmla="*/ 96 w 233"/>
              <a:gd name="T59" fmla="*/ 160 h 287"/>
              <a:gd name="T60" fmla="*/ 96 w 233"/>
              <a:gd name="T61" fmla="*/ 133 h 287"/>
              <a:gd name="T62" fmla="*/ 82 w 233"/>
              <a:gd name="T63" fmla="*/ 14 h 287"/>
              <a:gd name="T64" fmla="*/ 96 w 233"/>
              <a:gd name="T65" fmla="*/ 121 h 287"/>
              <a:gd name="T66" fmla="*/ 82 w 233"/>
              <a:gd name="T67" fmla="*/ 50 h 287"/>
              <a:gd name="T68" fmla="*/ 82 w 233"/>
              <a:gd name="T69" fmla="*/ 164 h 287"/>
              <a:gd name="T70" fmla="*/ 96 w 233"/>
              <a:gd name="T71" fmla="*/ 226 h 287"/>
              <a:gd name="T72" fmla="*/ 90 w 233"/>
              <a:gd name="T73" fmla="*/ 144 h 287"/>
              <a:gd name="T74" fmla="*/ 40 w 233"/>
              <a:gd name="T75" fmla="*/ 0 h 287"/>
              <a:gd name="T76" fmla="*/ 27 w 233"/>
              <a:gd name="T77" fmla="*/ 15 h 287"/>
              <a:gd name="T78" fmla="*/ 17 w 233"/>
              <a:gd name="T79" fmla="*/ 31 h 287"/>
              <a:gd name="T80" fmla="*/ 82 w 233"/>
              <a:gd name="T81" fmla="*/ 50 h 287"/>
              <a:gd name="T82" fmla="*/ 61 w 233"/>
              <a:gd name="T83" fmla="*/ 155 h 287"/>
              <a:gd name="T84" fmla="*/ 38 w 233"/>
              <a:gd name="T85" fmla="*/ 160 h 287"/>
              <a:gd name="T86" fmla="*/ 29 w 233"/>
              <a:gd name="T87" fmla="*/ 174 h 287"/>
              <a:gd name="T88" fmla="*/ 40 w 233"/>
              <a:gd name="T89" fmla="*/ 183 h 287"/>
              <a:gd name="T90" fmla="*/ 46 w 233"/>
              <a:gd name="T91" fmla="*/ 179 h 287"/>
              <a:gd name="T92" fmla="*/ 45 w 233"/>
              <a:gd name="T93" fmla="*/ 172 h 287"/>
              <a:gd name="T94" fmla="*/ 57 w 233"/>
              <a:gd name="T95" fmla="*/ 164 h 287"/>
              <a:gd name="T96" fmla="*/ 48 w 233"/>
              <a:gd name="T97" fmla="*/ 195 h 287"/>
              <a:gd name="T98" fmla="*/ 41 w 233"/>
              <a:gd name="T99" fmla="*/ 233 h 287"/>
              <a:gd name="T100" fmla="*/ 53 w 233"/>
              <a:gd name="T101" fmla="*/ 244 h 287"/>
              <a:gd name="T102" fmla="*/ 60 w 233"/>
              <a:gd name="T103" fmla="*/ 236 h 287"/>
              <a:gd name="T104" fmla="*/ 73 w 233"/>
              <a:gd name="T105" fmla="*/ 179 h 287"/>
              <a:gd name="T106" fmla="*/ 40 w 233"/>
              <a:gd name="T107" fmla="*/ 287 h 287"/>
              <a:gd name="T108" fmla="*/ 13 w 233"/>
              <a:gd name="T109" fmla="*/ 275 h 287"/>
              <a:gd name="T110" fmla="*/ 0 w 233"/>
              <a:gd name="T111" fmla="*/ 39 h 287"/>
              <a:gd name="T112" fmla="*/ 13 w 233"/>
              <a:gd name="T113" fmla="*/ 12 h 287"/>
              <a:gd name="T114" fmla="*/ 40 w 233"/>
              <a:gd name="T11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3" h="287">
                <a:moveTo>
                  <a:pt x="164" y="0"/>
                </a:moveTo>
                <a:lnTo>
                  <a:pt x="233" y="0"/>
                </a:lnTo>
                <a:lnTo>
                  <a:pt x="233" y="14"/>
                </a:lnTo>
                <a:lnTo>
                  <a:pt x="164" y="14"/>
                </a:lnTo>
                <a:lnTo>
                  <a:pt x="164" y="0"/>
                </a:lnTo>
                <a:lnTo>
                  <a:pt x="164" y="0"/>
                </a:lnTo>
                <a:close/>
                <a:moveTo>
                  <a:pt x="164" y="50"/>
                </a:moveTo>
                <a:lnTo>
                  <a:pt x="233" y="50"/>
                </a:lnTo>
                <a:lnTo>
                  <a:pt x="233" y="248"/>
                </a:lnTo>
                <a:lnTo>
                  <a:pt x="233" y="248"/>
                </a:lnTo>
                <a:lnTo>
                  <a:pt x="232" y="256"/>
                </a:lnTo>
                <a:lnTo>
                  <a:pt x="229" y="263"/>
                </a:lnTo>
                <a:lnTo>
                  <a:pt x="226" y="270"/>
                </a:lnTo>
                <a:lnTo>
                  <a:pt x="221" y="275"/>
                </a:lnTo>
                <a:lnTo>
                  <a:pt x="216" y="280"/>
                </a:lnTo>
                <a:lnTo>
                  <a:pt x="209" y="285"/>
                </a:lnTo>
                <a:lnTo>
                  <a:pt x="202" y="286"/>
                </a:lnTo>
                <a:lnTo>
                  <a:pt x="194" y="287"/>
                </a:lnTo>
                <a:lnTo>
                  <a:pt x="164" y="287"/>
                </a:lnTo>
                <a:lnTo>
                  <a:pt x="164" y="226"/>
                </a:lnTo>
                <a:lnTo>
                  <a:pt x="164" y="226"/>
                </a:lnTo>
                <a:lnTo>
                  <a:pt x="168" y="225"/>
                </a:lnTo>
                <a:lnTo>
                  <a:pt x="168" y="225"/>
                </a:lnTo>
                <a:lnTo>
                  <a:pt x="174" y="222"/>
                </a:lnTo>
                <a:lnTo>
                  <a:pt x="179" y="218"/>
                </a:lnTo>
                <a:lnTo>
                  <a:pt x="183" y="213"/>
                </a:lnTo>
                <a:lnTo>
                  <a:pt x="187" y="207"/>
                </a:lnTo>
                <a:lnTo>
                  <a:pt x="187" y="207"/>
                </a:lnTo>
                <a:lnTo>
                  <a:pt x="191" y="199"/>
                </a:lnTo>
                <a:lnTo>
                  <a:pt x="194" y="191"/>
                </a:lnTo>
                <a:lnTo>
                  <a:pt x="195" y="183"/>
                </a:lnTo>
                <a:lnTo>
                  <a:pt x="195" y="175"/>
                </a:lnTo>
                <a:lnTo>
                  <a:pt x="195" y="175"/>
                </a:lnTo>
                <a:lnTo>
                  <a:pt x="195" y="163"/>
                </a:lnTo>
                <a:lnTo>
                  <a:pt x="194" y="157"/>
                </a:lnTo>
                <a:lnTo>
                  <a:pt x="191" y="155"/>
                </a:lnTo>
                <a:lnTo>
                  <a:pt x="189" y="151"/>
                </a:lnTo>
                <a:lnTo>
                  <a:pt x="186" y="149"/>
                </a:lnTo>
                <a:lnTo>
                  <a:pt x="182" y="148"/>
                </a:lnTo>
                <a:lnTo>
                  <a:pt x="178" y="148"/>
                </a:lnTo>
                <a:lnTo>
                  <a:pt x="178" y="148"/>
                </a:lnTo>
                <a:lnTo>
                  <a:pt x="171" y="149"/>
                </a:lnTo>
                <a:lnTo>
                  <a:pt x="164" y="152"/>
                </a:lnTo>
                <a:lnTo>
                  <a:pt x="172" y="117"/>
                </a:lnTo>
                <a:lnTo>
                  <a:pt x="164" y="118"/>
                </a:lnTo>
                <a:lnTo>
                  <a:pt x="164" y="50"/>
                </a:lnTo>
                <a:lnTo>
                  <a:pt x="164" y="50"/>
                </a:lnTo>
                <a:close/>
                <a:moveTo>
                  <a:pt x="164" y="211"/>
                </a:moveTo>
                <a:lnTo>
                  <a:pt x="164" y="211"/>
                </a:lnTo>
                <a:lnTo>
                  <a:pt x="167" y="210"/>
                </a:lnTo>
                <a:lnTo>
                  <a:pt x="170" y="207"/>
                </a:lnTo>
                <a:lnTo>
                  <a:pt x="175" y="199"/>
                </a:lnTo>
                <a:lnTo>
                  <a:pt x="175" y="199"/>
                </a:lnTo>
                <a:lnTo>
                  <a:pt x="179" y="187"/>
                </a:lnTo>
                <a:lnTo>
                  <a:pt x="180" y="175"/>
                </a:lnTo>
                <a:lnTo>
                  <a:pt x="180" y="175"/>
                </a:lnTo>
                <a:lnTo>
                  <a:pt x="179" y="165"/>
                </a:lnTo>
                <a:lnTo>
                  <a:pt x="178" y="163"/>
                </a:lnTo>
                <a:lnTo>
                  <a:pt x="175" y="160"/>
                </a:lnTo>
                <a:lnTo>
                  <a:pt x="175" y="160"/>
                </a:lnTo>
                <a:lnTo>
                  <a:pt x="172" y="159"/>
                </a:lnTo>
                <a:lnTo>
                  <a:pt x="172" y="159"/>
                </a:lnTo>
                <a:lnTo>
                  <a:pt x="167" y="159"/>
                </a:lnTo>
                <a:lnTo>
                  <a:pt x="167" y="159"/>
                </a:lnTo>
                <a:lnTo>
                  <a:pt x="164" y="160"/>
                </a:lnTo>
                <a:lnTo>
                  <a:pt x="164" y="211"/>
                </a:lnTo>
                <a:close/>
                <a:moveTo>
                  <a:pt x="133" y="0"/>
                </a:moveTo>
                <a:lnTo>
                  <a:pt x="164" y="0"/>
                </a:lnTo>
                <a:lnTo>
                  <a:pt x="164" y="14"/>
                </a:lnTo>
                <a:lnTo>
                  <a:pt x="133" y="14"/>
                </a:lnTo>
                <a:lnTo>
                  <a:pt x="133" y="0"/>
                </a:lnTo>
                <a:lnTo>
                  <a:pt x="133" y="0"/>
                </a:lnTo>
                <a:close/>
                <a:moveTo>
                  <a:pt x="133" y="50"/>
                </a:moveTo>
                <a:lnTo>
                  <a:pt x="164" y="50"/>
                </a:lnTo>
                <a:lnTo>
                  <a:pt x="164" y="118"/>
                </a:lnTo>
                <a:lnTo>
                  <a:pt x="149" y="119"/>
                </a:lnTo>
                <a:lnTo>
                  <a:pt x="133" y="192"/>
                </a:lnTo>
                <a:lnTo>
                  <a:pt x="133" y="122"/>
                </a:lnTo>
                <a:lnTo>
                  <a:pt x="136" y="111"/>
                </a:lnTo>
                <a:lnTo>
                  <a:pt x="136" y="111"/>
                </a:lnTo>
                <a:lnTo>
                  <a:pt x="133" y="110"/>
                </a:lnTo>
                <a:lnTo>
                  <a:pt x="133" y="50"/>
                </a:lnTo>
                <a:lnTo>
                  <a:pt x="133" y="50"/>
                </a:lnTo>
                <a:close/>
                <a:moveTo>
                  <a:pt x="164" y="287"/>
                </a:moveTo>
                <a:lnTo>
                  <a:pt x="133" y="287"/>
                </a:lnTo>
                <a:lnTo>
                  <a:pt x="133" y="218"/>
                </a:lnTo>
                <a:lnTo>
                  <a:pt x="133" y="218"/>
                </a:lnTo>
                <a:lnTo>
                  <a:pt x="137" y="222"/>
                </a:lnTo>
                <a:lnTo>
                  <a:pt x="137" y="222"/>
                </a:lnTo>
                <a:lnTo>
                  <a:pt x="140" y="224"/>
                </a:lnTo>
                <a:lnTo>
                  <a:pt x="143" y="226"/>
                </a:lnTo>
                <a:lnTo>
                  <a:pt x="152" y="228"/>
                </a:lnTo>
                <a:lnTo>
                  <a:pt x="152" y="228"/>
                </a:lnTo>
                <a:lnTo>
                  <a:pt x="164" y="226"/>
                </a:lnTo>
                <a:lnTo>
                  <a:pt x="164" y="287"/>
                </a:lnTo>
                <a:lnTo>
                  <a:pt x="164" y="287"/>
                </a:lnTo>
                <a:close/>
                <a:moveTo>
                  <a:pt x="164" y="160"/>
                </a:moveTo>
                <a:lnTo>
                  <a:pt x="164" y="160"/>
                </a:lnTo>
                <a:lnTo>
                  <a:pt x="163" y="161"/>
                </a:lnTo>
                <a:lnTo>
                  <a:pt x="153" y="201"/>
                </a:lnTo>
                <a:lnTo>
                  <a:pt x="153" y="201"/>
                </a:lnTo>
                <a:lnTo>
                  <a:pt x="153" y="205"/>
                </a:lnTo>
                <a:lnTo>
                  <a:pt x="153" y="205"/>
                </a:lnTo>
                <a:lnTo>
                  <a:pt x="153" y="207"/>
                </a:lnTo>
                <a:lnTo>
                  <a:pt x="156" y="210"/>
                </a:lnTo>
                <a:lnTo>
                  <a:pt x="159" y="211"/>
                </a:lnTo>
                <a:lnTo>
                  <a:pt x="161" y="211"/>
                </a:lnTo>
                <a:lnTo>
                  <a:pt x="161" y="211"/>
                </a:lnTo>
                <a:lnTo>
                  <a:pt x="164" y="211"/>
                </a:lnTo>
                <a:lnTo>
                  <a:pt x="164" y="160"/>
                </a:lnTo>
                <a:close/>
                <a:moveTo>
                  <a:pt x="96" y="0"/>
                </a:moveTo>
                <a:lnTo>
                  <a:pt x="133" y="0"/>
                </a:lnTo>
                <a:lnTo>
                  <a:pt x="133" y="14"/>
                </a:lnTo>
                <a:lnTo>
                  <a:pt x="96" y="14"/>
                </a:lnTo>
                <a:lnTo>
                  <a:pt x="96" y="0"/>
                </a:lnTo>
                <a:lnTo>
                  <a:pt x="96" y="0"/>
                </a:lnTo>
                <a:close/>
                <a:moveTo>
                  <a:pt x="96" y="50"/>
                </a:moveTo>
                <a:lnTo>
                  <a:pt x="133" y="50"/>
                </a:lnTo>
                <a:lnTo>
                  <a:pt x="133" y="110"/>
                </a:lnTo>
                <a:lnTo>
                  <a:pt x="133" y="110"/>
                </a:lnTo>
                <a:lnTo>
                  <a:pt x="124" y="109"/>
                </a:lnTo>
                <a:lnTo>
                  <a:pt x="124" y="109"/>
                </a:lnTo>
                <a:lnTo>
                  <a:pt x="117" y="110"/>
                </a:lnTo>
                <a:lnTo>
                  <a:pt x="110" y="111"/>
                </a:lnTo>
                <a:lnTo>
                  <a:pt x="103" y="115"/>
                </a:lnTo>
                <a:lnTo>
                  <a:pt x="96" y="121"/>
                </a:lnTo>
                <a:lnTo>
                  <a:pt x="96" y="50"/>
                </a:lnTo>
                <a:lnTo>
                  <a:pt x="96" y="50"/>
                </a:lnTo>
                <a:close/>
                <a:moveTo>
                  <a:pt x="133" y="287"/>
                </a:moveTo>
                <a:lnTo>
                  <a:pt x="96" y="287"/>
                </a:lnTo>
                <a:lnTo>
                  <a:pt x="96" y="226"/>
                </a:lnTo>
                <a:lnTo>
                  <a:pt x="111" y="226"/>
                </a:lnTo>
                <a:lnTo>
                  <a:pt x="133" y="122"/>
                </a:lnTo>
                <a:lnTo>
                  <a:pt x="133" y="192"/>
                </a:lnTo>
                <a:lnTo>
                  <a:pt x="132" y="198"/>
                </a:lnTo>
                <a:lnTo>
                  <a:pt x="132" y="198"/>
                </a:lnTo>
                <a:lnTo>
                  <a:pt x="132" y="207"/>
                </a:lnTo>
                <a:lnTo>
                  <a:pt x="132" y="207"/>
                </a:lnTo>
                <a:lnTo>
                  <a:pt x="132" y="213"/>
                </a:lnTo>
                <a:lnTo>
                  <a:pt x="133" y="218"/>
                </a:lnTo>
                <a:lnTo>
                  <a:pt x="133" y="287"/>
                </a:lnTo>
                <a:lnTo>
                  <a:pt x="133" y="287"/>
                </a:lnTo>
                <a:close/>
                <a:moveTo>
                  <a:pt x="96" y="186"/>
                </a:moveTo>
                <a:lnTo>
                  <a:pt x="101" y="169"/>
                </a:lnTo>
                <a:lnTo>
                  <a:pt x="101" y="169"/>
                </a:lnTo>
                <a:lnTo>
                  <a:pt x="96" y="168"/>
                </a:lnTo>
                <a:lnTo>
                  <a:pt x="96" y="186"/>
                </a:lnTo>
                <a:lnTo>
                  <a:pt x="96" y="186"/>
                </a:lnTo>
                <a:close/>
                <a:moveTo>
                  <a:pt x="96" y="160"/>
                </a:moveTo>
                <a:lnTo>
                  <a:pt x="96" y="160"/>
                </a:lnTo>
                <a:lnTo>
                  <a:pt x="102" y="163"/>
                </a:lnTo>
                <a:lnTo>
                  <a:pt x="111" y="119"/>
                </a:lnTo>
                <a:lnTo>
                  <a:pt x="111" y="119"/>
                </a:lnTo>
                <a:lnTo>
                  <a:pt x="105" y="125"/>
                </a:lnTo>
                <a:lnTo>
                  <a:pt x="96" y="133"/>
                </a:lnTo>
                <a:lnTo>
                  <a:pt x="96" y="160"/>
                </a:lnTo>
                <a:close/>
                <a:moveTo>
                  <a:pt x="82" y="0"/>
                </a:moveTo>
                <a:lnTo>
                  <a:pt x="96" y="0"/>
                </a:lnTo>
                <a:lnTo>
                  <a:pt x="96" y="14"/>
                </a:lnTo>
                <a:lnTo>
                  <a:pt x="82" y="14"/>
                </a:lnTo>
                <a:lnTo>
                  <a:pt x="82" y="0"/>
                </a:lnTo>
                <a:lnTo>
                  <a:pt x="82" y="0"/>
                </a:lnTo>
                <a:close/>
                <a:moveTo>
                  <a:pt x="82" y="50"/>
                </a:moveTo>
                <a:lnTo>
                  <a:pt x="96" y="50"/>
                </a:lnTo>
                <a:lnTo>
                  <a:pt x="96" y="121"/>
                </a:lnTo>
                <a:lnTo>
                  <a:pt x="96" y="121"/>
                </a:lnTo>
                <a:lnTo>
                  <a:pt x="96" y="122"/>
                </a:lnTo>
                <a:lnTo>
                  <a:pt x="96" y="122"/>
                </a:lnTo>
                <a:lnTo>
                  <a:pt x="82" y="137"/>
                </a:lnTo>
                <a:lnTo>
                  <a:pt x="82" y="50"/>
                </a:lnTo>
                <a:lnTo>
                  <a:pt x="82" y="50"/>
                </a:lnTo>
                <a:close/>
                <a:moveTo>
                  <a:pt x="96" y="287"/>
                </a:moveTo>
                <a:lnTo>
                  <a:pt x="82" y="287"/>
                </a:lnTo>
                <a:lnTo>
                  <a:pt x="82" y="164"/>
                </a:lnTo>
                <a:lnTo>
                  <a:pt x="82" y="164"/>
                </a:lnTo>
                <a:lnTo>
                  <a:pt x="90" y="165"/>
                </a:lnTo>
                <a:lnTo>
                  <a:pt x="96" y="168"/>
                </a:lnTo>
                <a:lnTo>
                  <a:pt x="96" y="186"/>
                </a:lnTo>
                <a:lnTo>
                  <a:pt x="88" y="226"/>
                </a:lnTo>
                <a:lnTo>
                  <a:pt x="96" y="226"/>
                </a:lnTo>
                <a:lnTo>
                  <a:pt x="96" y="287"/>
                </a:lnTo>
                <a:lnTo>
                  <a:pt x="96" y="287"/>
                </a:lnTo>
                <a:close/>
                <a:moveTo>
                  <a:pt x="96" y="133"/>
                </a:moveTo>
                <a:lnTo>
                  <a:pt x="96" y="133"/>
                </a:lnTo>
                <a:lnTo>
                  <a:pt x="90" y="144"/>
                </a:lnTo>
                <a:lnTo>
                  <a:pt x="83" y="157"/>
                </a:lnTo>
                <a:lnTo>
                  <a:pt x="83" y="157"/>
                </a:lnTo>
                <a:lnTo>
                  <a:pt x="96" y="160"/>
                </a:lnTo>
                <a:lnTo>
                  <a:pt x="96" y="133"/>
                </a:lnTo>
                <a:close/>
                <a:moveTo>
                  <a:pt x="40" y="0"/>
                </a:moveTo>
                <a:lnTo>
                  <a:pt x="82" y="0"/>
                </a:lnTo>
                <a:lnTo>
                  <a:pt x="82" y="14"/>
                </a:lnTo>
                <a:lnTo>
                  <a:pt x="36" y="14"/>
                </a:lnTo>
                <a:lnTo>
                  <a:pt x="36" y="14"/>
                </a:lnTo>
                <a:lnTo>
                  <a:pt x="27" y="15"/>
                </a:lnTo>
                <a:lnTo>
                  <a:pt x="22" y="19"/>
                </a:lnTo>
                <a:lnTo>
                  <a:pt x="18" y="25"/>
                </a:lnTo>
                <a:lnTo>
                  <a:pt x="17" y="31"/>
                </a:lnTo>
                <a:lnTo>
                  <a:pt x="17" y="31"/>
                </a:lnTo>
                <a:lnTo>
                  <a:pt x="17" y="31"/>
                </a:lnTo>
                <a:lnTo>
                  <a:pt x="18" y="39"/>
                </a:lnTo>
                <a:lnTo>
                  <a:pt x="22" y="45"/>
                </a:lnTo>
                <a:lnTo>
                  <a:pt x="27" y="49"/>
                </a:lnTo>
                <a:lnTo>
                  <a:pt x="36" y="50"/>
                </a:lnTo>
                <a:lnTo>
                  <a:pt x="82" y="50"/>
                </a:lnTo>
                <a:lnTo>
                  <a:pt x="82" y="137"/>
                </a:lnTo>
                <a:lnTo>
                  <a:pt x="82" y="137"/>
                </a:lnTo>
                <a:lnTo>
                  <a:pt x="69" y="155"/>
                </a:lnTo>
                <a:lnTo>
                  <a:pt x="69" y="155"/>
                </a:lnTo>
                <a:lnTo>
                  <a:pt x="61" y="155"/>
                </a:lnTo>
                <a:lnTo>
                  <a:pt x="61" y="155"/>
                </a:lnTo>
                <a:lnTo>
                  <a:pt x="48" y="156"/>
                </a:lnTo>
                <a:lnTo>
                  <a:pt x="42" y="157"/>
                </a:lnTo>
                <a:lnTo>
                  <a:pt x="38" y="160"/>
                </a:lnTo>
                <a:lnTo>
                  <a:pt x="38" y="160"/>
                </a:lnTo>
                <a:lnTo>
                  <a:pt x="34" y="163"/>
                </a:lnTo>
                <a:lnTo>
                  <a:pt x="31" y="167"/>
                </a:lnTo>
                <a:lnTo>
                  <a:pt x="29" y="169"/>
                </a:lnTo>
                <a:lnTo>
                  <a:pt x="29" y="174"/>
                </a:lnTo>
                <a:lnTo>
                  <a:pt x="29" y="174"/>
                </a:lnTo>
                <a:lnTo>
                  <a:pt x="29" y="178"/>
                </a:lnTo>
                <a:lnTo>
                  <a:pt x="31" y="180"/>
                </a:lnTo>
                <a:lnTo>
                  <a:pt x="31" y="180"/>
                </a:lnTo>
                <a:lnTo>
                  <a:pt x="34" y="182"/>
                </a:lnTo>
                <a:lnTo>
                  <a:pt x="40" y="183"/>
                </a:lnTo>
                <a:lnTo>
                  <a:pt x="40" y="183"/>
                </a:lnTo>
                <a:lnTo>
                  <a:pt x="42" y="183"/>
                </a:lnTo>
                <a:lnTo>
                  <a:pt x="45" y="182"/>
                </a:lnTo>
                <a:lnTo>
                  <a:pt x="45" y="182"/>
                </a:lnTo>
                <a:lnTo>
                  <a:pt x="46" y="179"/>
                </a:lnTo>
                <a:lnTo>
                  <a:pt x="48" y="178"/>
                </a:lnTo>
                <a:lnTo>
                  <a:pt x="48" y="178"/>
                </a:lnTo>
                <a:lnTo>
                  <a:pt x="46" y="174"/>
                </a:lnTo>
                <a:lnTo>
                  <a:pt x="46" y="174"/>
                </a:lnTo>
                <a:lnTo>
                  <a:pt x="45" y="172"/>
                </a:lnTo>
                <a:lnTo>
                  <a:pt x="45" y="172"/>
                </a:lnTo>
                <a:lnTo>
                  <a:pt x="48" y="168"/>
                </a:lnTo>
                <a:lnTo>
                  <a:pt x="52" y="165"/>
                </a:lnTo>
                <a:lnTo>
                  <a:pt x="52" y="165"/>
                </a:lnTo>
                <a:lnTo>
                  <a:pt x="57" y="164"/>
                </a:lnTo>
                <a:lnTo>
                  <a:pt x="64" y="164"/>
                </a:lnTo>
                <a:lnTo>
                  <a:pt x="64" y="164"/>
                </a:lnTo>
                <a:lnTo>
                  <a:pt x="54" y="182"/>
                </a:lnTo>
                <a:lnTo>
                  <a:pt x="54" y="182"/>
                </a:lnTo>
                <a:lnTo>
                  <a:pt x="48" y="195"/>
                </a:lnTo>
                <a:lnTo>
                  <a:pt x="44" y="207"/>
                </a:lnTo>
                <a:lnTo>
                  <a:pt x="41" y="218"/>
                </a:lnTo>
                <a:lnTo>
                  <a:pt x="41" y="228"/>
                </a:lnTo>
                <a:lnTo>
                  <a:pt x="41" y="228"/>
                </a:lnTo>
                <a:lnTo>
                  <a:pt x="41" y="233"/>
                </a:lnTo>
                <a:lnTo>
                  <a:pt x="42" y="237"/>
                </a:lnTo>
                <a:lnTo>
                  <a:pt x="45" y="240"/>
                </a:lnTo>
                <a:lnTo>
                  <a:pt x="49" y="243"/>
                </a:lnTo>
                <a:lnTo>
                  <a:pt x="49" y="243"/>
                </a:lnTo>
                <a:lnTo>
                  <a:pt x="53" y="244"/>
                </a:lnTo>
                <a:lnTo>
                  <a:pt x="61" y="244"/>
                </a:lnTo>
                <a:lnTo>
                  <a:pt x="61" y="244"/>
                </a:lnTo>
                <a:lnTo>
                  <a:pt x="60" y="240"/>
                </a:lnTo>
                <a:lnTo>
                  <a:pt x="60" y="236"/>
                </a:lnTo>
                <a:lnTo>
                  <a:pt x="60" y="236"/>
                </a:lnTo>
                <a:lnTo>
                  <a:pt x="61" y="221"/>
                </a:lnTo>
                <a:lnTo>
                  <a:pt x="61" y="221"/>
                </a:lnTo>
                <a:lnTo>
                  <a:pt x="64" y="207"/>
                </a:lnTo>
                <a:lnTo>
                  <a:pt x="68" y="194"/>
                </a:lnTo>
                <a:lnTo>
                  <a:pt x="73" y="179"/>
                </a:lnTo>
                <a:lnTo>
                  <a:pt x="80" y="164"/>
                </a:lnTo>
                <a:lnTo>
                  <a:pt x="80" y="164"/>
                </a:lnTo>
                <a:lnTo>
                  <a:pt x="82" y="164"/>
                </a:lnTo>
                <a:lnTo>
                  <a:pt x="82" y="287"/>
                </a:lnTo>
                <a:lnTo>
                  <a:pt x="40" y="287"/>
                </a:lnTo>
                <a:lnTo>
                  <a:pt x="40" y="287"/>
                </a:lnTo>
                <a:lnTo>
                  <a:pt x="31" y="286"/>
                </a:lnTo>
                <a:lnTo>
                  <a:pt x="25" y="285"/>
                </a:lnTo>
                <a:lnTo>
                  <a:pt x="18" y="280"/>
                </a:lnTo>
                <a:lnTo>
                  <a:pt x="13" y="275"/>
                </a:lnTo>
                <a:lnTo>
                  <a:pt x="7" y="270"/>
                </a:lnTo>
                <a:lnTo>
                  <a:pt x="4" y="263"/>
                </a:lnTo>
                <a:lnTo>
                  <a:pt x="2" y="256"/>
                </a:lnTo>
                <a:lnTo>
                  <a:pt x="0" y="248"/>
                </a:lnTo>
                <a:lnTo>
                  <a:pt x="0" y="39"/>
                </a:lnTo>
                <a:lnTo>
                  <a:pt x="0" y="39"/>
                </a:lnTo>
                <a:lnTo>
                  <a:pt x="2" y="31"/>
                </a:lnTo>
                <a:lnTo>
                  <a:pt x="4" y="25"/>
                </a:lnTo>
                <a:lnTo>
                  <a:pt x="7" y="18"/>
                </a:lnTo>
                <a:lnTo>
                  <a:pt x="13" y="12"/>
                </a:lnTo>
                <a:lnTo>
                  <a:pt x="18" y="7"/>
                </a:lnTo>
                <a:lnTo>
                  <a:pt x="25" y="4"/>
                </a:lnTo>
                <a:lnTo>
                  <a:pt x="31" y="2"/>
                </a:lnTo>
                <a:lnTo>
                  <a:pt x="40" y="0"/>
                </a:lnTo>
                <a:lnTo>
                  <a:pt x="40" y="0"/>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296" name="Freeform 171"/>
          <p:cNvSpPr>
            <a:spLocks noEditPoints="1"/>
          </p:cNvSpPr>
          <p:nvPr/>
        </p:nvSpPr>
        <p:spPr bwMode="auto">
          <a:xfrm>
            <a:off x="5732317" y="2649752"/>
            <a:ext cx="561902" cy="565077"/>
          </a:xfrm>
          <a:custGeom>
            <a:avLst/>
            <a:gdLst>
              <a:gd name="T0" fmla="*/ 337 w 354"/>
              <a:gd name="T1" fmla="*/ 299 h 356"/>
              <a:gd name="T2" fmla="*/ 352 w 354"/>
              <a:gd name="T3" fmla="*/ 91 h 356"/>
              <a:gd name="T4" fmla="*/ 339 w 354"/>
              <a:gd name="T5" fmla="*/ 154 h 356"/>
              <a:gd name="T6" fmla="*/ 333 w 354"/>
              <a:gd name="T7" fmla="*/ 150 h 356"/>
              <a:gd name="T8" fmla="*/ 333 w 354"/>
              <a:gd name="T9" fmla="*/ 206 h 356"/>
              <a:gd name="T10" fmla="*/ 289 w 354"/>
              <a:gd name="T11" fmla="*/ 221 h 356"/>
              <a:gd name="T12" fmla="*/ 306 w 354"/>
              <a:gd name="T13" fmla="*/ 244 h 356"/>
              <a:gd name="T14" fmla="*/ 283 w 354"/>
              <a:gd name="T15" fmla="*/ 267 h 356"/>
              <a:gd name="T16" fmla="*/ 306 w 354"/>
              <a:gd name="T17" fmla="*/ 338 h 356"/>
              <a:gd name="T18" fmla="*/ 283 w 354"/>
              <a:gd name="T19" fmla="*/ 59 h 356"/>
              <a:gd name="T20" fmla="*/ 317 w 354"/>
              <a:gd name="T21" fmla="*/ 59 h 356"/>
              <a:gd name="T22" fmla="*/ 271 w 354"/>
              <a:gd name="T23" fmla="*/ 47 h 356"/>
              <a:gd name="T24" fmla="*/ 263 w 354"/>
              <a:gd name="T25" fmla="*/ 12 h 356"/>
              <a:gd name="T26" fmla="*/ 272 w 354"/>
              <a:gd name="T27" fmla="*/ 223 h 356"/>
              <a:gd name="T28" fmla="*/ 283 w 354"/>
              <a:gd name="T29" fmla="*/ 68 h 356"/>
              <a:gd name="T30" fmla="*/ 272 w 354"/>
              <a:gd name="T31" fmla="*/ 264 h 356"/>
              <a:gd name="T32" fmla="*/ 274 w 354"/>
              <a:gd name="T33" fmla="*/ 356 h 356"/>
              <a:gd name="T34" fmla="*/ 263 w 354"/>
              <a:gd name="T35" fmla="*/ 28 h 356"/>
              <a:gd name="T36" fmla="*/ 259 w 354"/>
              <a:gd name="T37" fmla="*/ 50 h 356"/>
              <a:gd name="T38" fmla="*/ 236 w 354"/>
              <a:gd name="T39" fmla="*/ 50 h 356"/>
              <a:gd name="T40" fmla="*/ 230 w 354"/>
              <a:gd name="T41" fmla="*/ 28 h 356"/>
              <a:gd name="T42" fmla="*/ 263 w 354"/>
              <a:gd name="T43" fmla="*/ 68 h 356"/>
              <a:gd name="T44" fmla="*/ 263 w 354"/>
              <a:gd name="T45" fmla="*/ 231 h 356"/>
              <a:gd name="T46" fmla="*/ 228 w 354"/>
              <a:gd name="T47" fmla="*/ 269 h 356"/>
              <a:gd name="T48" fmla="*/ 228 w 354"/>
              <a:gd name="T49" fmla="*/ 216 h 356"/>
              <a:gd name="T50" fmla="*/ 263 w 354"/>
              <a:gd name="T51" fmla="*/ 348 h 356"/>
              <a:gd name="T52" fmla="*/ 228 w 354"/>
              <a:gd name="T53" fmla="*/ 28 h 356"/>
              <a:gd name="T54" fmla="*/ 225 w 354"/>
              <a:gd name="T55" fmla="*/ 49 h 356"/>
              <a:gd name="T56" fmla="*/ 228 w 354"/>
              <a:gd name="T57" fmla="*/ 4 h 356"/>
              <a:gd name="T58" fmla="*/ 179 w 354"/>
              <a:gd name="T59" fmla="*/ 68 h 356"/>
              <a:gd name="T60" fmla="*/ 228 w 354"/>
              <a:gd name="T61" fmla="*/ 216 h 356"/>
              <a:gd name="T62" fmla="*/ 228 w 354"/>
              <a:gd name="T63" fmla="*/ 299 h 356"/>
              <a:gd name="T64" fmla="*/ 133 w 354"/>
              <a:gd name="T65" fmla="*/ 43 h 356"/>
              <a:gd name="T66" fmla="*/ 126 w 354"/>
              <a:gd name="T67" fmla="*/ 4 h 356"/>
              <a:gd name="T68" fmla="*/ 179 w 354"/>
              <a:gd name="T69" fmla="*/ 68 h 356"/>
              <a:gd name="T70" fmla="*/ 179 w 354"/>
              <a:gd name="T71" fmla="*/ 242 h 356"/>
              <a:gd name="T72" fmla="*/ 171 w 354"/>
              <a:gd name="T73" fmla="*/ 162 h 356"/>
              <a:gd name="T74" fmla="*/ 115 w 354"/>
              <a:gd name="T75" fmla="*/ 31 h 356"/>
              <a:gd name="T76" fmla="*/ 123 w 354"/>
              <a:gd name="T77" fmla="*/ 50 h 356"/>
              <a:gd name="T78" fmla="*/ 100 w 354"/>
              <a:gd name="T79" fmla="*/ 43 h 356"/>
              <a:gd name="T80" fmla="*/ 90 w 354"/>
              <a:gd name="T81" fmla="*/ 12 h 356"/>
              <a:gd name="T82" fmla="*/ 126 w 354"/>
              <a:gd name="T83" fmla="*/ 96 h 356"/>
              <a:gd name="T84" fmla="*/ 90 w 354"/>
              <a:gd name="T85" fmla="*/ 256 h 356"/>
              <a:gd name="T86" fmla="*/ 126 w 354"/>
              <a:gd name="T87" fmla="*/ 162 h 356"/>
              <a:gd name="T88" fmla="*/ 90 w 354"/>
              <a:gd name="T89" fmla="*/ 348 h 356"/>
              <a:gd name="T90" fmla="*/ 79 w 354"/>
              <a:gd name="T91" fmla="*/ 39 h 356"/>
              <a:gd name="T92" fmla="*/ 71 w 354"/>
              <a:gd name="T93" fmla="*/ 20 h 356"/>
              <a:gd name="T94" fmla="*/ 90 w 354"/>
              <a:gd name="T95" fmla="*/ 162 h 356"/>
              <a:gd name="T96" fmla="*/ 90 w 354"/>
              <a:gd name="T97" fmla="*/ 68 h 356"/>
              <a:gd name="T98" fmla="*/ 81 w 354"/>
              <a:gd name="T99" fmla="*/ 264 h 356"/>
              <a:gd name="T100" fmla="*/ 84 w 354"/>
              <a:gd name="T101" fmla="*/ 353 h 356"/>
              <a:gd name="T102" fmla="*/ 37 w 354"/>
              <a:gd name="T103" fmla="*/ 59 h 356"/>
              <a:gd name="T104" fmla="*/ 71 w 354"/>
              <a:gd name="T105" fmla="*/ 20 h 356"/>
              <a:gd name="T106" fmla="*/ 54 w 354"/>
              <a:gd name="T107" fmla="*/ 227 h 356"/>
              <a:gd name="T108" fmla="*/ 50 w 354"/>
              <a:gd name="T109" fmla="*/ 257 h 356"/>
              <a:gd name="T110" fmla="*/ 16 w 354"/>
              <a:gd name="T111" fmla="*/ 299 h 356"/>
              <a:gd name="T112" fmla="*/ 71 w 354"/>
              <a:gd name="T113" fmla="*/ 68 h 356"/>
              <a:gd name="T114" fmla="*/ 49 w 354"/>
              <a:gd name="T115" fmla="*/ 345 h 356"/>
              <a:gd name="T116" fmla="*/ 20 w 354"/>
              <a:gd name="T117" fmla="*/ 150 h 356"/>
              <a:gd name="T118" fmla="*/ 16 w 354"/>
              <a:gd name="T119" fmla="*/ 154 h 356"/>
              <a:gd name="T120" fmla="*/ 0 w 354"/>
              <a:gd name="T121" fmla="*/ 95 h 356"/>
              <a:gd name="T122" fmla="*/ 16 w 354"/>
              <a:gd name="T123" fmla="*/ 96 h 356"/>
              <a:gd name="T124" fmla="*/ 16 w 354"/>
              <a:gd name="T125" fmla="*/ 21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4" h="356">
                <a:moveTo>
                  <a:pt x="337" y="299"/>
                </a:moveTo>
                <a:lnTo>
                  <a:pt x="337" y="210"/>
                </a:lnTo>
                <a:lnTo>
                  <a:pt x="337" y="210"/>
                </a:lnTo>
                <a:lnTo>
                  <a:pt x="340" y="215"/>
                </a:lnTo>
                <a:lnTo>
                  <a:pt x="341" y="222"/>
                </a:lnTo>
                <a:lnTo>
                  <a:pt x="341" y="299"/>
                </a:lnTo>
                <a:lnTo>
                  <a:pt x="337" y="299"/>
                </a:lnTo>
                <a:lnTo>
                  <a:pt x="337" y="299"/>
                </a:lnTo>
                <a:close/>
                <a:moveTo>
                  <a:pt x="337" y="154"/>
                </a:moveTo>
                <a:lnTo>
                  <a:pt x="337" y="96"/>
                </a:lnTo>
                <a:lnTo>
                  <a:pt x="337" y="96"/>
                </a:lnTo>
                <a:lnTo>
                  <a:pt x="339" y="95"/>
                </a:lnTo>
                <a:lnTo>
                  <a:pt x="348" y="91"/>
                </a:lnTo>
                <a:lnTo>
                  <a:pt x="348" y="91"/>
                </a:lnTo>
                <a:lnTo>
                  <a:pt x="350" y="91"/>
                </a:lnTo>
                <a:lnTo>
                  <a:pt x="352" y="91"/>
                </a:lnTo>
                <a:lnTo>
                  <a:pt x="354" y="93"/>
                </a:lnTo>
                <a:lnTo>
                  <a:pt x="354" y="95"/>
                </a:lnTo>
                <a:lnTo>
                  <a:pt x="354" y="142"/>
                </a:lnTo>
                <a:lnTo>
                  <a:pt x="354" y="142"/>
                </a:lnTo>
                <a:lnTo>
                  <a:pt x="352" y="147"/>
                </a:lnTo>
                <a:lnTo>
                  <a:pt x="350" y="149"/>
                </a:lnTo>
                <a:lnTo>
                  <a:pt x="348" y="150"/>
                </a:lnTo>
                <a:lnTo>
                  <a:pt x="339" y="154"/>
                </a:lnTo>
                <a:lnTo>
                  <a:pt x="339" y="154"/>
                </a:lnTo>
                <a:lnTo>
                  <a:pt x="337" y="154"/>
                </a:lnTo>
                <a:lnTo>
                  <a:pt x="337" y="154"/>
                </a:lnTo>
                <a:close/>
                <a:moveTo>
                  <a:pt x="337" y="96"/>
                </a:moveTo>
                <a:lnTo>
                  <a:pt x="337" y="154"/>
                </a:lnTo>
                <a:lnTo>
                  <a:pt x="337" y="154"/>
                </a:lnTo>
                <a:lnTo>
                  <a:pt x="335" y="153"/>
                </a:lnTo>
                <a:lnTo>
                  <a:pt x="333" y="150"/>
                </a:lnTo>
                <a:lnTo>
                  <a:pt x="333" y="103"/>
                </a:lnTo>
                <a:lnTo>
                  <a:pt x="333" y="103"/>
                </a:lnTo>
                <a:lnTo>
                  <a:pt x="335" y="99"/>
                </a:lnTo>
                <a:lnTo>
                  <a:pt x="337" y="96"/>
                </a:lnTo>
                <a:lnTo>
                  <a:pt x="337" y="96"/>
                </a:lnTo>
                <a:close/>
                <a:moveTo>
                  <a:pt x="337" y="210"/>
                </a:moveTo>
                <a:lnTo>
                  <a:pt x="337" y="210"/>
                </a:lnTo>
                <a:lnTo>
                  <a:pt x="333" y="206"/>
                </a:lnTo>
                <a:lnTo>
                  <a:pt x="329" y="202"/>
                </a:lnTo>
                <a:lnTo>
                  <a:pt x="324" y="199"/>
                </a:lnTo>
                <a:lnTo>
                  <a:pt x="317" y="199"/>
                </a:lnTo>
                <a:lnTo>
                  <a:pt x="317" y="68"/>
                </a:lnTo>
                <a:lnTo>
                  <a:pt x="283" y="68"/>
                </a:lnTo>
                <a:lnTo>
                  <a:pt x="283" y="221"/>
                </a:lnTo>
                <a:lnTo>
                  <a:pt x="283" y="221"/>
                </a:lnTo>
                <a:lnTo>
                  <a:pt x="289" y="221"/>
                </a:lnTo>
                <a:lnTo>
                  <a:pt x="293" y="222"/>
                </a:lnTo>
                <a:lnTo>
                  <a:pt x="297" y="225"/>
                </a:lnTo>
                <a:lnTo>
                  <a:pt x="299" y="227"/>
                </a:lnTo>
                <a:lnTo>
                  <a:pt x="302" y="230"/>
                </a:lnTo>
                <a:lnTo>
                  <a:pt x="305" y="234"/>
                </a:lnTo>
                <a:lnTo>
                  <a:pt x="306" y="239"/>
                </a:lnTo>
                <a:lnTo>
                  <a:pt x="306" y="244"/>
                </a:lnTo>
                <a:lnTo>
                  <a:pt x="306" y="244"/>
                </a:lnTo>
                <a:lnTo>
                  <a:pt x="306" y="248"/>
                </a:lnTo>
                <a:lnTo>
                  <a:pt x="305" y="253"/>
                </a:lnTo>
                <a:lnTo>
                  <a:pt x="302" y="257"/>
                </a:lnTo>
                <a:lnTo>
                  <a:pt x="299" y="260"/>
                </a:lnTo>
                <a:lnTo>
                  <a:pt x="297" y="262"/>
                </a:lnTo>
                <a:lnTo>
                  <a:pt x="293" y="265"/>
                </a:lnTo>
                <a:lnTo>
                  <a:pt x="289" y="267"/>
                </a:lnTo>
                <a:lnTo>
                  <a:pt x="283" y="267"/>
                </a:lnTo>
                <a:lnTo>
                  <a:pt x="283" y="299"/>
                </a:lnTo>
                <a:lnTo>
                  <a:pt x="337" y="299"/>
                </a:lnTo>
                <a:lnTo>
                  <a:pt x="337" y="210"/>
                </a:lnTo>
                <a:lnTo>
                  <a:pt x="337" y="210"/>
                </a:lnTo>
                <a:close/>
                <a:moveTo>
                  <a:pt x="283" y="356"/>
                </a:moveTo>
                <a:lnTo>
                  <a:pt x="283" y="314"/>
                </a:lnTo>
                <a:lnTo>
                  <a:pt x="306" y="314"/>
                </a:lnTo>
                <a:lnTo>
                  <a:pt x="306" y="338"/>
                </a:lnTo>
                <a:lnTo>
                  <a:pt x="306" y="338"/>
                </a:lnTo>
                <a:lnTo>
                  <a:pt x="305" y="345"/>
                </a:lnTo>
                <a:lnTo>
                  <a:pt x="301" y="350"/>
                </a:lnTo>
                <a:lnTo>
                  <a:pt x="295" y="355"/>
                </a:lnTo>
                <a:lnTo>
                  <a:pt x="289" y="356"/>
                </a:lnTo>
                <a:lnTo>
                  <a:pt x="283" y="356"/>
                </a:lnTo>
                <a:lnTo>
                  <a:pt x="283" y="356"/>
                </a:lnTo>
                <a:close/>
                <a:moveTo>
                  <a:pt x="283" y="59"/>
                </a:moveTo>
                <a:lnTo>
                  <a:pt x="283" y="20"/>
                </a:lnTo>
                <a:lnTo>
                  <a:pt x="283" y="20"/>
                </a:lnTo>
                <a:lnTo>
                  <a:pt x="298" y="30"/>
                </a:lnTo>
                <a:lnTo>
                  <a:pt x="309" y="38"/>
                </a:lnTo>
                <a:lnTo>
                  <a:pt x="313" y="43"/>
                </a:lnTo>
                <a:lnTo>
                  <a:pt x="316" y="49"/>
                </a:lnTo>
                <a:lnTo>
                  <a:pt x="317" y="54"/>
                </a:lnTo>
                <a:lnTo>
                  <a:pt x="317" y="59"/>
                </a:lnTo>
                <a:lnTo>
                  <a:pt x="283" y="59"/>
                </a:lnTo>
                <a:close/>
                <a:moveTo>
                  <a:pt x="283" y="20"/>
                </a:moveTo>
                <a:lnTo>
                  <a:pt x="283" y="59"/>
                </a:lnTo>
                <a:lnTo>
                  <a:pt x="263" y="59"/>
                </a:lnTo>
                <a:lnTo>
                  <a:pt x="263" y="50"/>
                </a:lnTo>
                <a:lnTo>
                  <a:pt x="263" y="50"/>
                </a:lnTo>
                <a:lnTo>
                  <a:pt x="268" y="50"/>
                </a:lnTo>
                <a:lnTo>
                  <a:pt x="271" y="47"/>
                </a:lnTo>
                <a:lnTo>
                  <a:pt x="274" y="43"/>
                </a:lnTo>
                <a:lnTo>
                  <a:pt x="275" y="39"/>
                </a:lnTo>
                <a:lnTo>
                  <a:pt x="275" y="39"/>
                </a:lnTo>
                <a:lnTo>
                  <a:pt x="274" y="35"/>
                </a:lnTo>
                <a:lnTo>
                  <a:pt x="271" y="31"/>
                </a:lnTo>
                <a:lnTo>
                  <a:pt x="268" y="28"/>
                </a:lnTo>
                <a:lnTo>
                  <a:pt x="263" y="28"/>
                </a:lnTo>
                <a:lnTo>
                  <a:pt x="263" y="12"/>
                </a:lnTo>
                <a:lnTo>
                  <a:pt x="263" y="12"/>
                </a:lnTo>
                <a:lnTo>
                  <a:pt x="283" y="20"/>
                </a:lnTo>
                <a:lnTo>
                  <a:pt x="283" y="20"/>
                </a:lnTo>
                <a:close/>
                <a:moveTo>
                  <a:pt x="283" y="68"/>
                </a:moveTo>
                <a:lnTo>
                  <a:pt x="283" y="221"/>
                </a:lnTo>
                <a:lnTo>
                  <a:pt x="283" y="221"/>
                </a:lnTo>
                <a:lnTo>
                  <a:pt x="278" y="221"/>
                </a:lnTo>
                <a:lnTo>
                  <a:pt x="272" y="223"/>
                </a:lnTo>
                <a:lnTo>
                  <a:pt x="267" y="227"/>
                </a:lnTo>
                <a:lnTo>
                  <a:pt x="263" y="231"/>
                </a:lnTo>
                <a:lnTo>
                  <a:pt x="263" y="162"/>
                </a:lnTo>
                <a:lnTo>
                  <a:pt x="272" y="162"/>
                </a:lnTo>
                <a:lnTo>
                  <a:pt x="272" y="96"/>
                </a:lnTo>
                <a:lnTo>
                  <a:pt x="263" y="96"/>
                </a:lnTo>
                <a:lnTo>
                  <a:pt x="263" y="68"/>
                </a:lnTo>
                <a:lnTo>
                  <a:pt x="283" y="68"/>
                </a:lnTo>
                <a:lnTo>
                  <a:pt x="283" y="68"/>
                </a:lnTo>
                <a:close/>
                <a:moveTo>
                  <a:pt x="283" y="267"/>
                </a:moveTo>
                <a:lnTo>
                  <a:pt x="283" y="299"/>
                </a:lnTo>
                <a:lnTo>
                  <a:pt x="263" y="299"/>
                </a:lnTo>
                <a:lnTo>
                  <a:pt x="263" y="256"/>
                </a:lnTo>
                <a:lnTo>
                  <a:pt x="263" y="256"/>
                </a:lnTo>
                <a:lnTo>
                  <a:pt x="267" y="260"/>
                </a:lnTo>
                <a:lnTo>
                  <a:pt x="272" y="264"/>
                </a:lnTo>
                <a:lnTo>
                  <a:pt x="278" y="267"/>
                </a:lnTo>
                <a:lnTo>
                  <a:pt x="283" y="267"/>
                </a:lnTo>
                <a:lnTo>
                  <a:pt x="283" y="267"/>
                </a:lnTo>
                <a:close/>
                <a:moveTo>
                  <a:pt x="283" y="314"/>
                </a:moveTo>
                <a:lnTo>
                  <a:pt x="283" y="356"/>
                </a:lnTo>
                <a:lnTo>
                  <a:pt x="278" y="356"/>
                </a:lnTo>
                <a:lnTo>
                  <a:pt x="278" y="356"/>
                </a:lnTo>
                <a:lnTo>
                  <a:pt x="274" y="356"/>
                </a:lnTo>
                <a:lnTo>
                  <a:pt x="270" y="353"/>
                </a:lnTo>
                <a:lnTo>
                  <a:pt x="267" y="352"/>
                </a:lnTo>
                <a:lnTo>
                  <a:pt x="263" y="348"/>
                </a:lnTo>
                <a:lnTo>
                  <a:pt x="263" y="314"/>
                </a:lnTo>
                <a:lnTo>
                  <a:pt x="283" y="314"/>
                </a:lnTo>
                <a:close/>
                <a:moveTo>
                  <a:pt x="263" y="12"/>
                </a:moveTo>
                <a:lnTo>
                  <a:pt x="263" y="28"/>
                </a:lnTo>
                <a:lnTo>
                  <a:pt x="263" y="28"/>
                </a:lnTo>
                <a:lnTo>
                  <a:pt x="259" y="28"/>
                </a:lnTo>
                <a:lnTo>
                  <a:pt x="256" y="31"/>
                </a:lnTo>
                <a:lnTo>
                  <a:pt x="253" y="35"/>
                </a:lnTo>
                <a:lnTo>
                  <a:pt x="252" y="39"/>
                </a:lnTo>
                <a:lnTo>
                  <a:pt x="252" y="39"/>
                </a:lnTo>
                <a:lnTo>
                  <a:pt x="253" y="43"/>
                </a:lnTo>
                <a:lnTo>
                  <a:pt x="256" y="47"/>
                </a:lnTo>
                <a:lnTo>
                  <a:pt x="259" y="50"/>
                </a:lnTo>
                <a:lnTo>
                  <a:pt x="263" y="50"/>
                </a:lnTo>
                <a:lnTo>
                  <a:pt x="263" y="59"/>
                </a:lnTo>
                <a:lnTo>
                  <a:pt x="228" y="59"/>
                </a:lnTo>
                <a:lnTo>
                  <a:pt x="228" y="50"/>
                </a:lnTo>
                <a:lnTo>
                  <a:pt x="228" y="50"/>
                </a:lnTo>
                <a:lnTo>
                  <a:pt x="230" y="50"/>
                </a:lnTo>
                <a:lnTo>
                  <a:pt x="230" y="50"/>
                </a:lnTo>
                <a:lnTo>
                  <a:pt x="236" y="50"/>
                </a:lnTo>
                <a:lnTo>
                  <a:pt x="238" y="47"/>
                </a:lnTo>
                <a:lnTo>
                  <a:pt x="241" y="43"/>
                </a:lnTo>
                <a:lnTo>
                  <a:pt x="243" y="39"/>
                </a:lnTo>
                <a:lnTo>
                  <a:pt x="243" y="39"/>
                </a:lnTo>
                <a:lnTo>
                  <a:pt x="241" y="35"/>
                </a:lnTo>
                <a:lnTo>
                  <a:pt x="238" y="31"/>
                </a:lnTo>
                <a:lnTo>
                  <a:pt x="236" y="28"/>
                </a:lnTo>
                <a:lnTo>
                  <a:pt x="230" y="28"/>
                </a:lnTo>
                <a:lnTo>
                  <a:pt x="230" y="28"/>
                </a:lnTo>
                <a:lnTo>
                  <a:pt x="228" y="28"/>
                </a:lnTo>
                <a:lnTo>
                  <a:pt x="228" y="4"/>
                </a:lnTo>
                <a:lnTo>
                  <a:pt x="228" y="4"/>
                </a:lnTo>
                <a:lnTo>
                  <a:pt x="247" y="8"/>
                </a:lnTo>
                <a:lnTo>
                  <a:pt x="263" y="12"/>
                </a:lnTo>
                <a:lnTo>
                  <a:pt x="263" y="12"/>
                </a:lnTo>
                <a:close/>
                <a:moveTo>
                  <a:pt x="263" y="68"/>
                </a:moveTo>
                <a:lnTo>
                  <a:pt x="263" y="96"/>
                </a:lnTo>
                <a:lnTo>
                  <a:pt x="228" y="96"/>
                </a:lnTo>
                <a:lnTo>
                  <a:pt x="228" y="68"/>
                </a:lnTo>
                <a:lnTo>
                  <a:pt x="263" y="68"/>
                </a:lnTo>
                <a:lnTo>
                  <a:pt x="263" y="68"/>
                </a:lnTo>
                <a:close/>
                <a:moveTo>
                  <a:pt x="263" y="162"/>
                </a:moveTo>
                <a:lnTo>
                  <a:pt x="263" y="231"/>
                </a:lnTo>
                <a:lnTo>
                  <a:pt x="263" y="231"/>
                </a:lnTo>
                <a:lnTo>
                  <a:pt x="262" y="237"/>
                </a:lnTo>
                <a:lnTo>
                  <a:pt x="260" y="244"/>
                </a:lnTo>
                <a:lnTo>
                  <a:pt x="260" y="244"/>
                </a:lnTo>
                <a:lnTo>
                  <a:pt x="262" y="250"/>
                </a:lnTo>
                <a:lnTo>
                  <a:pt x="263" y="256"/>
                </a:lnTo>
                <a:lnTo>
                  <a:pt x="263" y="299"/>
                </a:lnTo>
                <a:lnTo>
                  <a:pt x="228" y="299"/>
                </a:lnTo>
                <a:lnTo>
                  <a:pt x="228" y="269"/>
                </a:lnTo>
                <a:lnTo>
                  <a:pt x="229" y="269"/>
                </a:lnTo>
                <a:lnTo>
                  <a:pt x="229" y="253"/>
                </a:lnTo>
                <a:lnTo>
                  <a:pt x="228" y="253"/>
                </a:lnTo>
                <a:lnTo>
                  <a:pt x="228" y="242"/>
                </a:lnTo>
                <a:lnTo>
                  <a:pt x="229" y="242"/>
                </a:lnTo>
                <a:lnTo>
                  <a:pt x="229" y="227"/>
                </a:lnTo>
                <a:lnTo>
                  <a:pt x="228" y="227"/>
                </a:lnTo>
                <a:lnTo>
                  <a:pt x="228" y="216"/>
                </a:lnTo>
                <a:lnTo>
                  <a:pt x="229" y="216"/>
                </a:lnTo>
                <a:lnTo>
                  <a:pt x="229" y="200"/>
                </a:lnTo>
                <a:lnTo>
                  <a:pt x="228" y="200"/>
                </a:lnTo>
                <a:lnTo>
                  <a:pt x="228" y="162"/>
                </a:lnTo>
                <a:lnTo>
                  <a:pt x="263" y="162"/>
                </a:lnTo>
                <a:lnTo>
                  <a:pt x="263" y="162"/>
                </a:lnTo>
                <a:close/>
                <a:moveTo>
                  <a:pt x="263" y="314"/>
                </a:moveTo>
                <a:lnTo>
                  <a:pt x="263" y="348"/>
                </a:lnTo>
                <a:lnTo>
                  <a:pt x="263" y="348"/>
                </a:lnTo>
                <a:lnTo>
                  <a:pt x="262" y="344"/>
                </a:lnTo>
                <a:lnTo>
                  <a:pt x="260" y="338"/>
                </a:lnTo>
                <a:lnTo>
                  <a:pt x="260" y="314"/>
                </a:lnTo>
                <a:lnTo>
                  <a:pt x="263" y="314"/>
                </a:lnTo>
                <a:close/>
                <a:moveTo>
                  <a:pt x="228" y="4"/>
                </a:moveTo>
                <a:lnTo>
                  <a:pt x="228" y="28"/>
                </a:lnTo>
                <a:lnTo>
                  <a:pt x="228" y="28"/>
                </a:lnTo>
                <a:lnTo>
                  <a:pt x="225" y="30"/>
                </a:lnTo>
                <a:lnTo>
                  <a:pt x="222" y="32"/>
                </a:lnTo>
                <a:lnTo>
                  <a:pt x="221" y="35"/>
                </a:lnTo>
                <a:lnTo>
                  <a:pt x="220" y="39"/>
                </a:lnTo>
                <a:lnTo>
                  <a:pt x="220" y="39"/>
                </a:lnTo>
                <a:lnTo>
                  <a:pt x="221" y="43"/>
                </a:lnTo>
                <a:lnTo>
                  <a:pt x="222" y="46"/>
                </a:lnTo>
                <a:lnTo>
                  <a:pt x="225" y="49"/>
                </a:lnTo>
                <a:lnTo>
                  <a:pt x="228" y="50"/>
                </a:lnTo>
                <a:lnTo>
                  <a:pt x="228" y="59"/>
                </a:lnTo>
                <a:lnTo>
                  <a:pt x="179" y="59"/>
                </a:lnTo>
                <a:lnTo>
                  <a:pt x="179" y="0"/>
                </a:lnTo>
                <a:lnTo>
                  <a:pt x="179" y="0"/>
                </a:lnTo>
                <a:lnTo>
                  <a:pt x="203" y="1"/>
                </a:lnTo>
                <a:lnTo>
                  <a:pt x="228" y="4"/>
                </a:lnTo>
                <a:lnTo>
                  <a:pt x="228" y="4"/>
                </a:lnTo>
                <a:close/>
                <a:moveTo>
                  <a:pt x="228" y="68"/>
                </a:moveTo>
                <a:lnTo>
                  <a:pt x="228" y="96"/>
                </a:lnTo>
                <a:lnTo>
                  <a:pt x="183" y="96"/>
                </a:lnTo>
                <a:lnTo>
                  <a:pt x="183" y="162"/>
                </a:lnTo>
                <a:lnTo>
                  <a:pt x="228" y="162"/>
                </a:lnTo>
                <a:lnTo>
                  <a:pt x="228" y="200"/>
                </a:lnTo>
                <a:lnTo>
                  <a:pt x="179" y="200"/>
                </a:lnTo>
                <a:lnTo>
                  <a:pt x="179" y="68"/>
                </a:lnTo>
                <a:lnTo>
                  <a:pt x="228" y="68"/>
                </a:lnTo>
                <a:lnTo>
                  <a:pt x="228" y="68"/>
                </a:lnTo>
                <a:close/>
                <a:moveTo>
                  <a:pt x="228" y="216"/>
                </a:moveTo>
                <a:lnTo>
                  <a:pt x="228" y="227"/>
                </a:lnTo>
                <a:lnTo>
                  <a:pt x="179" y="227"/>
                </a:lnTo>
                <a:lnTo>
                  <a:pt x="179" y="216"/>
                </a:lnTo>
                <a:lnTo>
                  <a:pt x="228" y="216"/>
                </a:lnTo>
                <a:lnTo>
                  <a:pt x="228" y="216"/>
                </a:lnTo>
                <a:close/>
                <a:moveTo>
                  <a:pt x="228" y="242"/>
                </a:moveTo>
                <a:lnTo>
                  <a:pt x="228" y="253"/>
                </a:lnTo>
                <a:lnTo>
                  <a:pt x="179" y="253"/>
                </a:lnTo>
                <a:lnTo>
                  <a:pt x="179" y="242"/>
                </a:lnTo>
                <a:lnTo>
                  <a:pt x="228" y="242"/>
                </a:lnTo>
                <a:lnTo>
                  <a:pt x="228" y="242"/>
                </a:lnTo>
                <a:close/>
                <a:moveTo>
                  <a:pt x="228" y="269"/>
                </a:moveTo>
                <a:lnTo>
                  <a:pt x="228" y="299"/>
                </a:lnTo>
                <a:lnTo>
                  <a:pt x="179" y="299"/>
                </a:lnTo>
                <a:lnTo>
                  <a:pt x="179" y="269"/>
                </a:lnTo>
                <a:lnTo>
                  <a:pt x="228" y="269"/>
                </a:lnTo>
                <a:close/>
                <a:moveTo>
                  <a:pt x="126" y="50"/>
                </a:moveTo>
                <a:lnTo>
                  <a:pt x="126" y="50"/>
                </a:lnTo>
                <a:lnTo>
                  <a:pt x="129" y="49"/>
                </a:lnTo>
                <a:lnTo>
                  <a:pt x="132" y="46"/>
                </a:lnTo>
                <a:lnTo>
                  <a:pt x="133" y="43"/>
                </a:lnTo>
                <a:lnTo>
                  <a:pt x="134" y="39"/>
                </a:lnTo>
                <a:lnTo>
                  <a:pt x="134" y="39"/>
                </a:lnTo>
                <a:lnTo>
                  <a:pt x="133" y="35"/>
                </a:lnTo>
                <a:lnTo>
                  <a:pt x="132" y="32"/>
                </a:lnTo>
                <a:lnTo>
                  <a:pt x="129" y="30"/>
                </a:lnTo>
                <a:lnTo>
                  <a:pt x="126" y="28"/>
                </a:lnTo>
                <a:lnTo>
                  <a:pt x="126" y="4"/>
                </a:lnTo>
                <a:lnTo>
                  <a:pt x="126" y="4"/>
                </a:lnTo>
                <a:lnTo>
                  <a:pt x="150" y="1"/>
                </a:lnTo>
                <a:lnTo>
                  <a:pt x="176" y="0"/>
                </a:lnTo>
                <a:lnTo>
                  <a:pt x="179" y="0"/>
                </a:lnTo>
                <a:lnTo>
                  <a:pt x="179" y="59"/>
                </a:lnTo>
                <a:lnTo>
                  <a:pt x="126" y="59"/>
                </a:lnTo>
                <a:lnTo>
                  <a:pt x="126" y="50"/>
                </a:lnTo>
                <a:lnTo>
                  <a:pt x="126" y="50"/>
                </a:lnTo>
                <a:close/>
                <a:moveTo>
                  <a:pt x="179" y="68"/>
                </a:moveTo>
                <a:lnTo>
                  <a:pt x="179" y="200"/>
                </a:lnTo>
                <a:lnTo>
                  <a:pt x="127" y="200"/>
                </a:lnTo>
                <a:lnTo>
                  <a:pt x="127" y="216"/>
                </a:lnTo>
                <a:lnTo>
                  <a:pt x="179" y="216"/>
                </a:lnTo>
                <a:lnTo>
                  <a:pt x="179" y="227"/>
                </a:lnTo>
                <a:lnTo>
                  <a:pt x="127" y="227"/>
                </a:lnTo>
                <a:lnTo>
                  <a:pt x="127" y="242"/>
                </a:lnTo>
                <a:lnTo>
                  <a:pt x="179" y="242"/>
                </a:lnTo>
                <a:lnTo>
                  <a:pt x="179" y="253"/>
                </a:lnTo>
                <a:lnTo>
                  <a:pt x="127" y="253"/>
                </a:lnTo>
                <a:lnTo>
                  <a:pt x="127" y="269"/>
                </a:lnTo>
                <a:lnTo>
                  <a:pt x="179" y="269"/>
                </a:lnTo>
                <a:lnTo>
                  <a:pt x="179" y="299"/>
                </a:lnTo>
                <a:lnTo>
                  <a:pt x="126" y="299"/>
                </a:lnTo>
                <a:lnTo>
                  <a:pt x="126" y="162"/>
                </a:lnTo>
                <a:lnTo>
                  <a:pt x="171" y="162"/>
                </a:lnTo>
                <a:lnTo>
                  <a:pt x="171" y="96"/>
                </a:lnTo>
                <a:lnTo>
                  <a:pt x="126" y="96"/>
                </a:lnTo>
                <a:lnTo>
                  <a:pt x="126" y="68"/>
                </a:lnTo>
                <a:lnTo>
                  <a:pt x="179" y="68"/>
                </a:lnTo>
                <a:close/>
                <a:moveTo>
                  <a:pt x="123" y="28"/>
                </a:moveTo>
                <a:lnTo>
                  <a:pt x="123" y="28"/>
                </a:lnTo>
                <a:lnTo>
                  <a:pt x="118" y="28"/>
                </a:lnTo>
                <a:lnTo>
                  <a:pt x="115" y="31"/>
                </a:lnTo>
                <a:lnTo>
                  <a:pt x="113" y="35"/>
                </a:lnTo>
                <a:lnTo>
                  <a:pt x="111" y="39"/>
                </a:lnTo>
                <a:lnTo>
                  <a:pt x="111" y="39"/>
                </a:lnTo>
                <a:lnTo>
                  <a:pt x="113" y="43"/>
                </a:lnTo>
                <a:lnTo>
                  <a:pt x="115" y="47"/>
                </a:lnTo>
                <a:lnTo>
                  <a:pt x="118" y="50"/>
                </a:lnTo>
                <a:lnTo>
                  <a:pt x="123" y="50"/>
                </a:lnTo>
                <a:lnTo>
                  <a:pt x="123" y="50"/>
                </a:lnTo>
                <a:lnTo>
                  <a:pt x="126" y="50"/>
                </a:lnTo>
                <a:lnTo>
                  <a:pt x="126" y="59"/>
                </a:lnTo>
                <a:lnTo>
                  <a:pt x="90" y="59"/>
                </a:lnTo>
                <a:lnTo>
                  <a:pt x="90" y="50"/>
                </a:lnTo>
                <a:lnTo>
                  <a:pt x="90" y="50"/>
                </a:lnTo>
                <a:lnTo>
                  <a:pt x="95" y="50"/>
                </a:lnTo>
                <a:lnTo>
                  <a:pt x="98" y="47"/>
                </a:lnTo>
                <a:lnTo>
                  <a:pt x="100" y="43"/>
                </a:lnTo>
                <a:lnTo>
                  <a:pt x="102" y="39"/>
                </a:lnTo>
                <a:lnTo>
                  <a:pt x="102" y="39"/>
                </a:lnTo>
                <a:lnTo>
                  <a:pt x="100" y="35"/>
                </a:lnTo>
                <a:lnTo>
                  <a:pt x="98" y="31"/>
                </a:lnTo>
                <a:lnTo>
                  <a:pt x="95" y="28"/>
                </a:lnTo>
                <a:lnTo>
                  <a:pt x="90" y="28"/>
                </a:lnTo>
                <a:lnTo>
                  <a:pt x="90" y="12"/>
                </a:lnTo>
                <a:lnTo>
                  <a:pt x="90" y="12"/>
                </a:lnTo>
                <a:lnTo>
                  <a:pt x="107" y="8"/>
                </a:lnTo>
                <a:lnTo>
                  <a:pt x="126" y="4"/>
                </a:lnTo>
                <a:lnTo>
                  <a:pt x="126" y="28"/>
                </a:lnTo>
                <a:lnTo>
                  <a:pt x="126" y="28"/>
                </a:lnTo>
                <a:lnTo>
                  <a:pt x="123" y="28"/>
                </a:lnTo>
                <a:lnTo>
                  <a:pt x="123" y="28"/>
                </a:lnTo>
                <a:close/>
                <a:moveTo>
                  <a:pt x="126" y="68"/>
                </a:moveTo>
                <a:lnTo>
                  <a:pt x="126" y="96"/>
                </a:lnTo>
                <a:lnTo>
                  <a:pt x="90" y="96"/>
                </a:lnTo>
                <a:lnTo>
                  <a:pt x="90" y="68"/>
                </a:lnTo>
                <a:lnTo>
                  <a:pt x="126" y="68"/>
                </a:lnTo>
                <a:lnTo>
                  <a:pt x="126" y="68"/>
                </a:lnTo>
                <a:close/>
                <a:moveTo>
                  <a:pt x="126" y="162"/>
                </a:moveTo>
                <a:lnTo>
                  <a:pt x="126" y="299"/>
                </a:lnTo>
                <a:lnTo>
                  <a:pt x="90" y="299"/>
                </a:lnTo>
                <a:lnTo>
                  <a:pt x="90" y="256"/>
                </a:lnTo>
                <a:lnTo>
                  <a:pt x="90" y="256"/>
                </a:lnTo>
                <a:lnTo>
                  <a:pt x="92" y="250"/>
                </a:lnTo>
                <a:lnTo>
                  <a:pt x="94" y="244"/>
                </a:lnTo>
                <a:lnTo>
                  <a:pt x="94" y="244"/>
                </a:lnTo>
                <a:lnTo>
                  <a:pt x="92" y="237"/>
                </a:lnTo>
                <a:lnTo>
                  <a:pt x="90" y="231"/>
                </a:lnTo>
                <a:lnTo>
                  <a:pt x="90" y="162"/>
                </a:lnTo>
                <a:lnTo>
                  <a:pt x="126" y="162"/>
                </a:lnTo>
                <a:lnTo>
                  <a:pt x="126" y="162"/>
                </a:lnTo>
                <a:close/>
                <a:moveTo>
                  <a:pt x="90" y="348"/>
                </a:moveTo>
                <a:lnTo>
                  <a:pt x="90" y="314"/>
                </a:lnTo>
                <a:lnTo>
                  <a:pt x="94" y="314"/>
                </a:lnTo>
                <a:lnTo>
                  <a:pt x="94" y="338"/>
                </a:lnTo>
                <a:lnTo>
                  <a:pt x="94" y="338"/>
                </a:lnTo>
                <a:lnTo>
                  <a:pt x="92" y="344"/>
                </a:lnTo>
                <a:lnTo>
                  <a:pt x="90" y="348"/>
                </a:lnTo>
                <a:lnTo>
                  <a:pt x="90" y="348"/>
                </a:lnTo>
                <a:close/>
                <a:moveTo>
                  <a:pt x="90" y="12"/>
                </a:moveTo>
                <a:lnTo>
                  <a:pt x="90" y="28"/>
                </a:lnTo>
                <a:lnTo>
                  <a:pt x="90" y="28"/>
                </a:lnTo>
                <a:lnTo>
                  <a:pt x="85" y="28"/>
                </a:lnTo>
                <a:lnTo>
                  <a:pt x="83" y="31"/>
                </a:lnTo>
                <a:lnTo>
                  <a:pt x="80" y="35"/>
                </a:lnTo>
                <a:lnTo>
                  <a:pt x="79" y="39"/>
                </a:lnTo>
                <a:lnTo>
                  <a:pt x="79" y="39"/>
                </a:lnTo>
                <a:lnTo>
                  <a:pt x="80" y="43"/>
                </a:lnTo>
                <a:lnTo>
                  <a:pt x="83" y="47"/>
                </a:lnTo>
                <a:lnTo>
                  <a:pt x="85" y="50"/>
                </a:lnTo>
                <a:lnTo>
                  <a:pt x="90" y="50"/>
                </a:lnTo>
                <a:lnTo>
                  <a:pt x="90" y="59"/>
                </a:lnTo>
                <a:lnTo>
                  <a:pt x="71" y="59"/>
                </a:lnTo>
                <a:lnTo>
                  <a:pt x="71" y="20"/>
                </a:lnTo>
                <a:lnTo>
                  <a:pt x="71" y="20"/>
                </a:lnTo>
                <a:lnTo>
                  <a:pt x="90" y="12"/>
                </a:lnTo>
                <a:lnTo>
                  <a:pt x="90" y="12"/>
                </a:lnTo>
                <a:close/>
                <a:moveTo>
                  <a:pt x="90" y="68"/>
                </a:moveTo>
                <a:lnTo>
                  <a:pt x="90" y="96"/>
                </a:lnTo>
                <a:lnTo>
                  <a:pt x="81" y="96"/>
                </a:lnTo>
                <a:lnTo>
                  <a:pt x="81" y="162"/>
                </a:lnTo>
                <a:lnTo>
                  <a:pt x="90" y="162"/>
                </a:lnTo>
                <a:lnTo>
                  <a:pt x="90" y="231"/>
                </a:lnTo>
                <a:lnTo>
                  <a:pt x="90" y="231"/>
                </a:lnTo>
                <a:lnTo>
                  <a:pt x="87" y="227"/>
                </a:lnTo>
                <a:lnTo>
                  <a:pt x="81" y="223"/>
                </a:lnTo>
                <a:lnTo>
                  <a:pt x="76" y="221"/>
                </a:lnTo>
                <a:lnTo>
                  <a:pt x="71" y="221"/>
                </a:lnTo>
                <a:lnTo>
                  <a:pt x="71" y="68"/>
                </a:lnTo>
                <a:lnTo>
                  <a:pt x="90" y="68"/>
                </a:lnTo>
                <a:lnTo>
                  <a:pt x="90" y="68"/>
                </a:lnTo>
                <a:close/>
                <a:moveTo>
                  <a:pt x="90" y="256"/>
                </a:moveTo>
                <a:lnTo>
                  <a:pt x="90" y="299"/>
                </a:lnTo>
                <a:lnTo>
                  <a:pt x="71" y="299"/>
                </a:lnTo>
                <a:lnTo>
                  <a:pt x="71" y="267"/>
                </a:lnTo>
                <a:lnTo>
                  <a:pt x="71" y="267"/>
                </a:lnTo>
                <a:lnTo>
                  <a:pt x="76" y="267"/>
                </a:lnTo>
                <a:lnTo>
                  <a:pt x="81" y="264"/>
                </a:lnTo>
                <a:lnTo>
                  <a:pt x="87" y="260"/>
                </a:lnTo>
                <a:lnTo>
                  <a:pt x="90" y="256"/>
                </a:lnTo>
                <a:lnTo>
                  <a:pt x="90" y="256"/>
                </a:lnTo>
                <a:close/>
                <a:moveTo>
                  <a:pt x="90" y="314"/>
                </a:moveTo>
                <a:lnTo>
                  <a:pt x="90" y="348"/>
                </a:lnTo>
                <a:lnTo>
                  <a:pt x="90" y="348"/>
                </a:lnTo>
                <a:lnTo>
                  <a:pt x="87" y="352"/>
                </a:lnTo>
                <a:lnTo>
                  <a:pt x="84" y="353"/>
                </a:lnTo>
                <a:lnTo>
                  <a:pt x="80" y="356"/>
                </a:lnTo>
                <a:lnTo>
                  <a:pt x="75" y="356"/>
                </a:lnTo>
                <a:lnTo>
                  <a:pt x="71" y="356"/>
                </a:lnTo>
                <a:lnTo>
                  <a:pt x="71" y="314"/>
                </a:lnTo>
                <a:lnTo>
                  <a:pt x="90" y="314"/>
                </a:lnTo>
                <a:close/>
                <a:moveTo>
                  <a:pt x="71" y="20"/>
                </a:moveTo>
                <a:lnTo>
                  <a:pt x="71" y="59"/>
                </a:lnTo>
                <a:lnTo>
                  <a:pt x="37" y="59"/>
                </a:lnTo>
                <a:lnTo>
                  <a:pt x="37" y="59"/>
                </a:lnTo>
                <a:lnTo>
                  <a:pt x="37" y="54"/>
                </a:lnTo>
                <a:lnTo>
                  <a:pt x="38" y="49"/>
                </a:lnTo>
                <a:lnTo>
                  <a:pt x="41" y="43"/>
                </a:lnTo>
                <a:lnTo>
                  <a:pt x="45" y="38"/>
                </a:lnTo>
                <a:lnTo>
                  <a:pt x="56" y="30"/>
                </a:lnTo>
                <a:lnTo>
                  <a:pt x="71" y="20"/>
                </a:lnTo>
                <a:lnTo>
                  <a:pt x="71" y="20"/>
                </a:lnTo>
                <a:close/>
                <a:moveTo>
                  <a:pt x="71" y="68"/>
                </a:moveTo>
                <a:lnTo>
                  <a:pt x="71" y="221"/>
                </a:lnTo>
                <a:lnTo>
                  <a:pt x="71" y="221"/>
                </a:lnTo>
                <a:lnTo>
                  <a:pt x="71" y="221"/>
                </a:lnTo>
                <a:lnTo>
                  <a:pt x="65" y="221"/>
                </a:lnTo>
                <a:lnTo>
                  <a:pt x="61" y="222"/>
                </a:lnTo>
                <a:lnTo>
                  <a:pt x="57" y="225"/>
                </a:lnTo>
                <a:lnTo>
                  <a:pt x="54" y="227"/>
                </a:lnTo>
                <a:lnTo>
                  <a:pt x="50" y="230"/>
                </a:lnTo>
                <a:lnTo>
                  <a:pt x="49" y="234"/>
                </a:lnTo>
                <a:lnTo>
                  <a:pt x="48" y="239"/>
                </a:lnTo>
                <a:lnTo>
                  <a:pt x="48" y="244"/>
                </a:lnTo>
                <a:lnTo>
                  <a:pt x="48" y="244"/>
                </a:lnTo>
                <a:lnTo>
                  <a:pt x="48" y="248"/>
                </a:lnTo>
                <a:lnTo>
                  <a:pt x="49" y="253"/>
                </a:lnTo>
                <a:lnTo>
                  <a:pt x="50" y="257"/>
                </a:lnTo>
                <a:lnTo>
                  <a:pt x="54" y="260"/>
                </a:lnTo>
                <a:lnTo>
                  <a:pt x="57" y="262"/>
                </a:lnTo>
                <a:lnTo>
                  <a:pt x="61" y="265"/>
                </a:lnTo>
                <a:lnTo>
                  <a:pt x="65" y="267"/>
                </a:lnTo>
                <a:lnTo>
                  <a:pt x="71" y="267"/>
                </a:lnTo>
                <a:lnTo>
                  <a:pt x="71" y="267"/>
                </a:lnTo>
                <a:lnTo>
                  <a:pt x="71" y="299"/>
                </a:lnTo>
                <a:lnTo>
                  <a:pt x="16" y="299"/>
                </a:lnTo>
                <a:lnTo>
                  <a:pt x="16" y="210"/>
                </a:lnTo>
                <a:lnTo>
                  <a:pt x="16" y="210"/>
                </a:lnTo>
                <a:lnTo>
                  <a:pt x="20" y="206"/>
                </a:lnTo>
                <a:lnTo>
                  <a:pt x="25" y="202"/>
                </a:lnTo>
                <a:lnTo>
                  <a:pt x="30" y="199"/>
                </a:lnTo>
                <a:lnTo>
                  <a:pt x="37" y="199"/>
                </a:lnTo>
                <a:lnTo>
                  <a:pt x="37" y="68"/>
                </a:lnTo>
                <a:lnTo>
                  <a:pt x="71" y="68"/>
                </a:lnTo>
                <a:lnTo>
                  <a:pt x="71" y="68"/>
                </a:lnTo>
                <a:close/>
                <a:moveTo>
                  <a:pt x="71" y="314"/>
                </a:moveTo>
                <a:lnTo>
                  <a:pt x="71" y="356"/>
                </a:lnTo>
                <a:lnTo>
                  <a:pt x="65" y="356"/>
                </a:lnTo>
                <a:lnTo>
                  <a:pt x="65" y="356"/>
                </a:lnTo>
                <a:lnTo>
                  <a:pt x="58" y="355"/>
                </a:lnTo>
                <a:lnTo>
                  <a:pt x="53" y="350"/>
                </a:lnTo>
                <a:lnTo>
                  <a:pt x="49" y="345"/>
                </a:lnTo>
                <a:lnTo>
                  <a:pt x="48" y="338"/>
                </a:lnTo>
                <a:lnTo>
                  <a:pt x="48" y="314"/>
                </a:lnTo>
                <a:lnTo>
                  <a:pt x="71" y="314"/>
                </a:lnTo>
                <a:lnTo>
                  <a:pt x="71" y="314"/>
                </a:lnTo>
                <a:close/>
                <a:moveTo>
                  <a:pt x="16" y="154"/>
                </a:moveTo>
                <a:lnTo>
                  <a:pt x="16" y="154"/>
                </a:lnTo>
                <a:lnTo>
                  <a:pt x="19" y="153"/>
                </a:lnTo>
                <a:lnTo>
                  <a:pt x="20" y="150"/>
                </a:lnTo>
                <a:lnTo>
                  <a:pt x="20" y="103"/>
                </a:lnTo>
                <a:lnTo>
                  <a:pt x="20" y="103"/>
                </a:lnTo>
                <a:lnTo>
                  <a:pt x="19" y="99"/>
                </a:lnTo>
                <a:lnTo>
                  <a:pt x="16" y="96"/>
                </a:lnTo>
                <a:lnTo>
                  <a:pt x="16" y="154"/>
                </a:lnTo>
                <a:close/>
                <a:moveTo>
                  <a:pt x="16" y="96"/>
                </a:moveTo>
                <a:lnTo>
                  <a:pt x="16" y="154"/>
                </a:lnTo>
                <a:lnTo>
                  <a:pt x="16" y="154"/>
                </a:lnTo>
                <a:lnTo>
                  <a:pt x="15" y="154"/>
                </a:lnTo>
                <a:lnTo>
                  <a:pt x="6" y="150"/>
                </a:lnTo>
                <a:lnTo>
                  <a:pt x="6" y="150"/>
                </a:lnTo>
                <a:lnTo>
                  <a:pt x="4" y="149"/>
                </a:lnTo>
                <a:lnTo>
                  <a:pt x="2" y="147"/>
                </a:lnTo>
                <a:lnTo>
                  <a:pt x="0" y="142"/>
                </a:lnTo>
                <a:lnTo>
                  <a:pt x="0" y="95"/>
                </a:lnTo>
                <a:lnTo>
                  <a:pt x="0" y="95"/>
                </a:lnTo>
                <a:lnTo>
                  <a:pt x="0" y="93"/>
                </a:lnTo>
                <a:lnTo>
                  <a:pt x="2" y="91"/>
                </a:lnTo>
                <a:lnTo>
                  <a:pt x="4" y="91"/>
                </a:lnTo>
                <a:lnTo>
                  <a:pt x="6" y="91"/>
                </a:lnTo>
                <a:lnTo>
                  <a:pt x="15" y="95"/>
                </a:lnTo>
                <a:lnTo>
                  <a:pt x="15" y="95"/>
                </a:lnTo>
                <a:lnTo>
                  <a:pt x="16" y="96"/>
                </a:lnTo>
                <a:lnTo>
                  <a:pt x="16" y="96"/>
                </a:lnTo>
                <a:close/>
                <a:moveTo>
                  <a:pt x="16" y="210"/>
                </a:moveTo>
                <a:lnTo>
                  <a:pt x="16" y="299"/>
                </a:lnTo>
                <a:lnTo>
                  <a:pt x="12" y="299"/>
                </a:lnTo>
                <a:lnTo>
                  <a:pt x="12" y="222"/>
                </a:lnTo>
                <a:lnTo>
                  <a:pt x="12" y="222"/>
                </a:lnTo>
                <a:lnTo>
                  <a:pt x="14" y="215"/>
                </a:lnTo>
                <a:lnTo>
                  <a:pt x="16" y="210"/>
                </a:lnTo>
                <a:lnTo>
                  <a:pt x="16" y="210"/>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297" name="Freeform 172"/>
          <p:cNvSpPr>
            <a:spLocks noEditPoints="1"/>
          </p:cNvSpPr>
          <p:nvPr/>
        </p:nvSpPr>
        <p:spPr bwMode="auto">
          <a:xfrm>
            <a:off x="6148187" y="3375144"/>
            <a:ext cx="633331" cy="482537"/>
          </a:xfrm>
          <a:custGeom>
            <a:avLst/>
            <a:gdLst>
              <a:gd name="T0" fmla="*/ 396 w 399"/>
              <a:gd name="T1" fmla="*/ 285 h 304"/>
              <a:gd name="T2" fmla="*/ 390 w 399"/>
              <a:gd name="T3" fmla="*/ 10 h 304"/>
              <a:gd name="T4" fmla="*/ 349 w 399"/>
              <a:gd name="T5" fmla="*/ 22 h 304"/>
              <a:gd name="T6" fmla="*/ 376 w 399"/>
              <a:gd name="T7" fmla="*/ 48 h 304"/>
              <a:gd name="T8" fmla="*/ 360 w 399"/>
              <a:gd name="T9" fmla="*/ 281 h 304"/>
              <a:gd name="T10" fmla="*/ 304 w 399"/>
              <a:gd name="T11" fmla="*/ 256 h 304"/>
              <a:gd name="T12" fmla="*/ 345 w 399"/>
              <a:gd name="T13" fmla="*/ 42 h 304"/>
              <a:gd name="T14" fmla="*/ 357 w 399"/>
              <a:gd name="T15" fmla="*/ 251 h 304"/>
              <a:gd name="T16" fmla="*/ 254 w 399"/>
              <a:gd name="T17" fmla="*/ 22 h 304"/>
              <a:gd name="T18" fmla="*/ 254 w 399"/>
              <a:gd name="T19" fmla="*/ 304 h 304"/>
              <a:gd name="T20" fmla="*/ 254 w 399"/>
              <a:gd name="T21" fmla="*/ 264 h 304"/>
              <a:gd name="T22" fmla="*/ 277 w 399"/>
              <a:gd name="T23" fmla="*/ 167 h 304"/>
              <a:gd name="T24" fmla="*/ 274 w 399"/>
              <a:gd name="T25" fmla="*/ 133 h 304"/>
              <a:gd name="T26" fmla="*/ 273 w 399"/>
              <a:gd name="T27" fmla="*/ 109 h 304"/>
              <a:gd name="T28" fmla="*/ 254 w 399"/>
              <a:gd name="T29" fmla="*/ 41 h 304"/>
              <a:gd name="T30" fmla="*/ 260 w 399"/>
              <a:gd name="T31" fmla="*/ 171 h 304"/>
              <a:gd name="T32" fmla="*/ 254 w 399"/>
              <a:gd name="T33" fmla="*/ 137 h 304"/>
              <a:gd name="T34" fmla="*/ 257 w 399"/>
              <a:gd name="T35" fmla="*/ 103 h 304"/>
              <a:gd name="T36" fmla="*/ 200 w 399"/>
              <a:gd name="T37" fmla="*/ 0 h 304"/>
              <a:gd name="T38" fmla="*/ 200 w 399"/>
              <a:gd name="T39" fmla="*/ 282 h 304"/>
              <a:gd name="T40" fmla="*/ 241 w 399"/>
              <a:gd name="T41" fmla="*/ 93 h 304"/>
              <a:gd name="T42" fmla="*/ 226 w 399"/>
              <a:gd name="T43" fmla="*/ 121 h 304"/>
              <a:gd name="T44" fmla="*/ 230 w 399"/>
              <a:gd name="T45" fmla="*/ 144 h 304"/>
              <a:gd name="T46" fmla="*/ 232 w 399"/>
              <a:gd name="T47" fmla="*/ 178 h 304"/>
              <a:gd name="T48" fmla="*/ 200 w 399"/>
              <a:gd name="T49" fmla="*/ 186 h 304"/>
              <a:gd name="T50" fmla="*/ 254 w 399"/>
              <a:gd name="T51" fmla="*/ 41 h 304"/>
              <a:gd name="T52" fmla="*/ 242 w 399"/>
              <a:gd name="T53" fmla="*/ 103 h 304"/>
              <a:gd name="T54" fmla="*/ 251 w 399"/>
              <a:gd name="T55" fmla="*/ 128 h 304"/>
              <a:gd name="T56" fmla="*/ 251 w 399"/>
              <a:gd name="T57" fmla="*/ 136 h 304"/>
              <a:gd name="T58" fmla="*/ 246 w 399"/>
              <a:gd name="T59" fmla="*/ 170 h 304"/>
              <a:gd name="T60" fmla="*/ 135 w 399"/>
              <a:gd name="T61" fmla="*/ 22 h 304"/>
              <a:gd name="T62" fmla="*/ 135 w 399"/>
              <a:gd name="T63" fmla="*/ 304 h 304"/>
              <a:gd name="T64" fmla="*/ 173 w 399"/>
              <a:gd name="T65" fmla="*/ 178 h 304"/>
              <a:gd name="T66" fmla="*/ 139 w 399"/>
              <a:gd name="T67" fmla="*/ 213 h 304"/>
              <a:gd name="T68" fmla="*/ 162 w 399"/>
              <a:gd name="T69" fmla="*/ 183 h 304"/>
              <a:gd name="T70" fmla="*/ 148 w 399"/>
              <a:gd name="T71" fmla="*/ 153 h 304"/>
              <a:gd name="T72" fmla="*/ 136 w 399"/>
              <a:gd name="T73" fmla="*/ 126 h 304"/>
              <a:gd name="T74" fmla="*/ 143 w 399"/>
              <a:gd name="T75" fmla="*/ 136 h 304"/>
              <a:gd name="T76" fmla="*/ 150 w 399"/>
              <a:gd name="T77" fmla="*/ 122 h 304"/>
              <a:gd name="T78" fmla="*/ 200 w 399"/>
              <a:gd name="T79" fmla="*/ 41 h 304"/>
              <a:gd name="T80" fmla="*/ 147 w 399"/>
              <a:gd name="T81" fmla="*/ 193 h 304"/>
              <a:gd name="T82" fmla="*/ 139 w 399"/>
              <a:gd name="T83" fmla="*/ 164 h 304"/>
              <a:gd name="T84" fmla="*/ 25 w 399"/>
              <a:gd name="T85" fmla="*/ 2 h 304"/>
              <a:gd name="T86" fmla="*/ 0 w 399"/>
              <a:gd name="T87" fmla="*/ 273 h 304"/>
              <a:gd name="T88" fmla="*/ 25 w 399"/>
              <a:gd name="T89" fmla="*/ 304 h 304"/>
              <a:gd name="T90" fmla="*/ 40 w 399"/>
              <a:gd name="T91" fmla="*/ 281 h 304"/>
              <a:gd name="T92" fmla="*/ 24 w 399"/>
              <a:gd name="T93" fmla="*/ 48 h 304"/>
              <a:gd name="T94" fmla="*/ 50 w 399"/>
              <a:gd name="T95" fmla="*/ 22 h 304"/>
              <a:gd name="T96" fmla="*/ 124 w 399"/>
              <a:gd name="T97" fmla="*/ 125 h 304"/>
              <a:gd name="T98" fmla="*/ 106 w 399"/>
              <a:gd name="T99" fmla="*/ 175 h 304"/>
              <a:gd name="T100" fmla="*/ 117 w 399"/>
              <a:gd name="T101" fmla="*/ 209 h 304"/>
              <a:gd name="T102" fmla="*/ 54 w 399"/>
              <a:gd name="T103" fmla="*/ 262 h 304"/>
              <a:gd name="T104" fmla="*/ 43 w 399"/>
              <a:gd name="T105" fmla="*/ 53 h 304"/>
              <a:gd name="T106" fmla="*/ 135 w 399"/>
              <a:gd name="T107" fmla="*/ 156 h 304"/>
              <a:gd name="T108" fmla="*/ 131 w 399"/>
              <a:gd name="T109" fmla="*/ 176 h 304"/>
              <a:gd name="T110" fmla="*/ 128 w 399"/>
              <a:gd name="T111" fmla="*/ 199 h 304"/>
              <a:gd name="T112" fmla="*/ 127 w 399"/>
              <a:gd name="T113" fmla="*/ 13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9" h="304">
                <a:moveTo>
                  <a:pt x="368" y="304"/>
                </a:moveTo>
                <a:lnTo>
                  <a:pt x="368" y="304"/>
                </a:lnTo>
                <a:lnTo>
                  <a:pt x="373" y="304"/>
                </a:lnTo>
                <a:lnTo>
                  <a:pt x="380" y="302"/>
                </a:lnTo>
                <a:lnTo>
                  <a:pt x="385" y="298"/>
                </a:lnTo>
                <a:lnTo>
                  <a:pt x="390" y="294"/>
                </a:lnTo>
                <a:lnTo>
                  <a:pt x="394" y="290"/>
                </a:lnTo>
                <a:lnTo>
                  <a:pt x="396" y="285"/>
                </a:lnTo>
                <a:lnTo>
                  <a:pt x="399" y="279"/>
                </a:lnTo>
                <a:lnTo>
                  <a:pt x="399" y="273"/>
                </a:lnTo>
                <a:lnTo>
                  <a:pt x="399" y="33"/>
                </a:lnTo>
                <a:lnTo>
                  <a:pt x="399" y="33"/>
                </a:lnTo>
                <a:lnTo>
                  <a:pt x="399" y="26"/>
                </a:lnTo>
                <a:lnTo>
                  <a:pt x="396" y="21"/>
                </a:lnTo>
                <a:lnTo>
                  <a:pt x="394" y="15"/>
                </a:lnTo>
                <a:lnTo>
                  <a:pt x="390" y="10"/>
                </a:lnTo>
                <a:lnTo>
                  <a:pt x="385" y="6"/>
                </a:lnTo>
                <a:lnTo>
                  <a:pt x="380" y="3"/>
                </a:lnTo>
                <a:lnTo>
                  <a:pt x="373" y="2"/>
                </a:lnTo>
                <a:lnTo>
                  <a:pt x="368" y="0"/>
                </a:lnTo>
                <a:lnTo>
                  <a:pt x="304" y="0"/>
                </a:lnTo>
                <a:lnTo>
                  <a:pt x="304" y="22"/>
                </a:lnTo>
                <a:lnTo>
                  <a:pt x="349" y="22"/>
                </a:lnTo>
                <a:lnTo>
                  <a:pt x="349" y="22"/>
                </a:lnTo>
                <a:lnTo>
                  <a:pt x="354" y="22"/>
                </a:lnTo>
                <a:lnTo>
                  <a:pt x="360" y="25"/>
                </a:lnTo>
                <a:lnTo>
                  <a:pt x="364" y="26"/>
                </a:lnTo>
                <a:lnTo>
                  <a:pt x="368" y="30"/>
                </a:lnTo>
                <a:lnTo>
                  <a:pt x="371" y="34"/>
                </a:lnTo>
                <a:lnTo>
                  <a:pt x="373" y="38"/>
                </a:lnTo>
                <a:lnTo>
                  <a:pt x="375" y="42"/>
                </a:lnTo>
                <a:lnTo>
                  <a:pt x="376" y="48"/>
                </a:lnTo>
                <a:lnTo>
                  <a:pt x="376" y="256"/>
                </a:lnTo>
                <a:lnTo>
                  <a:pt x="376" y="256"/>
                </a:lnTo>
                <a:lnTo>
                  <a:pt x="375" y="262"/>
                </a:lnTo>
                <a:lnTo>
                  <a:pt x="373" y="267"/>
                </a:lnTo>
                <a:lnTo>
                  <a:pt x="371" y="271"/>
                </a:lnTo>
                <a:lnTo>
                  <a:pt x="368" y="275"/>
                </a:lnTo>
                <a:lnTo>
                  <a:pt x="364" y="278"/>
                </a:lnTo>
                <a:lnTo>
                  <a:pt x="360" y="281"/>
                </a:lnTo>
                <a:lnTo>
                  <a:pt x="354" y="282"/>
                </a:lnTo>
                <a:lnTo>
                  <a:pt x="349" y="282"/>
                </a:lnTo>
                <a:lnTo>
                  <a:pt x="304" y="282"/>
                </a:lnTo>
                <a:lnTo>
                  <a:pt x="304" y="304"/>
                </a:lnTo>
                <a:lnTo>
                  <a:pt x="368" y="304"/>
                </a:lnTo>
                <a:lnTo>
                  <a:pt x="368" y="304"/>
                </a:lnTo>
                <a:close/>
                <a:moveTo>
                  <a:pt x="304" y="264"/>
                </a:moveTo>
                <a:lnTo>
                  <a:pt x="304" y="256"/>
                </a:lnTo>
                <a:lnTo>
                  <a:pt x="337" y="256"/>
                </a:lnTo>
                <a:lnTo>
                  <a:pt x="337" y="243"/>
                </a:lnTo>
                <a:lnTo>
                  <a:pt x="304" y="243"/>
                </a:lnTo>
                <a:lnTo>
                  <a:pt x="304" y="41"/>
                </a:lnTo>
                <a:lnTo>
                  <a:pt x="337" y="41"/>
                </a:lnTo>
                <a:lnTo>
                  <a:pt x="337" y="41"/>
                </a:lnTo>
                <a:lnTo>
                  <a:pt x="341" y="41"/>
                </a:lnTo>
                <a:lnTo>
                  <a:pt x="345" y="42"/>
                </a:lnTo>
                <a:lnTo>
                  <a:pt x="352" y="46"/>
                </a:lnTo>
                <a:lnTo>
                  <a:pt x="357" y="53"/>
                </a:lnTo>
                <a:lnTo>
                  <a:pt x="357" y="57"/>
                </a:lnTo>
                <a:lnTo>
                  <a:pt x="358" y="61"/>
                </a:lnTo>
                <a:lnTo>
                  <a:pt x="358" y="243"/>
                </a:lnTo>
                <a:lnTo>
                  <a:pt x="358" y="243"/>
                </a:lnTo>
                <a:lnTo>
                  <a:pt x="357" y="247"/>
                </a:lnTo>
                <a:lnTo>
                  <a:pt x="357" y="251"/>
                </a:lnTo>
                <a:lnTo>
                  <a:pt x="352" y="258"/>
                </a:lnTo>
                <a:lnTo>
                  <a:pt x="345" y="262"/>
                </a:lnTo>
                <a:lnTo>
                  <a:pt x="341" y="263"/>
                </a:lnTo>
                <a:lnTo>
                  <a:pt x="337" y="264"/>
                </a:lnTo>
                <a:lnTo>
                  <a:pt x="304" y="264"/>
                </a:lnTo>
                <a:close/>
                <a:moveTo>
                  <a:pt x="304" y="0"/>
                </a:moveTo>
                <a:lnTo>
                  <a:pt x="254" y="0"/>
                </a:lnTo>
                <a:lnTo>
                  <a:pt x="254" y="22"/>
                </a:lnTo>
                <a:lnTo>
                  <a:pt x="304" y="22"/>
                </a:lnTo>
                <a:lnTo>
                  <a:pt x="304" y="0"/>
                </a:lnTo>
                <a:lnTo>
                  <a:pt x="304" y="0"/>
                </a:lnTo>
                <a:close/>
                <a:moveTo>
                  <a:pt x="254" y="304"/>
                </a:moveTo>
                <a:lnTo>
                  <a:pt x="304" y="304"/>
                </a:lnTo>
                <a:lnTo>
                  <a:pt x="304" y="282"/>
                </a:lnTo>
                <a:lnTo>
                  <a:pt x="254" y="282"/>
                </a:lnTo>
                <a:lnTo>
                  <a:pt x="254" y="304"/>
                </a:lnTo>
                <a:lnTo>
                  <a:pt x="254" y="304"/>
                </a:lnTo>
                <a:close/>
                <a:moveTo>
                  <a:pt x="304" y="41"/>
                </a:moveTo>
                <a:lnTo>
                  <a:pt x="304" y="243"/>
                </a:lnTo>
                <a:lnTo>
                  <a:pt x="270" y="243"/>
                </a:lnTo>
                <a:lnTo>
                  <a:pt x="270" y="256"/>
                </a:lnTo>
                <a:lnTo>
                  <a:pt x="304" y="256"/>
                </a:lnTo>
                <a:lnTo>
                  <a:pt x="304" y="264"/>
                </a:lnTo>
                <a:lnTo>
                  <a:pt x="254" y="264"/>
                </a:lnTo>
                <a:lnTo>
                  <a:pt x="254" y="183"/>
                </a:lnTo>
                <a:lnTo>
                  <a:pt x="254" y="183"/>
                </a:lnTo>
                <a:lnTo>
                  <a:pt x="257" y="183"/>
                </a:lnTo>
                <a:lnTo>
                  <a:pt x="257" y="183"/>
                </a:lnTo>
                <a:lnTo>
                  <a:pt x="265" y="179"/>
                </a:lnTo>
                <a:lnTo>
                  <a:pt x="272" y="174"/>
                </a:lnTo>
                <a:lnTo>
                  <a:pt x="272" y="174"/>
                </a:lnTo>
                <a:lnTo>
                  <a:pt x="277" y="167"/>
                </a:lnTo>
                <a:lnTo>
                  <a:pt x="281" y="159"/>
                </a:lnTo>
                <a:lnTo>
                  <a:pt x="281" y="159"/>
                </a:lnTo>
                <a:lnTo>
                  <a:pt x="281" y="151"/>
                </a:lnTo>
                <a:lnTo>
                  <a:pt x="281" y="151"/>
                </a:lnTo>
                <a:lnTo>
                  <a:pt x="281" y="143"/>
                </a:lnTo>
                <a:lnTo>
                  <a:pt x="281" y="143"/>
                </a:lnTo>
                <a:lnTo>
                  <a:pt x="278" y="137"/>
                </a:lnTo>
                <a:lnTo>
                  <a:pt x="274" y="133"/>
                </a:lnTo>
                <a:lnTo>
                  <a:pt x="274" y="133"/>
                </a:lnTo>
                <a:lnTo>
                  <a:pt x="269" y="130"/>
                </a:lnTo>
                <a:lnTo>
                  <a:pt x="262" y="129"/>
                </a:lnTo>
                <a:lnTo>
                  <a:pt x="262" y="129"/>
                </a:lnTo>
                <a:lnTo>
                  <a:pt x="268" y="122"/>
                </a:lnTo>
                <a:lnTo>
                  <a:pt x="272" y="116"/>
                </a:lnTo>
                <a:lnTo>
                  <a:pt x="272" y="116"/>
                </a:lnTo>
                <a:lnTo>
                  <a:pt x="273" y="109"/>
                </a:lnTo>
                <a:lnTo>
                  <a:pt x="273" y="102"/>
                </a:lnTo>
                <a:lnTo>
                  <a:pt x="273" y="102"/>
                </a:lnTo>
                <a:lnTo>
                  <a:pt x="270" y="97"/>
                </a:lnTo>
                <a:lnTo>
                  <a:pt x="264" y="93"/>
                </a:lnTo>
                <a:lnTo>
                  <a:pt x="264" y="93"/>
                </a:lnTo>
                <a:lnTo>
                  <a:pt x="260" y="90"/>
                </a:lnTo>
                <a:lnTo>
                  <a:pt x="254" y="90"/>
                </a:lnTo>
                <a:lnTo>
                  <a:pt x="254" y="41"/>
                </a:lnTo>
                <a:lnTo>
                  <a:pt x="304" y="41"/>
                </a:lnTo>
                <a:lnTo>
                  <a:pt x="304" y="41"/>
                </a:lnTo>
                <a:close/>
                <a:moveTo>
                  <a:pt x="254" y="175"/>
                </a:moveTo>
                <a:lnTo>
                  <a:pt x="254" y="175"/>
                </a:lnTo>
                <a:lnTo>
                  <a:pt x="254" y="175"/>
                </a:lnTo>
                <a:lnTo>
                  <a:pt x="254" y="175"/>
                </a:lnTo>
                <a:lnTo>
                  <a:pt x="257" y="174"/>
                </a:lnTo>
                <a:lnTo>
                  <a:pt x="260" y="171"/>
                </a:lnTo>
                <a:lnTo>
                  <a:pt x="264" y="166"/>
                </a:lnTo>
                <a:lnTo>
                  <a:pt x="264" y="166"/>
                </a:lnTo>
                <a:lnTo>
                  <a:pt x="265" y="159"/>
                </a:lnTo>
                <a:lnTo>
                  <a:pt x="264" y="151"/>
                </a:lnTo>
                <a:lnTo>
                  <a:pt x="264" y="151"/>
                </a:lnTo>
                <a:lnTo>
                  <a:pt x="260" y="143"/>
                </a:lnTo>
                <a:lnTo>
                  <a:pt x="257" y="140"/>
                </a:lnTo>
                <a:lnTo>
                  <a:pt x="254" y="137"/>
                </a:lnTo>
                <a:lnTo>
                  <a:pt x="254" y="175"/>
                </a:lnTo>
                <a:lnTo>
                  <a:pt x="254" y="175"/>
                </a:lnTo>
                <a:close/>
                <a:moveTo>
                  <a:pt x="254" y="124"/>
                </a:moveTo>
                <a:lnTo>
                  <a:pt x="254" y="124"/>
                </a:lnTo>
                <a:lnTo>
                  <a:pt x="257" y="117"/>
                </a:lnTo>
                <a:lnTo>
                  <a:pt x="258" y="109"/>
                </a:lnTo>
                <a:lnTo>
                  <a:pt x="258" y="109"/>
                </a:lnTo>
                <a:lnTo>
                  <a:pt x="257" y="103"/>
                </a:lnTo>
                <a:lnTo>
                  <a:pt x="257" y="103"/>
                </a:lnTo>
                <a:lnTo>
                  <a:pt x="255" y="99"/>
                </a:lnTo>
                <a:lnTo>
                  <a:pt x="254" y="98"/>
                </a:lnTo>
                <a:lnTo>
                  <a:pt x="254" y="98"/>
                </a:lnTo>
                <a:lnTo>
                  <a:pt x="254" y="97"/>
                </a:lnTo>
                <a:lnTo>
                  <a:pt x="254" y="124"/>
                </a:lnTo>
                <a:close/>
                <a:moveTo>
                  <a:pt x="254" y="0"/>
                </a:moveTo>
                <a:lnTo>
                  <a:pt x="200" y="0"/>
                </a:lnTo>
                <a:lnTo>
                  <a:pt x="200" y="22"/>
                </a:lnTo>
                <a:lnTo>
                  <a:pt x="254" y="22"/>
                </a:lnTo>
                <a:lnTo>
                  <a:pt x="254" y="0"/>
                </a:lnTo>
                <a:lnTo>
                  <a:pt x="254" y="0"/>
                </a:lnTo>
                <a:close/>
                <a:moveTo>
                  <a:pt x="200" y="304"/>
                </a:moveTo>
                <a:lnTo>
                  <a:pt x="254" y="304"/>
                </a:lnTo>
                <a:lnTo>
                  <a:pt x="254" y="282"/>
                </a:lnTo>
                <a:lnTo>
                  <a:pt x="200" y="282"/>
                </a:lnTo>
                <a:lnTo>
                  <a:pt x="200" y="304"/>
                </a:lnTo>
                <a:lnTo>
                  <a:pt x="200" y="304"/>
                </a:lnTo>
                <a:close/>
                <a:moveTo>
                  <a:pt x="254" y="41"/>
                </a:moveTo>
                <a:lnTo>
                  <a:pt x="254" y="90"/>
                </a:lnTo>
                <a:lnTo>
                  <a:pt x="254" y="90"/>
                </a:lnTo>
                <a:lnTo>
                  <a:pt x="246" y="91"/>
                </a:lnTo>
                <a:lnTo>
                  <a:pt x="246" y="91"/>
                </a:lnTo>
                <a:lnTo>
                  <a:pt x="241" y="93"/>
                </a:lnTo>
                <a:lnTo>
                  <a:pt x="236" y="95"/>
                </a:lnTo>
                <a:lnTo>
                  <a:pt x="232" y="99"/>
                </a:lnTo>
                <a:lnTo>
                  <a:pt x="230" y="103"/>
                </a:lnTo>
                <a:lnTo>
                  <a:pt x="230" y="103"/>
                </a:lnTo>
                <a:lnTo>
                  <a:pt x="227" y="107"/>
                </a:lnTo>
                <a:lnTo>
                  <a:pt x="226" y="111"/>
                </a:lnTo>
                <a:lnTo>
                  <a:pt x="226" y="117"/>
                </a:lnTo>
                <a:lnTo>
                  <a:pt x="226" y="121"/>
                </a:lnTo>
                <a:lnTo>
                  <a:pt x="226" y="121"/>
                </a:lnTo>
                <a:lnTo>
                  <a:pt x="228" y="125"/>
                </a:lnTo>
                <a:lnTo>
                  <a:pt x="231" y="129"/>
                </a:lnTo>
                <a:lnTo>
                  <a:pt x="235" y="132"/>
                </a:lnTo>
                <a:lnTo>
                  <a:pt x="241" y="134"/>
                </a:lnTo>
                <a:lnTo>
                  <a:pt x="241" y="134"/>
                </a:lnTo>
                <a:lnTo>
                  <a:pt x="232" y="141"/>
                </a:lnTo>
                <a:lnTo>
                  <a:pt x="230" y="144"/>
                </a:lnTo>
                <a:lnTo>
                  <a:pt x="227" y="148"/>
                </a:lnTo>
                <a:lnTo>
                  <a:pt x="227" y="148"/>
                </a:lnTo>
                <a:lnTo>
                  <a:pt x="226" y="158"/>
                </a:lnTo>
                <a:lnTo>
                  <a:pt x="226" y="166"/>
                </a:lnTo>
                <a:lnTo>
                  <a:pt x="226" y="166"/>
                </a:lnTo>
                <a:lnTo>
                  <a:pt x="227" y="171"/>
                </a:lnTo>
                <a:lnTo>
                  <a:pt x="230" y="174"/>
                </a:lnTo>
                <a:lnTo>
                  <a:pt x="232" y="178"/>
                </a:lnTo>
                <a:lnTo>
                  <a:pt x="236" y="181"/>
                </a:lnTo>
                <a:lnTo>
                  <a:pt x="236" y="181"/>
                </a:lnTo>
                <a:lnTo>
                  <a:pt x="241" y="182"/>
                </a:lnTo>
                <a:lnTo>
                  <a:pt x="245" y="183"/>
                </a:lnTo>
                <a:lnTo>
                  <a:pt x="254" y="183"/>
                </a:lnTo>
                <a:lnTo>
                  <a:pt x="254" y="264"/>
                </a:lnTo>
                <a:lnTo>
                  <a:pt x="200" y="264"/>
                </a:lnTo>
                <a:lnTo>
                  <a:pt x="200" y="186"/>
                </a:lnTo>
                <a:lnTo>
                  <a:pt x="201" y="186"/>
                </a:lnTo>
                <a:lnTo>
                  <a:pt x="200" y="171"/>
                </a:lnTo>
                <a:lnTo>
                  <a:pt x="216" y="167"/>
                </a:lnTo>
                <a:lnTo>
                  <a:pt x="215" y="153"/>
                </a:lnTo>
                <a:lnTo>
                  <a:pt x="200" y="158"/>
                </a:lnTo>
                <a:lnTo>
                  <a:pt x="200" y="145"/>
                </a:lnTo>
                <a:lnTo>
                  <a:pt x="200" y="41"/>
                </a:lnTo>
                <a:lnTo>
                  <a:pt x="254" y="41"/>
                </a:lnTo>
                <a:lnTo>
                  <a:pt x="254" y="41"/>
                </a:lnTo>
                <a:close/>
                <a:moveTo>
                  <a:pt x="254" y="97"/>
                </a:moveTo>
                <a:lnTo>
                  <a:pt x="254" y="97"/>
                </a:lnTo>
                <a:lnTo>
                  <a:pt x="251" y="97"/>
                </a:lnTo>
                <a:lnTo>
                  <a:pt x="249" y="97"/>
                </a:lnTo>
                <a:lnTo>
                  <a:pt x="249" y="97"/>
                </a:lnTo>
                <a:lnTo>
                  <a:pt x="245" y="99"/>
                </a:lnTo>
                <a:lnTo>
                  <a:pt x="242" y="103"/>
                </a:lnTo>
                <a:lnTo>
                  <a:pt x="242" y="103"/>
                </a:lnTo>
                <a:lnTo>
                  <a:pt x="241" y="109"/>
                </a:lnTo>
                <a:lnTo>
                  <a:pt x="241" y="114"/>
                </a:lnTo>
                <a:lnTo>
                  <a:pt x="241" y="114"/>
                </a:lnTo>
                <a:lnTo>
                  <a:pt x="242" y="118"/>
                </a:lnTo>
                <a:lnTo>
                  <a:pt x="245" y="122"/>
                </a:lnTo>
                <a:lnTo>
                  <a:pt x="247" y="125"/>
                </a:lnTo>
                <a:lnTo>
                  <a:pt x="251" y="128"/>
                </a:lnTo>
                <a:lnTo>
                  <a:pt x="251" y="128"/>
                </a:lnTo>
                <a:lnTo>
                  <a:pt x="254" y="124"/>
                </a:lnTo>
                <a:lnTo>
                  <a:pt x="254" y="97"/>
                </a:lnTo>
                <a:lnTo>
                  <a:pt x="254" y="97"/>
                </a:lnTo>
                <a:close/>
                <a:moveTo>
                  <a:pt x="254" y="137"/>
                </a:moveTo>
                <a:lnTo>
                  <a:pt x="254" y="137"/>
                </a:lnTo>
                <a:lnTo>
                  <a:pt x="251" y="136"/>
                </a:lnTo>
                <a:lnTo>
                  <a:pt x="251" y="136"/>
                </a:lnTo>
                <a:lnTo>
                  <a:pt x="247" y="141"/>
                </a:lnTo>
                <a:lnTo>
                  <a:pt x="245" y="147"/>
                </a:lnTo>
                <a:lnTo>
                  <a:pt x="243" y="152"/>
                </a:lnTo>
                <a:lnTo>
                  <a:pt x="243" y="159"/>
                </a:lnTo>
                <a:lnTo>
                  <a:pt x="243" y="159"/>
                </a:lnTo>
                <a:lnTo>
                  <a:pt x="243" y="164"/>
                </a:lnTo>
                <a:lnTo>
                  <a:pt x="243" y="164"/>
                </a:lnTo>
                <a:lnTo>
                  <a:pt x="246" y="170"/>
                </a:lnTo>
                <a:lnTo>
                  <a:pt x="249" y="172"/>
                </a:lnTo>
                <a:lnTo>
                  <a:pt x="249" y="172"/>
                </a:lnTo>
                <a:lnTo>
                  <a:pt x="251" y="174"/>
                </a:lnTo>
                <a:lnTo>
                  <a:pt x="254" y="175"/>
                </a:lnTo>
                <a:lnTo>
                  <a:pt x="254" y="137"/>
                </a:lnTo>
                <a:close/>
                <a:moveTo>
                  <a:pt x="200" y="0"/>
                </a:moveTo>
                <a:lnTo>
                  <a:pt x="135" y="0"/>
                </a:lnTo>
                <a:lnTo>
                  <a:pt x="135" y="22"/>
                </a:lnTo>
                <a:lnTo>
                  <a:pt x="200" y="22"/>
                </a:lnTo>
                <a:lnTo>
                  <a:pt x="200" y="0"/>
                </a:lnTo>
                <a:lnTo>
                  <a:pt x="200" y="0"/>
                </a:lnTo>
                <a:close/>
                <a:moveTo>
                  <a:pt x="135" y="304"/>
                </a:moveTo>
                <a:lnTo>
                  <a:pt x="200" y="304"/>
                </a:lnTo>
                <a:lnTo>
                  <a:pt x="200" y="282"/>
                </a:lnTo>
                <a:lnTo>
                  <a:pt x="135" y="282"/>
                </a:lnTo>
                <a:lnTo>
                  <a:pt x="135" y="304"/>
                </a:lnTo>
                <a:lnTo>
                  <a:pt x="135" y="304"/>
                </a:lnTo>
                <a:close/>
                <a:moveTo>
                  <a:pt x="200" y="41"/>
                </a:moveTo>
                <a:lnTo>
                  <a:pt x="200" y="145"/>
                </a:lnTo>
                <a:lnTo>
                  <a:pt x="200" y="143"/>
                </a:lnTo>
                <a:lnTo>
                  <a:pt x="186" y="145"/>
                </a:lnTo>
                <a:lnTo>
                  <a:pt x="186" y="160"/>
                </a:lnTo>
                <a:lnTo>
                  <a:pt x="171" y="164"/>
                </a:lnTo>
                <a:lnTo>
                  <a:pt x="173" y="178"/>
                </a:lnTo>
                <a:lnTo>
                  <a:pt x="188" y="174"/>
                </a:lnTo>
                <a:lnTo>
                  <a:pt x="188" y="190"/>
                </a:lnTo>
                <a:lnTo>
                  <a:pt x="200" y="186"/>
                </a:lnTo>
                <a:lnTo>
                  <a:pt x="200" y="264"/>
                </a:lnTo>
                <a:lnTo>
                  <a:pt x="135" y="264"/>
                </a:lnTo>
                <a:lnTo>
                  <a:pt x="135" y="214"/>
                </a:lnTo>
                <a:lnTo>
                  <a:pt x="135" y="214"/>
                </a:lnTo>
                <a:lnTo>
                  <a:pt x="139" y="213"/>
                </a:lnTo>
                <a:lnTo>
                  <a:pt x="139" y="213"/>
                </a:lnTo>
                <a:lnTo>
                  <a:pt x="144" y="210"/>
                </a:lnTo>
                <a:lnTo>
                  <a:pt x="150" y="208"/>
                </a:lnTo>
                <a:lnTo>
                  <a:pt x="155" y="202"/>
                </a:lnTo>
                <a:lnTo>
                  <a:pt x="158" y="197"/>
                </a:lnTo>
                <a:lnTo>
                  <a:pt x="158" y="197"/>
                </a:lnTo>
                <a:lnTo>
                  <a:pt x="161" y="190"/>
                </a:lnTo>
                <a:lnTo>
                  <a:pt x="162" y="183"/>
                </a:lnTo>
                <a:lnTo>
                  <a:pt x="162" y="176"/>
                </a:lnTo>
                <a:lnTo>
                  <a:pt x="162" y="170"/>
                </a:lnTo>
                <a:lnTo>
                  <a:pt x="162" y="170"/>
                </a:lnTo>
                <a:lnTo>
                  <a:pt x="158" y="163"/>
                </a:lnTo>
                <a:lnTo>
                  <a:pt x="154" y="158"/>
                </a:lnTo>
                <a:lnTo>
                  <a:pt x="154" y="158"/>
                </a:lnTo>
                <a:lnTo>
                  <a:pt x="148" y="153"/>
                </a:lnTo>
                <a:lnTo>
                  <a:pt x="148" y="153"/>
                </a:lnTo>
                <a:lnTo>
                  <a:pt x="144" y="153"/>
                </a:lnTo>
                <a:lnTo>
                  <a:pt x="139" y="155"/>
                </a:lnTo>
                <a:lnTo>
                  <a:pt x="139" y="155"/>
                </a:lnTo>
                <a:lnTo>
                  <a:pt x="135" y="156"/>
                </a:lnTo>
                <a:lnTo>
                  <a:pt x="135" y="128"/>
                </a:lnTo>
                <a:lnTo>
                  <a:pt x="135" y="128"/>
                </a:lnTo>
                <a:lnTo>
                  <a:pt x="136" y="126"/>
                </a:lnTo>
                <a:lnTo>
                  <a:pt x="136" y="126"/>
                </a:lnTo>
                <a:lnTo>
                  <a:pt x="139" y="126"/>
                </a:lnTo>
                <a:lnTo>
                  <a:pt x="140" y="128"/>
                </a:lnTo>
                <a:lnTo>
                  <a:pt x="140" y="128"/>
                </a:lnTo>
                <a:lnTo>
                  <a:pt x="143" y="129"/>
                </a:lnTo>
                <a:lnTo>
                  <a:pt x="143" y="132"/>
                </a:lnTo>
                <a:lnTo>
                  <a:pt x="143" y="132"/>
                </a:lnTo>
                <a:lnTo>
                  <a:pt x="143" y="134"/>
                </a:lnTo>
                <a:lnTo>
                  <a:pt x="143" y="136"/>
                </a:lnTo>
                <a:lnTo>
                  <a:pt x="143" y="136"/>
                </a:lnTo>
                <a:lnTo>
                  <a:pt x="147" y="134"/>
                </a:lnTo>
                <a:lnTo>
                  <a:pt x="150" y="132"/>
                </a:lnTo>
                <a:lnTo>
                  <a:pt x="150" y="132"/>
                </a:lnTo>
                <a:lnTo>
                  <a:pt x="151" y="129"/>
                </a:lnTo>
                <a:lnTo>
                  <a:pt x="151" y="125"/>
                </a:lnTo>
                <a:lnTo>
                  <a:pt x="151" y="125"/>
                </a:lnTo>
                <a:lnTo>
                  <a:pt x="150" y="122"/>
                </a:lnTo>
                <a:lnTo>
                  <a:pt x="146" y="120"/>
                </a:lnTo>
                <a:lnTo>
                  <a:pt x="146" y="120"/>
                </a:lnTo>
                <a:lnTo>
                  <a:pt x="140" y="120"/>
                </a:lnTo>
                <a:lnTo>
                  <a:pt x="135" y="120"/>
                </a:lnTo>
                <a:lnTo>
                  <a:pt x="135" y="120"/>
                </a:lnTo>
                <a:lnTo>
                  <a:pt x="135" y="41"/>
                </a:lnTo>
                <a:lnTo>
                  <a:pt x="200" y="41"/>
                </a:lnTo>
                <a:lnTo>
                  <a:pt x="200" y="41"/>
                </a:lnTo>
                <a:close/>
                <a:moveTo>
                  <a:pt x="135" y="204"/>
                </a:moveTo>
                <a:lnTo>
                  <a:pt x="135" y="204"/>
                </a:lnTo>
                <a:lnTo>
                  <a:pt x="138" y="204"/>
                </a:lnTo>
                <a:lnTo>
                  <a:pt x="138" y="204"/>
                </a:lnTo>
                <a:lnTo>
                  <a:pt x="140" y="202"/>
                </a:lnTo>
                <a:lnTo>
                  <a:pt x="143" y="199"/>
                </a:lnTo>
                <a:lnTo>
                  <a:pt x="146" y="197"/>
                </a:lnTo>
                <a:lnTo>
                  <a:pt x="147" y="193"/>
                </a:lnTo>
                <a:lnTo>
                  <a:pt x="147" y="193"/>
                </a:lnTo>
                <a:lnTo>
                  <a:pt x="150" y="185"/>
                </a:lnTo>
                <a:lnTo>
                  <a:pt x="148" y="175"/>
                </a:lnTo>
                <a:lnTo>
                  <a:pt x="148" y="175"/>
                </a:lnTo>
                <a:lnTo>
                  <a:pt x="147" y="170"/>
                </a:lnTo>
                <a:lnTo>
                  <a:pt x="144" y="167"/>
                </a:lnTo>
                <a:lnTo>
                  <a:pt x="142" y="164"/>
                </a:lnTo>
                <a:lnTo>
                  <a:pt x="139" y="164"/>
                </a:lnTo>
                <a:lnTo>
                  <a:pt x="139" y="164"/>
                </a:lnTo>
                <a:lnTo>
                  <a:pt x="136" y="166"/>
                </a:lnTo>
                <a:lnTo>
                  <a:pt x="135" y="168"/>
                </a:lnTo>
                <a:lnTo>
                  <a:pt x="135" y="204"/>
                </a:lnTo>
                <a:close/>
                <a:moveTo>
                  <a:pt x="135" y="0"/>
                </a:moveTo>
                <a:lnTo>
                  <a:pt x="32" y="0"/>
                </a:lnTo>
                <a:lnTo>
                  <a:pt x="32" y="0"/>
                </a:lnTo>
                <a:lnTo>
                  <a:pt x="25" y="2"/>
                </a:lnTo>
                <a:lnTo>
                  <a:pt x="20" y="3"/>
                </a:lnTo>
                <a:lnTo>
                  <a:pt x="14" y="6"/>
                </a:lnTo>
                <a:lnTo>
                  <a:pt x="9" y="10"/>
                </a:lnTo>
                <a:lnTo>
                  <a:pt x="5" y="15"/>
                </a:lnTo>
                <a:lnTo>
                  <a:pt x="2" y="21"/>
                </a:lnTo>
                <a:lnTo>
                  <a:pt x="1" y="26"/>
                </a:lnTo>
                <a:lnTo>
                  <a:pt x="0" y="33"/>
                </a:lnTo>
                <a:lnTo>
                  <a:pt x="0" y="273"/>
                </a:lnTo>
                <a:lnTo>
                  <a:pt x="0" y="273"/>
                </a:lnTo>
                <a:lnTo>
                  <a:pt x="1" y="279"/>
                </a:lnTo>
                <a:lnTo>
                  <a:pt x="2" y="285"/>
                </a:lnTo>
                <a:lnTo>
                  <a:pt x="5" y="290"/>
                </a:lnTo>
                <a:lnTo>
                  <a:pt x="9" y="294"/>
                </a:lnTo>
                <a:lnTo>
                  <a:pt x="14" y="298"/>
                </a:lnTo>
                <a:lnTo>
                  <a:pt x="20" y="302"/>
                </a:lnTo>
                <a:lnTo>
                  <a:pt x="25" y="304"/>
                </a:lnTo>
                <a:lnTo>
                  <a:pt x="32" y="304"/>
                </a:lnTo>
                <a:lnTo>
                  <a:pt x="135" y="304"/>
                </a:lnTo>
                <a:lnTo>
                  <a:pt x="135" y="282"/>
                </a:lnTo>
                <a:lnTo>
                  <a:pt x="50" y="282"/>
                </a:lnTo>
                <a:lnTo>
                  <a:pt x="50" y="282"/>
                </a:lnTo>
                <a:lnTo>
                  <a:pt x="50" y="282"/>
                </a:lnTo>
                <a:lnTo>
                  <a:pt x="44" y="282"/>
                </a:lnTo>
                <a:lnTo>
                  <a:pt x="40" y="281"/>
                </a:lnTo>
                <a:lnTo>
                  <a:pt x="35" y="278"/>
                </a:lnTo>
                <a:lnTo>
                  <a:pt x="32" y="275"/>
                </a:lnTo>
                <a:lnTo>
                  <a:pt x="28" y="271"/>
                </a:lnTo>
                <a:lnTo>
                  <a:pt x="25" y="267"/>
                </a:lnTo>
                <a:lnTo>
                  <a:pt x="24" y="262"/>
                </a:lnTo>
                <a:lnTo>
                  <a:pt x="24" y="256"/>
                </a:lnTo>
                <a:lnTo>
                  <a:pt x="24" y="48"/>
                </a:lnTo>
                <a:lnTo>
                  <a:pt x="24" y="48"/>
                </a:lnTo>
                <a:lnTo>
                  <a:pt x="24" y="42"/>
                </a:lnTo>
                <a:lnTo>
                  <a:pt x="25" y="38"/>
                </a:lnTo>
                <a:lnTo>
                  <a:pt x="28" y="34"/>
                </a:lnTo>
                <a:lnTo>
                  <a:pt x="32" y="30"/>
                </a:lnTo>
                <a:lnTo>
                  <a:pt x="35" y="26"/>
                </a:lnTo>
                <a:lnTo>
                  <a:pt x="40" y="25"/>
                </a:lnTo>
                <a:lnTo>
                  <a:pt x="44" y="22"/>
                </a:lnTo>
                <a:lnTo>
                  <a:pt x="50" y="22"/>
                </a:lnTo>
                <a:lnTo>
                  <a:pt x="135" y="22"/>
                </a:lnTo>
                <a:lnTo>
                  <a:pt x="135" y="0"/>
                </a:lnTo>
                <a:lnTo>
                  <a:pt x="135" y="0"/>
                </a:lnTo>
                <a:close/>
                <a:moveTo>
                  <a:pt x="135" y="41"/>
                </a:moveTo>
                <a:lnTo>
                  <a:pt x="135" y="120"/>
                </a:lnTo>
                <a:lnTo>
                  <a:pt x="135" y="120"/>
                </a:lnTo>
                <a:lnTo>
                  <a:pt x="130" y="122"/>
                </a:lnTo>
                <a:lnTo>
                  <a:pt x="124" y="125"/>
                </a:lnTo>
                <a:lnTo>
                  <a:pt x="120" y="129"/>
                </a:lnTo>
                <a:lnTo>
                  <a:pt x="116" y="133"/>
                </a:lnTo>
                <a:lnTo>
                  <a:pt x="116" y="133"/>
                </a:lnTo>
                <a:lnTo>
                  <a:pt x="112" y="139"/>
                </a:lnTo>
                <a:lnTo>
                  <a:pt x="111" y="144"/>
                </a:lnTo>
                <a:lnTo>
                  <a:pt x="106" y="159"/>
                </a:lnTo>
                <a:lnTo>
                  <a:pt x="106" y="159"/>
                </a:lnTo>
                <a:lnTo>
                  <a:pt x="106" y="175"/>
                </a:lnTo>
                <a:lnTo>
                  <a:pt x="106" y="175"/>
                </a:lnTo>
                <a:lnTo>
                  <a:pt x="108" y="185"/>
                </a:lnTo>
                <a:lnTo>
                  <a:pt x="109" y="194"/>
                </a:lnTo>
                <a:lnTo>
                  <a:pt x="111" y="195"/>
                </a:lnTo>
                <a:lnTo>
                  <a:pt x="111" y="195"/>
                </a:lnTo>
                <a:lnTo>
                  <a:pt x="113" y="205"/>
                </a:lnTo>
                <a:lnTo>
                  <a:pt x="113" y="205"/>
                </a:lnTo>
                <a:lnTo>
                  <a:pt x="117" y="209"/>
                </a:lnTo>
                <a:lnTo>
                  <a:pt x="121" y="213"/>
                </a:lnTo>
                <a:lnTo>
                  <a:pt x="128" y="214"/>
                </a:lnTo>
                <a:lnTo>
                  <a:pt x="135" y="214"/>
                </a:lnTo>
                <a:lnTo>
                  <a:pt x="135" y="264"/>
                </a:lnTo>
                <a:lnTo>
                  <a:pt x="62" y="264"/>
                </a:lnTo>
                <a:lnTo>
                  <a:pt x="62" y="264"/>
                </a:lnTo>
                <a:lnTo>
                  <a:pt x="58" y="263"/>
                </a:lnTo>
                <a:lnTo>
                  <a:pt x="54" y="262"/>
                </a:lnTo>
                <a:lnTo>
                  <a:pt x="47" y="258"/>
                </a:lnTo>
                <a:lnTo>
                  <a:pt x="43" y="251"/>
                </a:lnTo>
                <a:lnTo>
                  <a:pt x="41" y="247"/>
                </a:lnTo>
                <a:lnTo>
                  <a:pt x="41" y="243"/>
                </a:lnTo>
                <a:lnTo>
                  <a:pt x="41" y="61"/>
                </a:lnTo>
                <a:lnTo>
                  <a:pt x="41" y="61"/>
                </a:lnTo>
                <a:lnTo>
                  <a:pt x="41" y="57"/>
                </a:lnTo>
                <a:lnTo>
                  <a:pt x="43" y="53"/>
                </a:lnTo>
                <a:lnTo>
                  <a:pt x="47" y="46"/>
                </a:lnTo>
                <a:lnTo>
                  <a:pt x="54" y="42"/>
                </a:lnTo>
                <a:lnTo>
                  <a:pt x="58" y="41"/>
                </a:lnTo>
                <a:lnTo>
                  <a:pt x="62" y="41"/>
                </a:lnTo>
                <a:lnTo>
                  <a:pt x="135" y="41"/>
                </a:lnTo>
                <a:lnTo>
                  <a:pt x="135" y="41"/>
                </a:lnTo>
                <a:close/>
                <a:moveTo>
                  <a:pt x="135" y="128"/>
                </a:moveTo>
                <a:lnTo>
                  <a:pt x="135" y="156"/>
                </a:lnTo>
                <a:lnTo>
                  <a:pt x="135" y="156"/>
                </a:lnTo>
                <a:lnTo>
                  <a:pt x="130" y="160"/>
                </a:lnTo>
                <a:lnTo>
                  <a:pt x="130" y="160"/>
                </a:lnTo>
                <a:lnTo>
                  <a:pt x="127" y="166"/>
                </a:lnTo>
                <a:lnTo>
                  <a:pt x="127" y="171"/>
                </a:lnTo>
                <a:lnTo>
                  <a:pt x="127" y="171"/>
                </a:lnTo>
                <a:lnTo>
                  <a:pt x="128" y="174"/>
                </a:lnTo>
                <a:lnTo>
                  <a:pt x="131" y="176"/>
                </a:lnTo>
                <a:lnTo>
                  <a:pt x="131" y="176"/>
                </a:lnTo>
                <a:lnTo>
                  <a:pt x="132" y="171"/>
                </a:lnTo>
                <a:lnTo>
                  <a:pt x="135" y="168"/>
                </a:lnTo>
                <a:lnTo>
                  <a:pt x="135" y="204"/>
                </a:lnTo>
                <a:lnTo>
                  <a:pt x="135" y="204"/>
                </a:lnTo>
                <a:lnTo>
                  <a:pt x="131" y="202"/>
                </a:lnTo>
                <a:lnTo>
                  <a:pt x="131" y="202"/>
                </a:lnTo>
                <a:lnTo>
                  <a:pt x="128" y="199"/>
                </a:lnTo>
                <a:lnTo>
                  <a:pt x="127" y="194"/>
                </a:lnTo>
                <a:lnTo>
                  <a:pt x="127" y="194"/>
                </a:lnTo>
                <a:lnTo>
                  <a:pt x="124" y="181"/>
                </a:lnTo>
                <a:lnTo>
                  <a:pt x="124" y="181"/>
                </a:lnTo>
                <a:lnTo>
                  <a:pt x="123" y="163"/>
                </a:lnTo>
                <a:lnTo>
                  <a:pt x="123" y="163"/>
                </a:lnTo>
                <a:lnTo>
                  <a:pt x="123" y="148"/>
                </a:lnTo>
                <a:lnTo>
                  <a:pt x="127" y="137"/>
                </a:lnTo>
                <a:lnTo>
                  <a:pt x="127" y="137"/>
                </a:lnTo>
                <a:lnTo>
                  <a:pt x="131" y="130"/>
                </a:lnTo>
                <a:lnTo>
                  <a:pt x="135" y="128"/>
                </a:lnTo>
                <a:lnTo>
                  <a:pt x="135" y="128"/>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grpSp>
        <p:nvGrpSpPr>
          <p:cNvPr id="298" name="组合 210"/>
          <p:cNvGrpSpPr/>
          <p:nvPr/>
        </p:nvGrpSpPr>
        <p:grpSpPr>
          <a:xfrm>
            <a:off x="6367233" y="2632291"/>
            <a:ext cx="209524" cy="199999"/>
            <a:chOff x="3092451" y="2336800"/>
            <a:chExt cx="209550" cy="200025"/>
          </a:xfrm>
          <a:solidFill>
            <a:srgbClr val="C00000"/>
          </a:solidFill>
        </p:grpSpPr>
        <p:sp>
          <p:nvSpPr>
            <p:cNvPr id="299" name="Freeform 173"/>
            <p:cNvSpPr/>
            <p:nvPr/>
          </p:nvSpPr>
          <p:spPr bwMode="auto">
            <a:xfrm>
              <a:off x="3092451" y="2378075"/>
              <a:ext cx="209550" cy="158750"/>
            </a:xfrm>
            <a:custGeom>
              <a:avLst/>
              <a:gdLst>
                <a:gd name="T0" fmla="*/ 39 w 132"/>
                <a:gd name="T1" fmla="*/ 0 h 100"/>
                <a:gd name="T2" fmla="*/ 39 w 132"/>
                <a:gd name="T3" fmla="*/ 0 h 100"/>
                <a:gd name="T4" fmla="*/ 47 w 132"/>
                <a:gd name="T5" fmla="*/ 0 h 100"/>
                <a:gd name="T6" fmla="*/ 54 w 132"/>
                <a:gd name="T7" fmla="*/ 2 h 100"/>
                <a:gd name="T8" fmla="*/ 61 w 132"/>
                <a:gd name="T9" fmla="*/ 5 h 100"/>
                <a:gd name="T10" fmla="*/ 66 w 132"/>
                <a:gd name="T11" fmla="*/ 9 h 100"/>
                <a:gd name="T12" fmla="*/ 66 w 132"/>
                <a:gd name="T13" fmla="*/ 9 h 100"/>
                <a:gd name="T14" fmla="*/ 71 w 132"/>
                <a:gd name="T15" fmla="*/ 5 h 100"/>
                <a:gd name="T16" fmla="*/ 78 w 132"/>
                <a:gd name="T17" fmla="*/ 2 h 100"/>
                <a:gd name="T18" fmla="*/ 85 w 132"/>
                <a:gd name="T19" fmla="*/ 0 h 100"/>
                <a:gd name="T20" fmla="*/ 93 w 132"/>
                <a:gd name="T21" fmla="*/ 0 h 100"/>
                <a:gd name="T22" fmla="*/ 93 w 132"/>
                <a:gd name="T23" fmla="*/ 0 h 100"/>
                <a:gd name="T24" fmla="*/ 101 w 132"/>
                <a:gd name="T25" fmla="*/ 0 h 100"/>
                <a:gd name="T26" fmla="*/ 108 w 132"/>
                <a:gd name="T27" fmla="*/ 2 h 100"/>
                <a:gd name="T28" fmla="*/ 115 w 132"/>
                <a:gd name="T29" fmla="*/ 6 h 100"/>
                <a:gd name="T30" fmla="*/ 120 w 132"/>
                <a:gd name="T31" fmla="*/ 11 h 100"/>
                <a:gd name="T32" fmla="*/ 126 w 132"/>
                <a:gd name="T33" fmla="*/ 16 h 100"/>
                <a:gd name="T34" fmla="*/ 130 w 132"/>
                <a:gd name="T35" fmla="*/ 23 h 100"/>
                <a:gd name="T36" fmla="*/ 131 w 132"/>
                <a:gd name="T37" fmla="*/ 31 h 100"/>
                <a:gd name="T38" fmla="*/ 132 w 132"/>
                <a:gd name="T39" fmla="*/ 38 h 100"/>
                <a:gd name="T40" fmla="*/ 132 w 132"/>
                <a:gd name="T41" fmla="*/ 38 h 100"/>
                <a:gd name="T42" fmla="*/ 131 w 132"/>
                <a:gd name="T43" fmla="*/ 47 h 100"/>
                <a:gd name="T44" fmla="*/ 128 w 132"/>
                <a:gd name="T45" fmla="*/ 58 h 100"/>
                <a:gd name="T46" fmla="*/ 123 w 132"/>
                <a:gd name="T47" fmla="*/ 69 h 100"/>
                <a:gd name="T48" fmla="*/ 116 w 132"/>
                <a:gd name="T49" fmla="*/ 78 h 100"/>
                <a:gd name="T50" fmla="*/ 107 w 132"/>
                <a:gd name="T51" fmla="*/ 86 h 100"/>
                <a:gd name="T52" fmla="*/ 94 w 132"/>
                <a:gd name="T53" fmla="*/ 93 h 100"/>
                <a:gd name="T54" fmla="*/ 88 w 132"/>
                <a:gd name="T55" fmla="*/ 96 h 100"/>
                <a:gd name="T56" fmla="*/ 81 w 132"/>
                <a:gd name="T57" fmla="*/ 99 h 100"/>
                <a:gd name="T58" fmla="*/ 73 w 132"/>
                <a:gd name="T59" fmla="*/ 99 h 100"/>
                <a:gd name="T60" fmla="*/ 63 w 132"/>
                <a:gd name="T61" fmla="*/ 100 h 100"/>
                <a:gd name="T62" fmla="*/ 63 w 132"/>
                <a:gd name="T63" fmla="*/ 100 h 100"/>
                <a:gd name="T64" fmla="*/ 55 w 132"/>
                <a:gd name="T65" fmla="*/ 99 h 100"/>
                <a:gd name="T66" fmla="*/ 47 w 132"/>
                <a:gd name="T67" fmla="*/ 97 h 100"/>
                <a:gd name="T68" fmla="*/ 39 w 132"/>
                <a:gd name="T69" fmla="*/ 96 h 100"/>
                <a:gd name="T70" fmla="*/ 32 w 132"/>
                <a:gd name="T71" fmla="*/ 93 h 100"/>
                <a:gd name="T72" fmla="*/ 27 w 132"/>
                <a:gd name="T73" fmla="*/ 90 h 100"/>
                <a:gd name="T74" fmla="*/ 21 w 132"/>
                <a:gd name="T75" fmla="*/ 86 h 100"/>
                <a:gd name="T76" fmla="*/ 13 w 132"/>
                <a:gd name="T77" fmla="*/ 77 h 100"/>
                <a:gd name="T78" fmla="*/ 6 w 132"/>
                <a:gd name="T79" fmla="*/ 67 h 100"/>
                <a:gd name="T80" fmla="*/ 2 w 132"/>
                <a:gd name="T81" fmla="*/ 57 h 100"/>
                <a:gd name="T82" fmla="*/ 0 w 132"/>
                <a:gd name="T83" fmla="*/ 47 h 100"/>
                <a:gd name="T84" fmla="*/ 0 w 132"/>
                <a:gd name="T85" fmla="*/ 38 h 100"/>
                <a:gd name="T86" fmla="*/ 0 w 132"/>
                <a:gd name="T87" fmla="*/ 38 h 100"/>
                <a:gd name="T88" fmla="*/ 0 w 132"/>
                <a:gd name="T89" fmla="*/ 31 h 100"/>
                <a:gd name="T90" fmla="*/ 2 w 132"/>
                <a:gd name="T91" fmla="*/ 23 h 100"/>
                <a:gd name="T92" fmla="*/ 6 w 132"/>
                <a:gd name="T93" fmla="*/ 16 h 100"/>
                <a:gd name="T94" fmla="*/ 12 w 132"/>
                <a:gd name="T95" fmla="*/ 11 h 100"/>
                <a:gd name="T96" fmla="*/ 17 w 132"/>
                <a:gd name="T97" fmla="*/ 6 h 100"/>
                <a:gd name="T98" fmla="*/ 24 w 132"/>
                <a:gd name="T99" fmla="*/ 2 h 100"/>
                <a:gd name="T100" fmla="*/ 31 w 132"/>
                <a:gd name="T101" fmla="*/ 0 h 100"/>
                <a:gd name="T102" fmla="*/ 39 w 132"/>
                <a:gd name="T103" fmla="*/ 0 h 100"/>
                <a:gd name="T104" fmla="*/ 39 w 132"/>
                <a:gd name="T10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 h="100">
                  <a:moveTo>
                    <a:pt x="39" y="0"/>
                  </a:moveTo>
                  <a:lnTo>
                    <a:pt x="39" y="0"/>
                  </a:lnTo>
                  <a:lnTo>
                    <a:pt x="47" y="0"/>
                  </a:lnTo>
                  <a:lnTo>
                    <a:pt x="54" y="2"/>
                  </a:lnTo>
                  <a:lnTo>
                    <a:pt x="61" y="5"/>
                  </a:lnTo>
                  <a:lnTo>
                    <a:pt x="66" y="9"/>
                  </a:lnTo>
                  <a:lnTo>
                    <a:pt x="66" y="9"/>
                  </a:lnTo>
                  <a:lnTo>
                    <a:pt x="71" y="5"/>
                  </a:lnTo>
                  <a:lnTo>
                    <a:pt x="78" y="2"/>
                  </a:lnTo>
                  <a:lnTo>
                    <a:pt x="85" y="0"/>
                  </a:lnTo>
                  <a:lnTo>
                    <a:pt x="93" y="0"/>
                  </a:lnTo>
                  <a:lnTo>
                    <a:pt x="93" y="0"/>
                  </a:lnTo>
                  <a:lnTo>
                    <a:pt x="101" y="0"/>
                  </a:lnTo>
                  <a:lnTo>
                    <a:pt x="108" y="2"/>
                  </a:lnTo>
                  <a:lnTo>
                    <a:pt x="115" y="6"/>
                  </a:lnTo>
                  <a:lnTo>
                    <a:pt x="120" y="11"/>
                  </a:lnTo>
                  <a:lnTo>
                    <a:pt x="126" y="16"/>
                  </a:lnTo>
                  <a:lnTo>
                    <a:pt x="130" y="23"/>
                  </a:lnTo>
                  <a:lnTo>
                    <a:pt x="131" y="31"/>
                  </a:lnTo>
                  <a:lnTo>
                    <a:pt x="132" y="38"/>
                  </a:lnTo>
                  <a:lnTo>
                    <a:pt x="132" y="38"/>
                  </a:lnTo>
                  <a:lnTo>
                    <a:pt x="131" y="47"/>
                  </a:lnTo>
                  <a:lnTo>
                    <a:pt x="128" y="58"/>
                  </a:lnTo>
                  <a:lnTo>
                    <a:pt x="123" y="69"/>
                  </a:lnTo>
                  <a:lnTo>
                    <a:pt x="116" y="78"/>
                  </a:lnTo>
                  <a:lnTo>
                    <a:pt x="107" y="86"/>
                  </a:lnTo>
                  <a:lnTo>
                    <a:pt x="94" y="93"/>
                  </a:lnTo>
                  <a:lnTo>
                    <a:pt x="88" y="96"/>
                  </a:lnTo>
                  <a:lnTo>
                    <a:pt x="81" y="99"/>
                  </a:lnTo>
                  <a:lnTo>
                    <a:pt x="73" y="99"/>
                  </a:lnTo>
                  <a:lnTo>
                    <a:pt x="63" y="100"/>
                  </a:lnTo>
                  <a:lnTo>
                    <a:pt x="63" y="100"/>
                  </a:lnTo>
                  <a:lnTo>
                    <a:pt x="55" y="99"/>
                  </a:lnTo>
                  <a:lnTo>
                    <a:pt x="47" y="97"/>
                  </a:lnTo>
                  <a:lnTo>
                    <a:pt x="39" y="96"/>
                  </a:lnTo>
                  <a:lnTo>
                    <a:pt x="32" y="93"/>
                  </a:lnTo>
                  <a:lnTo>
                    <a:pt x="27" y="90"/>
                  </a:lnTo>
                  <a:lnTo>
                    <a:pt x="21" y="86"/>
                  </a:lnTo>
                  <a:lnTo>
                    <a:pt x="13" y="77"/>
                  </a:lnTo>
                  <a:lnTo>
                    <a:pt x="6" y="67"/>
                  </a:lnTo>
                  <a:lnTo>
                    <a:pt x="2" y="57"/>
                  </a:lnTo>
                  <a:lnTo>
                    <a:pt x="0" y="47"/>
                  </a:lnTo>
                  <a:lnTo>
                    <a:pt x="0" y="38"/>
                  </a:lnTo>
                  <a:lnTo>
                    <a:pt x="0" y="38"/>
                  </a:lnTo>
                  <a:lnTo>
                    <a:pt x="0" y="31"/>
                  </a:lnTo>
                  <a:lnTo>
                    <a:pt x="2" y="23"/>
                  </a:lnTo>
                  <a:lnTo>
                    <a:pt x="6" y="16"/>
                  </a:lnTo>
                  <a:lnTo>
                    <a:pt x="12" y="11"/>
                  </a:lnTo>
                  <a:lnTo>
                    <a:pt x="17" y="6"/>
                  </a:lnTo>
                  <a:lnTo>
                    <a:pt x="24" y="2"/>
                  </a:lnTo>
                  <a:lnTo>
                    <a:pt x="31" y="0"/>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300" name="Freeform 174"/>
            <p:cNvSpPr/>
            <p:nvPr/>
          </p:nvSpPr>
          <p:spPr bwMode="auto">
            <a:xfrm>
              <a:off x="3149601" y="2336800"/>
              <a:ext cx="52388" cy="73025"/>
            </a:xfrm>
            <a:custGeom>
              <a:avLst/>
              <a:gdLst>
                <a:gd name="T0" fmla="*/ 29 w 33"/>
                <a:gd name="T1" fmla="*/ 46 h 46"/>
                <a:gd name="T2" fmla="*/ 29 w 33"/>
                <a:gd name="T3" fmla="*/ 46 h 46"/>
                <a:gd name="T4" fmla="*/ 31 w 33"/>
                <a:gd name="T5" fmla="*/ 39 h 46"/>
                <a:gd name="T6" fmla="*/ 33 w 33"/>
                <a:gd name="T7" fmla="*/ 34 h 46"/>
                <a:gd name="T8" fmla="*/ 33 w 33"/>
                <a:gd name="T9" fmla="*/ 27 h 46"/>
                <a:gd name="T10" fmla="*/ 33 w 33"/>
                <a:gd name="T11" fmla="*/ 22 h 46"/>
                <a:gd name="T12" fmla="*/ 30 w 33"/>
                <a:gd name="T13" fmla="*/ 15 h 46"/>
                <a:gd name="T14" fmla="*/ 27 w 33"/>
                <a:gd name="T15" fmla="*/ 9 h 46"/>
                <a:gd name="T16" fmla="*/ 25 w 33"/>
                <a:gd name="T17" fmla="*/ 4 h 46"/>
                <a:gd name="T18" fmla="*/ 19 w 33"/>
                <a:gd name="T19" fmla="*/ 0 h 46"/>
                <a:gd name="T20" fmla="*/ 0 w 33"/>
                <a:gd name="T21" fmla="*/ 3 h 46"/>
                <a:gd name="T22" fmla="*/ 0 w 33"/>
                <a:gd name="T23" fmla="*/ 3 h 46"/>
                <a:gd name="T24" fmla="*/ 12 w 33"/>
                <a:gd name="T25" fmla="*/ 11 h 46"/>
                <a:gd name="T26" fmla="*/ 18 w 33"/>
                <a:gd name="T27" fmla="*/ 15 h 46"/>
                <a:gd name="T28" fmla="*/ 22 w 33"/>
                <a:gd name="T29" fmla="*/ 19 h 46"/>
                <a:gd name="T30" fmla="*/ 25 w 33"/>
                <a:gd name="T31" fmla="*/ 24 h 46"/>
                <a:gd name="T32" fmla="*/ 27 w 33"/>
                <a:gd name="T33" fmla="*/ 31 h 46"/>
                <a:gd name="T34" fmla="*/ 29 w 33"/>
                <a:gd name="T35" fmla="*/ 38 h 46"/>
                <a:gd name="T36" fmla="*/ 29 w 33"/>
                <a:gd name="T37" fmla="*/ 46 h 46"/>
                <a:gd name="T38" fmla="*/ 29 w 33"/>
                <a:gd name="T39"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46">
                  <a:moveTo>
                    <a:pt x="29" y="46"/>
                  </a:moveTo>
                  <a:lnTo>
                    <a:pt x="29" y="46"/>
                  </a:lnTo>
                  <a:lnTo>
                    <a:pt x="31" y="39"/>
                  </a:lnTo>
                  <a:lnTo>
                    <a:pt x="33" y="34"/>
                  </a:lnTo>
                  <a:lnTo>
                    <a:pt x="33" y="27"/>
                  </a:lnTo>
                  <a:lnTo>
                    <a:pt x="33" y="22"/>
                  </a:lnTo>
                  <a:lnTo>
                    <a:pt x="30" y="15"/>
                  </a:lnTo>
                  <a:lnTo>
                    <a:pt x="27" y="9"/>
                  </a:lnTo>
                  <a:lnTo>
                    <a:pt x="25" y="4"/>
                  </a:lnTo>
                  <a:lnTo>
                    <a:pt x="19" y="0"/>
                  </a:lnTo>
                  <a:lnTo>
                    <a:pt x="0" y="3"/>
                  </a:lnTo>
                  <a:lnTo>
                    <a:pt x="0" y="3"/>
                  </a:lnTo>
                  <a:lnTo>
                    <a:pt x="12" y="11"/>
                  </a:lnTo>
                  <a:lnTo>
                    <a:pt x="18" y="15"/>
                  </a:lnTo>
                  <a:lnTo>
                    <a:pt x="22" y="19"/>
                  </a:lnTo>
                  <a:lnTo>
                    <a:pt x="25" y="24"/>
                  </a:lnTo>
                  <a:lnTo>
                    <a:pt x="27" y="31"/>
                  </a:lnTo>
                  <a:lnTo>
                    <a:pt x="29" y="38"/>
                  </a:lnTo>
                  <a:lnTo>
                    <a:pt x="29" y="46"/>
                  </a:lnTo>
                  <a:lnTo>
                    <a:pt x="29"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sp>
        <p:nvSpPr>
          <p:cNvPr id="301" name="Freeform 175"/>
          <p:cNvSpPr>
            <a:spLocks noEditPoints="1"/>
          </p:cNvSpPr>
          <p:nvPr/>
        </p:nvSpPr>
        <p:spPr bwMode="auto">
          <a:xfrm>
            <a:off x="6589453" y="3954507"/>
            <a:ext cx="217460" cy="303174"/>
          </a:xfrm>
          <a:custGeom>
            <a:avLst/>
            <a:gdLst>
              <a:gd name="T0" fmla="*/ 125 w 137"/>
              <a:gd name="T1" fmla="*/ 55 h 191"/>
              <a:gd name="T2" fmla="*/ 126 w 137"/>
              <a:gd name="T3" fmla="*/ 51 h 191"/>
              <a:gd name="T4" fmla="*/ 133 w 137"/>
              <a:gd name="T5" fmla="*/ 34 h 191"/>
              <a:gd name="T6" fmla="*/ 136 w 137"/>
              <a:gd name="T7" fmla="*/ 29 h 191"/>
              <a:gd name="T8" fmla="*/ 137 w 137"/>
              <a:gd name="T9" fmla="*/ 21 h 191"/>
              <a:gd name="T10" fmla="*/ 136 w 137"/>
              <a:gd name="T11" fmla="*/ 13 h 191"/>
              <a:gd name="T12" fmla="*/ 132 w 137"/>
              <a:gd name="T13" fmla="*/ 6 h 191"/>
              <a:gd name="T14" fmla="*/ 128 w 137"/>
              <a:gd name="T15" fmla="*/ 4 h 191"/>
              <a:gd name="T16" fmla="*/ 116 w 137"/>
              <a:gd name="T17" fmla="*/ 0 h 191"/>
              <a:gd name="T18" fmla="*/ 103 w 137"/>
              <a:gd name="T19" fmla="*/ 4 h 191"/>
              <a:gd name="T20" fmla="*/ 113 w 137"/>
              <a:gd name="T21" fmla="*/ 39 h 191"/>
              <a:gd name="T22" fmla="*/ 103 w 137"/>
              <a:gd name="T23" fmla="*/ 59 h 191"/>
              <a:gd name="T24" fmla="*/ 110 w 137"/>
              <a:gd name="T25" fmla="*/ 48 h 191"/>
              <a:gd name="T26" fmla="*/ 110 w 137"/>
              <a:gd name="T27" fmla="*/ 42 h 191"/>
              <a:gd name="T28" fmla="*/ 120 w 137"/>
              <a:gd name="T29" fmla="*/ 48 h 191"/>
              <a:gd name="T30" fmla="*/ 121 w 137"/>
              <a:gd name="T31" fmla="*/ 52 h 191"/>
              <a:gd name="T32" fmla="*/ 121 w 137"/>
              <a:gd name="T33" fmla="*/ 57 h 191"/>
              <a:gd name="T34" fmla="*/ 103 w 137"/>
              <a:gd name="T35" fmla="*/ 89 h 191"/>
              <a:gd name="T36" fmla="*/ 97 w 137"/>
              <a:gd name="T37" fmla="*/ 93 h 191"/>
              <a:gd name="T38" fmla="*/ 99 w 137"/>
              <a:gd name="T39" fmla="*/ 92 h 191"/>
              <a:gd name="T40" fmla="*/ 103 w 137"/>
              <a:gd name="T41" fmla="*/ 89 h 191"/>
              <a:gd name="T42" fmla="*/ 101 w 137"/>
              <a:gd name="T43" fmla="*/ 85 h 191"/>
              <a:gd name="T44" fmla="*/ 99 w 137"/>
              <a:gd name="T45" fmla="*/ 86 h 191"/>
              <a:gd name="T46" fmla="*/ 95 w 137"/>
              <a:gd name="T47" fmla="*/ 88 h 191"/>
              <a:gd name="T48" fmla="*/ 84 w 137"/>
              <a:gd name="T49" fmla="*/ 81 h 191"/>
              <a:gd name="T50" fmla="*/ 84 w 137"/>
              <a:gd name="T51" fmla="*/ 81 h 191"/>
              <a:gd name="T52" fmla="*/ 90 w 137"/>
              <a:gd name="T53" fmla="*/ 78 h 191"/>
              <a:gd name="T54" fmla="*/ 103 w 137"/>
              <a:gd name="T55" fmla="*/ 34 h 191"/>
              <a:gd name="T56" fmla="*/ 88 w 137"/>
              <a:gd name="T57" fmla="*/ 23 h 191"/>
              <a:gd name="T58" fmla="*/ 80 w 137"/>
              <a:gd name="T59" fmla="*/ 25 h 191"/>
              <a:gd name="T60" fmla="*/ 57 w 137"/>
              <a:gd name="T61" fmla="*/ 59 h 191"/>
              <a:gd name="T62" fmla="*/ 57 w 137"/>
              <a:gd name="T63" fmla="*/ 66 h 191"/>
              <a:gd name="T64" fmla="*/ 22 w 137"/>
              <a:gd name="T65" fmla="*/ 153 h 191"/>
              <a:gd name="T66" fmla="*/ 26 w 137"/>
              <a:gd name="T67" fmla="*/ 154 h 191"/>
              <a:gd name="T68" fmla="*/ 29 w 137"/>
              <a:gd name="T69" fmla="*/ 155 h 191"/>
              <a:gd name="T70" fmla="*/ 29 w 137"/>
              <a:gd name="T71" fmla="*/ 162 h 191"/>
              <a:gd name="T72" fmla="*/ 33 w 137"/>
              <a:gd name="T73" fmla="*/ 161 h 191"/>
              <a:gd name="T74" fmla="*/ 38 w 137"/>
              <a:gd name="T75" fmla="*/ 162 h 191"/>
              <a:gd name="T76" fmla="*/ 40 w 137"/>
              <a:gd name="T77" fmla="*/ 163 h 191"/>
              <a:gd name="T78" fmla="*/ 41 w 137"/>
              <a:gd name="T79" fmla="*/ 169 h 191"/>
              <a:gd name="T80" fmla="*/ 38 w 137"/>
              <a:gd name="T81" fmla="*/ 173 h 191"/>
              <a:gd name="T82" fmla="*/ 22 w 137"/>
              <a:gd name="T83" fmla="*/ 182 h 191"/>
              <a:gd name="T84" fmla="*/ 41 w 137"/>
              <a:gd name="T85" fmla="*/ 176 h 191"/>
              <a:gd name="T86" fmla="*/ 103 w 137"/>
              <a:gd name="T87" fmla="*/ 29 h 191"/>
              <a:gd name="T88" fmla="*/ 97 w 137"/>
              <a:gd name="T89" fmla="*/ 9 h 191"/>
              <a:gd name="T90" fmla="*/ 103 w 137"/>
              <a:gd name="T91" fmla="*/ 4 h 191"/>
              <a:gd name="T92" fmla="*/ 22 w 137"/>
              <a:gd name="T93" fmla="*/ 117 h 191"/>
              <a:gd name="T94" fmla="*/ 2 w 137"/>
              <a:gd name="T95" fmla="*/ 191 h 191"/>
              <a:gd name="T96" fmla="*/ 22 w 137"/>
              <a:gd name="T97" fmla="*/ 180 h 191"/>
              <a:gd name="T98" fmla="*/ 5 w 137"/>
              <a:gd name="T99" fmla="*/ 174 h 191"/>
              <a:gd name="T100" fmla="*/ 5 w 137"/>
              <a:gd name="T101" fmla="*/ 150 h 191"/>
              <a:gd name="T102" fmla="*/ 6 w 137"/>
              <a:gd name="T103" fmla="*/ 149 h 191"/>
              <a:gd name="T104" fmla="*/ 10 w 137"/>
              <a:gd name="T105" fmla="*/ 146 h 191"/>
              <a:gd name="T106" fmla="*/ 15 w 137"/>
              <a:gd name="T107" fmla="*/ 146 h 191"/>
              <a:gd name="T108" fmla="*/ 17 w 137"/>
              <a:gd name="T109" fmla="*/ 149 h 191"/>
              <a:gd name="T110" fmla="*/ 18 w 137"/>
              <a:gd name="T111" fmla="*/ 155 h 191"/>
              <a:gd name="T112" fmla="*/ 19 w 137"/>
              <a:gd name="T113" fmla="*/ 154 h 191"/>
              <a:gd name="T114" fmla="*/ 22 w 137"/>
              <a:gd name="T115" fmla="*/ 1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91">
                <a:moveTo>
                  <a:pt x="103" y="89"/>
                </a:moveTo>
                <a:lnTo>
                  <a:pt x="125" y="55"/>
                </a:lnTo>
                <a:lnTo>
                  <a:pt x="125" y="55"/>
                </a:lnTo>
                <a:lnTo>
                  <a:pt x="126" y="51"/>
                </a:lnTo>
                <a:lnTo>
                  <a:pt x="125" y="47"/>
                </a:lnTo>
                <a:lnTo>
                  <a:pt x="133" y="34"/>
                </a:lnTo>
                <a:lnTo>
                  <a:pt x="133" y="34"/>
                </a:lnTo>
                <a:lnTo>
                  <a:pt x="136" y="29"/>
                </a:lnTo>
                <a:lnTo>
                  <a:pt x="137" y="25"/>
                </a:lnTo>
                <a:lnTo>
                  <a:pt x="137" y="21"/>
                </a:lnTo>
                <a:lnTo>
                  <a:pt x="137" y="17"/>
                </a:lnTo>
                <a:lnTo>
                  <a:pt x="136" y="13"/>
                </a:lnTo>
                <a:lnTo>
                  <a:pt x="135" y="9"/>
                </a:lnTo>
                <a:lnTo>
                  <a:pt x="132" y="6"/>
                </a:lnTo>
                <a:lnTo>
                  <a:pt x="128" y="4"/>
                </a:lnTo>
                <a:lnTo>
                  <a:pt x="128" y="4"/>
                </a:lnTo>
                <a:lnTo>
                  <a:pt x="121" y="0"/>
                </a:lnTo>
                <a:lnTo>
                  <a:pt x="116" y="0"/>
                </a:lnTo>
                <a:lnTo>
                  <a:pt x="109" y="1"/>
                </a:lnTo>
                <a:lnTo>
                  <a:pt x="103" y="4"/>
                </a:lnTo>
                <a:lnTo>
                  <a:pt x="103" y="29"/>
                </a:lnTo>
                <a:lnTo>
                  <a:pt x="113" y="39"/>
                </a:lnTo>
                <a:lnTo>
                  <a:pt x="103" y="34"/>
                </a:lnTo>
                <a:lnTo>
                  <a:pt x="103" y="59"/>
                </a:lnTo>
                <a:lnTo>
                  <a:pt x="110" y="48"/>
                </a:lnTo>
                <a:lnTo>
                  <a:pt x="110" y="48"/>
                </a:lnTo>
                <a:lnTo>
                  <a:pt x="110" y="46"/>
                </a:lnTo>
                <a:lnTo>
                  <a:pt x="110" y="42"/>
                </a:lnTo>
                <a:lnTo>
                  <a:pt x="120" y="48"/>
                </a:lnTo>
                <a:lnTo>
                  <a:pt x="120" y="48"/>
                </a:lnTo>
                <a:lnTo>
                  <a:pt x="121" y="50"/>
                </a:lnTo>
                <a:lnTo>
                  <a:pt x="121" y="52"/>
                </a:lnTo>
                <a:lnTo>
                  <a:pt x="121" y="54"/>
                </a:lnTo>
                <a:lnTo>
                  <a:pt x="121" y="57"/>
                </a:lnTo>
                <a:lnTo>
                  <a:pt x="103" y="82"/>
                </a:lnTo>
                <a:lnTo>
                  <a:pt x="103" y="89"/>
                </a:lnTo>
                <a:close/>
                <a:moveTo>
                  <a:pt x="41" y="176"/>
                </a:moveTo>
                <a:lnTo>
                  <a:pt x="97" y="93"/>
                </a:lnTo>
                <a:lnTo>
                  <a:pt x="97" y="93"/>
                </a:lnTo>
                <a:lnTo>
                  <a:pt x="99" y="92"/>
                </a:lnTo>
                <a:lnTo>
                  <a:pt x="102" y="89"/>
                </a:lnTo>
                <a:lnTo>
                  <a:pt x="103" y="89"/>
                </a:lnTo>
                <a:lnTo>
                  <a:pt x="103" y="82"/>
                </a:lnTo>
                <a:lnTo>
                  <a:pt x="101" y="85"/>
                </a:lnTo>
                <a:lnTo>
                  <a:pt x="101" y="85"/>
                </a:lnTo>
                <a:lnTo>
                  <a:pt x="99" y="86"/>
                </a:lnTo>
                <a:lnTo>
                  <a:pt x="98" y="88"/>
                </a:lnTo>
                <a:lnTo>
                  <a:pt x="95" y="88"/>
                </a:lnTo>
                <a:lnTo>
                  <a:pt x="94" y="86"/>
                </a:lnTo>
                <a:lnTo>
                  <a:pt x="84" y="81"/>
                </a:lnTo>
                <a:lnTo>
                  <a:pt x="84" y="81"/>
                </a:lnTo>
                <a:lnTo>
                  <a:pt x="84" y="81"/>
                </a:lnTo>
                <a:lnTo>
                  <a:pt x="87" y="80"/>
                </a:lnTo>
                <a:lnTo>
                  <a:pt x="90" y="78"/>
                </a:lnTo>
                <a:lnTo>
                  <a:pt x="103" y="59"/>
                </a:lnTo>
                <a:lnTo>
                  <a:pt x="103" y="34"/>
                </a:lnTo>
                <a:lnTo>
                  <a:pt x="88" y="23"/>
                </a:lnTo>
                <a:lnTo>
                  <a:pt x="88" y="23"/>
                </a:lnTo>
                <a:lnTo>
                  <a:pt x="83" y="23"/>
                </a:lnTo>
                <a:lnTo>
                  <a:pt x="80" y="25"/>
                </a:lnTo>
                <a:lnTo>
                  <a:pt x="57" y="59"/>
                </a:lnTo>
                <a:lnTo>
                  <a:pt x="57" y="59"/>
                </a:lnTo>
                <a:lnTo>
                  <a:pt x="56" y="63"/>
                </a:lnTo>
                <a:lnTo>
                  <a:pt x="57" y="66"/>
                </a:lnTo>
                <a:lnTo>
                  <a:pt x="22" y="117"/>
                </a:lnTo>
                <a:lnTo>
                  <a:pt x="22" y="153"/>
                </a:lnTo>
                <a:lnTo>
                  <a:pt x="22" y="153"/>
                </a:lnTo>
                <a:lnTo>
                  <a:pt x="26" y="154"/>
                </a:lnTo>
                <a:lnTo>
                  <a:pt x="26" y="154"/>
                </a:lnTo>
                <a:lnTo>
                  <a:pt x="29" y="155"/>
                </a:lnTo>
                <a:lnTo>
                  <a:pt x="29" y="158"/>
                </a:lnTo>
                <a:lnTo>
                  <a:pt x="29" y="162"/>
                </a:lnTo>
                <a:lnTo>
                  <a:pt x="29" y="162"/>
                </a:lnTo>
                <a:lnTo>
                  <a:pt x="33" y="161"/>
                </a:lnTo>
                <a:lnTo>
                  <a:pt x="36" y="161"/>
                </a:lnTo>
                <a:lnTo>
                  <a:pt x="38" y="162"/>
                </a:lnTo>
                <a:lnTo>
                  <a:pt x="38" y="162"/>
                </a:lnTo>
                <a:lnTo>
                  <a:pt x="40" y="163"/>
                </a:lnTo>
                <a:lnTo>
                  <a:pt x="41" y="166"/>
                </a:lnTo>
                <a:lnTo>
                  <a:pt x="41" y="169"/>
                </a:lnTo>
                <a:lnTo>
                  <a:pt x="40" y="172"/>
                </a:lnTo>
                <a:lnTo>
                  <a:pt x="38" y="173"/>
                </a:lnTo>
                <a:lnTo>
                  <a:pt x="22" y="180"/>
                </a:lnTo>
                <a:lnTo>
                  <a:pt x="22" y="182"/>
                </a:lnTo>
                <a:lnTo>
                  <a:pt x="41" y="176"/>
                </a:lnTo>
                <a:lnTo>
                  <a:pt x="41" y="176"/>
                </a:lnTo>
                <a:close/>
                <a:moveTo>
                  <a:pt x="103" y="4"/>
                </a:moveTo>
                <a:lnTo>
                  <a:pt x="103" y="29"/>
                </a:lnTo>
                <a:lnTo>
                  <a:pt x="91" y="17"/>
                </a:lnTo>
                <a:lnTo>
                  <a:pt x="97" y="9"/>
                </a:lnTo>
                <a:lnTo>
                  <a:pt x="97" y="9"/>
                </a:lnTo>
                <a:lnTo>
                  <a:pt x="103" y="4"/>
                </a:lnTo>
                <a:lnTo>
                  <a:pt x="103" y="4"/>
                </a:lnTo>
                <a:close/>
                <a:moveTo>
                  <a:pt x="22" y="117"/>
                </a:moveTo>
                <a:lnTo>
                  <a:pt x="0" y="150"/>
                </a:lnTo>
                <a:lnTo>
                  <a:pt x="2" y="191"/>
                </a:lnTo>
                <a:lnTo>
                  <a:pt x="22" y="182"/>
                </a:lnTo>
                <a:lnTo>
                  <a:pt x="22" y="180"/>
                </a:lnTo>
                <a:lnTo>
                  <a:pt x="17" y="182"/>
                </a:lnTo>
                <a:lnTo>
                  <a:pt x="5" y="174"/>
                </a:lnTo>
                <a:lnTo>
                  <a:pt x="5" y="150"/>
                </a:lnTo>
                <a:lnTo>
                  <a:pt x="5" y="150"/>
                </a:lnTo>
                <a:lnTo>
                  <a:pt x="6" y="149"/>
                </a:lnTo>
                <a:lnTo>
                  <a:pt x="6" y="149"/>
                </a:lnTo>
                <a:lnTo>
                  <a:pt x="7" y="146"/>
                </a:lnTo>
                <a:lnTo>
                  <a:pt x="10" y="146"/>
                </a:lnTo>
                <a:lnTo>
                  <a:pt x="13" y="146"/>
                </a:lnTo>
                <a:lnTo>
                  <a:pt x="15" y="146"/>
                </a:lnTo>
                <a:lnTo>
                  <a:pt x="15" y="146"/>
                </a:lnTo>
                <a:lnTo>
                  <a:pt x="17" y="149"/>
                </a:lnTo>
                <a:lnTo>
                  <a:pt x="18" y="150"/>
                </a:lnTo>
                <a:lnTo>
                  <a:pt x="18" y="155"/>
                </a:lnTo>
                <a:lnTo>
                  <a:pt x="18" y="155"/>
                </a:lnTo>
                <a:lnTo>
                  <a:pt x="19" y="154"/>
                </a:lnTo>
                <a:lnTo>
                  <a:pt x="22" y="153"/>
                </a:lnTo>
                <a:lnTo>
                  <a:pt x="22" y="117"/>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302" name="Freeform 176"/>
          <p:cNvSpPr>
            <a:spLocks noEditPoints="1"/>
          </p:cNvSpPr>
          <p:nvPr/>
        </p:nvSpPr>
        <p:spPr bwMode="auto">
          <a:xfrm>
            <a:off x="4825970" y="2370388"/>
            <a:ext cx="279364" cy="303174"/>
          </a:xfrm>
          <a:custGeom>
            <a:avLst/>
            <a:gdLst>
              <a:gd name="T0" fmla="*/ 138 w 176"/>
              <a:gd name="T1" fmla="*/ 88 h 191"/>
              <a:gd name="T2" fmla="*/ 132 w 176"/>
              <a:gd name="T3" fmla="*/ 138 h 191"/>
              <a:gd name="T4" fmla="*/ 150 w 176"/>
              <a:gd name="T5" fmla="*/ 143 h 191"/>
              <a:gd name="T6" fmla="*/ 147 w 176"/>
              <a:gd name="T7" fmla="*/ 151 h 191"/>
              <a:gd name="T8" fmla="*/ 132 w 176"/>
              <a:gd name="T9" fmla="*/ 36 h 191"/>
              <a:gd name="T10" fmla="*/ 150 w 176"/>
              <a:gd name="T11" fmla="*/ 26 h 191"/>
              <a:gd name="T12" fmla="*/ 135 w 176"/>
              <a:gd name="T13" fmla="*/ 47 h 191"/>
              <a:gd name="T14" fmla="*/ 146 w 176"/>
              <a:gd name="T15" fmla="*/ 88 h 191"/>
              <a:gd name="T16" fmla="*/ 174 w 176"/>
              <a:gd name="T17" fmla="*/ 85 h 191"/>
              <a:gd name="T18" fmla="*/ 150 w 176"/>
              <a:gd name="T19" fmla="*/ 92 h 191"/>
              <a:gd name="T20" fmla="*/ 88 w 176"/>
              <a:gd name="T21" fmla="*/ 39 h 191"/>
              <a:gd name="T22" fmla="*/ 115 w 176"/>
              <a:gd name="T23" fmla="*/ 46 h 191"/>
              <a:gd name="T24" fmla="*/ 132 w 176"/>
              <a:gd name="T25" fmla="*/ 109 h 191"/>
              <a:gd name="T26" fmla="*/ 115 w 176"/>
              <a:gd name="T27" fmla="*/ 128 h 191"/>
              <a:gd name="T28" fmla="*/ 111 w 176"/>
              <a:gd name="T29" fmla="*/ 180 h 191"/>
              <a:gd name="T30" fmla="*/ 90 w 176"/>
              <a:gd name="T31" fmla="*/ 191 h 191"/>
              <a:gd name="T32" fmla="*/ 105 w 176"/>
              <a:gd name="T33" fmla="*/ 126 h 191"/>
              <a:gd name="T34" fmla="*/ 122 w 176"/>
              <a:gd name="T35" fmla="*/ 107 h 191"/>
              <a:gd name="T36" fmla="*/ 124 w 176"/>
              <a:gd name="T37" fmla="*/ 73 h 191"/>
              <a:gd name="T38" fmla="*/ 104 w 176"/>
              <a:gd name="T39" fmla="*/ 51 h 191"/>
              <a:gd name="T40" fmla="*/ 88 w 176"/>
              <a:gd name="T41" fmla="*/ 39 h 191"/>
              <a:gd name="T42" fmla="*/ 127 w 176"/>
              <a:gd name="T43" fmla="*/ 43 h 191"/>
              <a:gd name="T44" fmla="*/ 132 w 176"/>
              <a:gd name="T45" fmla="*/ 36 h 191"/>
              <a:gd name="T46" fmla="*/ 128 w 176"/>
              <a:gd name="T47" fmla="*/ 128 h 191"/>
              <a:gd name="T48" fmla="*/ 132 w 176"/>
              <a:gd name="T49" fmla="*/ 127 h 191"/>
              <a:gd name="T50" fmla="*/ 92 w 176"/>
              <a:gd name="T51" fmla="*/ 1 h 191"/>
              <a:gd name="T52" fmla="*/ 88 w 176"/>
              <a:gd name="T53" fmla="*/ 30 h 191"/>
              <a:gd name="T54" fmla="*/ 80 w 176"/>
              <a:gd name="T55" fmla="*/ 191 h 191"/>
              <a:gd name="T56" fmla="*/ 62 w 176"/>
              <a:gd name="T57" fmla="*/ 176 h 191"/>
              <a:gd name="T58" fmla="*/ 55 w 176"/>
              <a:gd name="T59" fmla="*/ 124 h 191"/>
              <a:gd name="T60" fmla="*/ 44 w 176"/>
              <a:gd name="T61" fmla="*/ 67 h 191"/>
              <a:gd name="T62" fmla="*/ 67 w 176"/>
              <a:gd name="T63" fmla="*/ 43 h 191"/>
              <a:gd name="T64" fmla="*/ 88 w 176"/>
              <a:gd name="T65" fmla="*/ 49 h 191"/>
              <a:gd name="T66" fmla="*/ 61 w 176"/>
              <a:gd name="T67" fmla="*/ 61 h 191"/>
              <a:gd name="T68" fmla="*/ 50 w 176"/>
              <a:gd name="T69" fmla="*/ 88 h 191"/>
              <a:gd name="T70" fmla="*/ 69 w 176"/>
              <a:gd name="T71" fmla="*/ 120 h 191"/>
              <a:gd name="T72" fmla="*/ 88 w 176"/>
              <a:gd name="T73" fmla="*/ 147 h 191"/>
              <a:gd name="T74" fmla="*/ 88 w 176"/>
              <a:gd name="T75" fmla="*/ 30 h 191"/>
              <a:gd name="T76" fmla="*/ 84 w 176"/>
              <a:gd name="T77" fmla="*/ 26 h 191"/>
              <a:gd name="T78" fmla="*/ 88 w 176"/>
              <a:gd name="T79" fmla="*/ 0 h 191"/>
              <a:gd name="T80" fmla="*/ 47 w 176"/>
              <a:gd name="T81" fmla="*/ 135 h 191"/>
              <a:gd name="T82" fmla="*/ 44 w 176"/>
              <a:gd name="T83" fmla="*/ 138 h 191"/>
              <a:gd name="T84" fmla="*/ 47 w 176"/>
              <a:gd name="T85" fmla="*/ 47 h 191"/>
              <a:gd name="T86" fmla="*/ 44 w 176"/>
              <a:gd name="T87" fmla="*/ 108 h 191"/>
              <a:gd name="T88" fmla="*/ 40 w 176"/>
              <a:gd name="T89" fmla="*/ 77 h 191"/>
              <a:gd name="T90" fmla="*/ 44 w 176"/>
              <a:gd name="T91" fmla="*/ 49 h 191"/>
              <a:gd name="T92" fmla="*/ 25 w 176"/>
              <a:gd name="T93" fmla="*/ 31 h 191"/>
              <a:gd name="T94" fmla="*/ 32 w 176"/>
              <a:gd name="T95" fmla="*/ 26 h 191"/>
              <a:gd name="T96" fmla="*/ 32 w 176"/>
              <a:gd name="T97" fmla="*/ 150 h 191"/>
              <a:gd name="T98" fmla="*/ 24 w 176"/>
              <a:gd name="T99" fmla="*/ 147 h 191"/>
              <a:gd name="T100" fmla="*/ 44 w 176"/>
              <a:gd name="T101" fmla="*/ 127 h 191"/>
              <a:gd name="T102" fmla="*/ 25 w 176"/>
              <a:gd name="T103" fmla="*/ 84 h 191"/>
              <a:gd name="T104" fmla="*/ 25 w 176"/>
              <a:gd name="T105" fmla="*/ 92 h 191"/>
              <a:gd name="T106" fmla="*/ 0 w 176"/>
              <a:gd name="T107"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91">
                <a:moveTo>
                  <a:pt x="132" y="66"/>
                </a:moveTo>
                <a:lnTo>
                  <a:pt x="132" y="66"/>
                </a:lnTo>
                <a:lnTo>
                  <a:pt x="136" y="77"/>
                </a:lnTo>
                <a:lnTo>
                  <a:pt x="138" y="88"/>
                </a:lnTo>
                <a:lnTo>
                  <a:pt x="138" y="88"/>
                </a:lnTo>
                <a:lnTo>
                  <a:pt x="136" y="99"/>
                </a:lnTo>
                <a:lnTo>
                  <a:pt x="132" y="109"/>
                </a:lnTo>
                <a:lnTo>
                  <a:pt x="132" y="66"/>
                </a:lnTo>
                <a:lnTo>
                  <a:pt x="132" y="66"/>
                </a:lnTo>
                <a:close/>
                <a:moveTo>
                  <a:pt x="132" y="138"/>
                </a:moveTo>
                <a:lnTo>
                  <a:pt x="132" y="127"/>
                </a:lnTo>
                <a:lnTo>
                  <a:pt x="132" y="127"/>
                </a:lnTo>
                <a:lnTo>
                  <a:pt x="135" y="128"/>
                </a:lnTo>
                <a:lnTo>
                  <a:pt x="135" y="128"/>
                </a:lnTo>
                <a:lnTo>
                  <a:pt x="150" y="143"/>
                </a:lnTo>
                <a:lnTo>
                  <a:pt x="150" y="143"/>
                </a:lnTo>
                <a:lnTo>
                  <a:pt x="151" y="147"/>
                </a:lnTo>
                <a:lnTo>
                  <a:pt x="150" y="150"/>
                </a:lnTo>
                <a:lnTo>
                  <a:pt x="150" y="150"/>
                </a:lnTo>
                <a:lnTo>
                  <a:pt x="147" y="151"/>
                </a:lnTo>
                <a:lnTo>
                  <a:pt x="145" y="150"/>
                </a:lnTo>
                <a:lnTo>
                  <a:pt x="132" y="138"/>
                </a:lnTo>
                <a:lnTo>
                  <a:pt x="132" y="138"/>
                </a:lnTo>
                <a:close/>
                <a:moveTo>
                  <a:pt x="132" y="49"/>
                </a:moveTo>
                <a:lnTo>
                  <a:pt x="132" y="36"/>
                </a:lnTo>
                <a:lnTo>
                  <a:pt x="145" y="26"/>
                </a:lnTo>
                <a:lnTo>
                  <a:pt x="145" y="26"/>
                </a:lnTo>
                <a:lnTo>
                  <a:pt x="147" y="24"/>
                </a:lnTo>
                <a:lnTo>
                  <a:pt x="150" y="26"/>
                </a:lnTo>
                <a:lnTo>
                  <a:pt x="150" y="26"/>
                </a:lnTo>
                <a:lnTo>
                  <a:pt x="151" y="28"/>
                </a:lnTo>
                <a:lnTo>
                  <a:pt x="150" y="31"/>
                </a:lnTo>
                <a:lnTo>
                  <a:pt x="135" y="47"/>
                </a:lnTo>
                <a:lnTo>
                  <a:pt x="135" y="47"/>
                </a:lnTo>
                <a:lnTo>
                  <a:pt x="135" y="47"/>
                </a:lnTo>
                <a:lnTo>
                  <a:pt x="132" y="49"/>
                </a:lnTo>
                <a:lnTo>
                  <a:pt x="132" y="49"/>
                </a:lnTo>
                <a:close/>
                <a:moveTo>
                  <a:pt x="146" y="88"/>
                </a:moveTo>
                <a:lnTo>
                  <a:pt x="146" y="88"/>
                </a:lnTo>
                <a:lnTo>
                  <a:pt x="146" y="88"/>
                </a:lnTo>
                <a:lnTo>
                  <a:pt x="147" y="85"/>
                </a:lnTo>
                <a:lnTo>
                  <a:pt x="150" y="84"/>
                </a:lnTo>
                <a:lnTo>
                  <a:pt x="172" y="84"/>
                </a:lnTo>
                <a:lnTo>
                  <a:pt x="172" y="84"/>
                </a:lnTo>
                <a:lnTo>
                  <a:pt x="174" y="85"/>
                </a:lnTo>
                <a:lnTo>
                  <a:pt x="176" y="88"/>
                </a:lnTo>
                <a:lnTo>
                  <a:pt x="176" y="88"/>
                </a:lnTo>
                <a:lnTo>
                  <a:pt x="174" y="91"/>
                </a:lnTo>
                <a:lnTo>
                  <a:pt x="172" y="92"/>
                </a:lnTo>
                <a:lnTo>
                  <a:pt x="150" y="92"/>
                </a:lnTo>
                <a:lnTo>
                  <a:pt x="150" y="92"/>
                </a:lnTo>
                <a:lnTo>
                  <a:pt x="147" y="91"/>
                </a:lnTo>
                <a:lnTo>
                  <a:pt x="146" y="88"/>
                </a:lnTo>
                <a:lnTo>
                  <a:pt x="146" y="88"/>
                </a:lnTo>
                <a:close/>
                <a:moveTo>
                  <a:pt x="88" y="39"/>
                </a:moveTo>
                <a:lnTo>
                  <a:pt x="88" y="39"/>
                </a:lnTo>
                <a:lnTo>
                  <a:pt x="96" y="39"/>
                </a:lnTo>
                <a:lnTo>
                  <a:pt x="103" y="40"/>
                </a:lnTo>
                <a:lnTo>
                  <a:pt x="108" y="43"/>
                </a:lnTo>
                <a:lnTo>
                  <a:pt x="115" y="46"/>
                </a:lnTo>
                <a:lnTo>
                  <a:pt x="120" y="50"/>
                </a:lnTo>
                <a:lnTo>
                  <a:pt x="124" y="55"/>
                </a:lnTo>
                <a:lnTo>
                  <a:pt x="128" y="61"/>
                </a:lnTo>
                <a:lnTo>
                  <a:pt x="132" y="66"/>
                </a:lnTo>
                <a:lnTo>
                  <a:pt x="132" y="109"/>
                </a:lnTo>
                <a:lnTo>
                  <a:pt x="132" y="109"/>
                </a:lnTo>
                <a:lnTo>
                  <a:pt x="128" y="115"/>
                </a:lnTo>
                <a:lnTo>
                  <a:pt x="124" y="120"/>
                </a:lnTo>
                <a:lnTo>
                  <a:pt x="120" y="124"/>
                </a:lnTo>
                <a:lnTo>
                  <a:pt x="115" y="128"/>
                </a:lnTo>
                <a:lnTo>
                  <a:pt x="115" y="166"/>
                </a:lnTo>
                <a:lnTo>
                  <a:pt x="115" y="166"/>
                </a:lnTo>
                <a:lnTo>
                  <a:pt x="115" y="172"/>
                </a:lnTo>
                <a:lnTo>
                  <a:pt x="113" y="176"/>
                </a:lnTo>
                <a:lnTo>
                  <a:pt x="111" y="180"/>
                </a:lnTo>
                <a:lnTo>
                  <a:pt x="108" y="184"/>
                </a:lnTo>
                <a:lnTo>
                  <a:pt x="104" y="187"/>
                </a:lnTo>
                <a:lnTo>
                  <a:pt x="100" y="189"/>
                </a:lnTo>
                <a:lnTo>
                  <a:pt x="96" y="191"/>
                </a:lnTo>
                <a:lnTo>
                  <a:pt x="90" y="191"/>
                </a:lnTo>
                <a:lnTo>
                  <a:pt x="88" y="191"/>
                </a:lnTo>
                <a:lnTo>
                  <a:pt x="88" y="147"/>
                </a:lnTo>
                <a:lnTo>
                  <a:pt x="105" y="147"/>
                </a:lnTo>
                <a:lnTo>
                  <a:pt x="105" y="126"/>
                </a:lnTo>
                <a:lnTo>
                  <a:pt x="105" y="126"/>
                </a:lnTo>
                <a:lnTo>
                  <a:pt x="105" y="123"/>
                </a:lnTo>
                <a:lnTo>
                  <a:pt x="108" y="122"/>
                </a:lnTo>
                <a:lnTo>
                  <a:pt x="108" y="122"/>
                </a:lnTo>
                <a:lnTo>
                  <a:pt x="115" y="115"/>
                </a:lnTo>
                <a:lnTo>
                  <a:pt x="122" y="107"/>
                </a:lnTo>
                <a:lnTo>
                  <a:pt x="126" y="99"/>
                </a:lnTo>
                <a:lnTo>
                  <a:pt x="127" y="88"/>
                </a:lnTo>
                <a:lnTo>
                  <a:pt x="127" y="88"/>
                </a:lnTo>
                <a:lnTo>
                  <a:pt x="126" y="80"/>
                </a:lnTo>
                <a:lnTo>
                  <a:pt x="124" y="73"/>
                </a:lnTo>
                <a:lnTo>
                  <a:pt x="120" y="66"/>
                </a:lnTo>
                <a:lnTo>
                  <a:pt x="116" y="61"/>
                </a:lnTo>
                <a:lnTo>
                  <a:pt x="116" y="61"/>
                </a:lnTo>
                <a:lnTo>
                  <a:pt x="109" y="55"/>
                </a:lnTo>
                <a:lnTo>
                  <a:pt x="104" y="51"/>
                </a:lnTo>
                <a:lnTo>
                  <a:pt x="96" y="50"/>
                </a:lnTo>
                <a:lnTo>
                  <a:pt x="88" y="49"/>
                </a:lnTo>
                <a:lnTo>
                  <a:pt x="88" y="49"/>
                </a:lnTo>
                <a:lnTo>
                  <a:pt x="88" y="39"/>
                </a:lnTo>
                <a:lnTo>
                  <a:pt x="88" y="39"/>
                </a:lnTo>
                <a:lnTo>
                  <a:pt x="88" y="39"/>
                </a:lnTo>
                <a:close/>
                <a:moveTo>
                  <a:pt x="132" y="36"/>
                </a:moveTo>
                <a:lnTo>
                  <a:pt x="128" y="40"/>
                </a:lnTo>
                <a:lnTo>
                  <a:pt x="128" y="40"/>
                </a:lnTo>
                <a:lnTo>
                  <a:pt x="127" y="43"/>
                </a:lnTo>
                <a:lnTo>
                  <a:pt x="128" y="47"/>
                </a:lnTo>
                <a:lnTo>
                  <a:pt x="128" y="47"/>
                </a:lnTo>
                <a:lnTo>
                  <a:pt x="130" y="49"/>
                </a:lnTo>
                <a:lnTo>
                  <a:pt x="132" y="49"/>
                </a:lnTo>
                <a:lnTo>
                  <a:pt x="132" y="36"/>
                </a:lnTo>
                <a:lnTo>
                  <a:pt x="132" y="36"/>
                </a:lnTo>
                <a:close/>
                <a:moveTo>
                  <a:pt x="132" y="127"/>
                </a:moveTo>
                <a:lnTo>
                  <a:pt x="132" y="127"/>
                </a:lnTo>
                <a:lnTo>
                  <a:pt x="130" y="127"/>
                </a:lnTo>
                <a:lnTo>
                  <a:pt x="128" y="128"/>
                </a:lnTo>
                <a:lnTo>
                  <a:pt x="128" y="128"/>
                </a:lnTo>
                <a:lnTo>
                  <a:pt x="127" y="131"/>
                </a:lnTo>
                <a:lnTo>
                  <a:pt x="128" y="135"/>
                </a:lnTo>
                <a:lnTo>
                  <a:pt x="132" y="138"/>
                </a:lnTo>
                <a:lnTo>
                  <a:pt x="132" y="127"/>
                </a:lnTo>
                <a:lnTo>
                  <a:pt x="132" y="127"/>
                </a:lnTo>
                <a:close/>
                <a:moveTo>
                  <a:pt x="88" y="30"/>
                </a:moveTo>
                <a:lnTo>
                  <a:pt x="88" y="0"/>
                </a:lnTo>
                <a:lnTo>
                  <a:pt x="88" y="0"/>
                </a:lnTo>
                <a:lnTo>
                  <a:pt x="92" y="1"/>
                </a:lnTo>
                <a:lnTo>
                  <a:pt x="92" y="4"/>
                </a:lnTo>
                <a:lnTo>
                  <a:pt x="92" y="26"/>
                </a:lnTo>
                <a:lnTo>
                  <a:pt x="92" y="26"/>
                </a:lnTo>
                <a:lnTo>
                  <a:pt x="92" y="28"/>
                </a:lnTo>
                <a:lnTo>
                  <a:pt x="88" y="30"/>
                </a:lnTo>
                <a:lnTo>
                  <a:pt x="88" y="30"/>
                </a:lnTo>
                <a:close/>
                <a:moveTo>
                  <a:pt x="88" y="191"/>
                </a:moveTo>
                <a:lnTo>
                  <a:pt x="85" y="191"/>
                </a:lnTo>
                <a:lnTo>
                  <a:pt x="85" y="191"/>
                </a:lnTo>
                <a:lnTo>
                  <a:pt x="80" y="191"/>
                </a:lnTo>
                <a:lnTo>
                  <a:pt x="76" y="189"/>
                </a:lnTo>
                <a:lnTo>
                  <a:pt x="71" y="187"/>
                </a:lnTo>
                <a:lnTo>
                  <a:pt x="67" y="184"/>
                </a:lnTo>
                <a:lnTo>
                  <a:pt x="65" y="180"/>
                </a:lnTo>
                <a:lnTo>
                  <a:pt x="62" y="176"/>
                </a:lnTo>
                <a:lnTo>
                  <a:pt x="61" y="172"/>
                </a:lnTo>
                <a:lnTo>
                  <a:pt x="61" y="166"/>
                </a:lnTo>
                <a:lnTo>
                  <a:pt x="61" y="128"/>
                </a:lnTo>
                <a:lnTo>
                  <a:pt x="61" y="128"/>
                </a:lnTo>
                <a:lnTo>
                  <a:pt x="55" y="124"/>
                </a:lnTo>
                <a:lnTo>
                  <a:pt x="51" y="119"/>
                </a:lnTo>
                <a:lnTo>
                  <a:pt x="47" y="114"/>
                </a:lnTo>
                <a:lnTo>
                  <a:pt x="44" y="108"/>
                </a:lnTo>
                <a:lnTo>
                  <a:pt x="44" y="67"/>
                </a:lnTo>
                <a:lnTo>
                  <a:pt x="44" y="67"/>
                </a:lnTo>
                <a:lnTo>
                  <a:pt x="47" y="61"/>
                </a:lnTo>
                <a:lnTo>
                  <a:pt x="51" y="55"/>
                </a:lnTo>
                <a:lnTo>
                  <a:pt x="57" y="51"/>
                </a:lnTo>
                <a:lnTo>
                  <a:pt x="62" y="47"/>
                </a:lnTo>
                <a:lnTo>
                  <a:pt x="67" y="43"/>
                </a:lnTo>
                <a:lnTo>
                  <a:pt x="74" y="40"/>
                </a:lnTo>
                <a:lnTo>
                  <a:pt x="81" y="39"/>
                </a:lnTo>
                <a:lnTo>
                  <a:pt x="88" y="39"/>
                </a:lnTo>
                <a:lnTo>
                  <a:pt x="88" y="49"/>
                </a:lnTo>
                <a:lnTo>
                  <a:pt x="88" y="49"/>
                </a:lnTo>
                <a:lnTo>
                  <a:pt x="81" y="50"/>
                </a:lnTo>
                <a:lnTo>
                  <a:pt x="73" y="51"/>
                </a:lnTo>
                <a:lnTo>
                  <a:pt x="66" y="55"/>
                </a:lnTo>
                <a:lnTo>
                  <a:pt x="61" y="61"/>
                </a:lnTo>
                <a:lnTo>
                  <a:pt x="61" y="61"/>
                </a:lnTo>
                <a:lnTo>
                  <a:pt x="57" y="66"/>
                </a:lnTo>
                <a:lnTo>
                  <a:pt x="53" y="73"/>
                </a:lnTo>
                <a:lnTo>
                  <a:pt x="50" y="80"/>
                </a:lnTo>
                <a:lnTo>
                  <a:pt x="50" y="88"/>
                </a:lnTo>
                <a:lnTo>
                  <a:pt x="50" y="88"/>
                </a:lnTo>
                <a:lnTo>
                  <a:pt x="51" y="97"/>
                </a:lnTo>
                <a:lnTo>
                  <a:pt x="55" y="107"/>
                </a:lnTo>
                <a:lnTo>
                  <a:pt x="61" y="115"/>
                </a:lnTo>
                <a:lnTo>
                  <a:pt x="69" y="120"/>
                </a:lnTo>
                <a:lnTo>
                  <a:pt x="69" y="120"/>
                </a:lnTo>
                <a:lnTo>
                  <a:pt x="69" y="120"/>
                </a:lnTo>
                <a:lnTo>
                  <a:pt x="70" y="123"/>
                </a:lnTo>
                <a:lnTo>
                  <a:pt x="70" y="126"/>
                </a:lnTo>
                <a:lnTo>
                  <a:pt x="70" y="147"/>
                </a:lnTo>
                <a:lnTo>
                  <a:pt x="88" y="147"/>
                </a:lnTo>
                <a:lnTo>
                  <a:pt x="88" y="191"/>
                </a:lnTo>
                <a:lnTo>
                  <a:pt x="88" y="191"/>
                </a:lnTo>
                <a:close/>
                <a:moveTo>
                  <a:pt x="88" y="0"/>
                </a:moveTo>
                <a:lnTo>
                  <a:pt x="88" y="30"/>
                </a:lnTo>
                <a:lnTo>
                  <a:pt x="88" y="30"/>
                </a:lnTo>
                <a:lnTo>
                  <a:pt x="88" y="30"/>
                </a:lnTo>
                <a:lnTo>
                  <a:pt x="88" y="30"/>
                </a:lnTo>
                <a:lnTo>
                  <a:pt x="88" y="30"/>
                </a:lnTo>
                <a:lnTo>
                  <a:pt x="85" y="28"/>
                </a:lnTo>
                <a:lnTo>
                  <a:pt x="84" y="26"/>
                </a:lnTo>
                <a:lnTo>
                  <a:pt x="84" y="4"/>
                </a:lnTo>
                <a:lnTo>
                  <a:pt x="84" y="4"/>
                </a:lnTo>
                <a:lnTo>
                  <a:pt x="85" y="1"/>
                </a:lnTo>
                <a:lnTo>
                  <a:pt x="88" y="0"/>
                </a:lnTo>
                <a:lnTo>
                  <a:pt x="88" y="0"/>
                </a:lnTo>
                <a:lnTo>
                  <a:pt x="88" y="0"/>
                </a:lnTo>
                <a:lnTo>
                  <a:pt x="88" y="0"/>
                </a:lnTo>
                <a:close/>
                <a:moveTo>
                  <a:pt x="44" y="138"/>
                </a:moveTo>
                <a:lnTo>
                  <a:pt x="47" y="135"/>
                </a:lnTo>
                <a:lnTo>
                  <a:pt x="47" y="135"/>
                </a:lnTo>
                <a:lnTo>
                  <a:pt x="48" y="131"/>
                </a:lnTo>
                <a:lnTo>
                  <a:pt x="47" y="128"/>
                </a:lnTo>
                <a:lnTo>
                  <a:pt x="47" y="128"/>
                </a:lnTo>
                <a:lnTo>
                  <a:pt x="44" y="127"/>
                </a:lnTo>
                <a:lnTo>
                  <a:pt x="44" y="138"/>
                </a:lnTo>
                <a:lnTo>
                  <a:pt x="44" y="138"/>
                </a:lnTo>
                <a:close/>
                <a:moveTo>
                  <a:pt x="44" y="49"/>
                </a:moveTo>
                <a:lnTo>
                  <a:pt x="44" y="49"/>
                </a:lnTo>
                <a:lnTo>
                  <a:pt x="47" y="47"/>
                </a:lnTo>
                <a:lnTo>
                  <a:pt x="47" y="47"/>
                </a:lnTo>
                <a:lnTo>
                  <a:pt x="48" y="43"/>
                </a:lnTo>
                <a:lnTo>
                  <a:pt x="47" y="40"/>
                </a:lnTo>
                <a:lnTo>
                  <a:pt x="44" y="38"/>
                </a:lnTo>
                <a:lnTo>
                  <a:pt x="44" y="49"/>
                </a:lnTo>
                <a:close/>
                <a:moveTo>
                  <a:pt x="44" y="108"/>
                </a:moveTo>
                <a:lnTo>
                  <a:pt x="44" y="108"/>
                </a:lnTo>
                <a:lnTo>
                  <a:pt x="40" y="99"/>
                </a:lnTo>
                <a:lnTo>
                  <a:pt x="39" y="88"/>
                </a:lnTo>
                <a:lnTo>
                  <a:pt x="39" y="88"/>
                </a:lnTo>
                <a:lnTo>
                  <a:pt x="40" y="77"/>
                </a:lnTo>
                <a:lnTo>
                  <a:pt x="44" y="67"/>
                </a:lnTo>
                <a:lnTo>
                  <a:pt x="44" y="108"/>
                </a:lnTo>
                <a:lnTo>
                  <a:pt x="44" y="108"/>
                </a:lnTo>
                <a:close/>
                <a:moveTo>
                  <a:pt x="44" y="38"/>
                </a:moveTo>
                <a:lnTo>
                  <a:pt x="44" y="49"/>
                </a:lnTo>
                <a:lnTo>
                  <a:pt x="44" y="49"/>
                </a:lnTo>
                <a:lnTo>
                  <a:pt x="40" y="47"/>
                </a:lnTo>
                <a:lnTo>
                  <a:pt x="40" y="47"/>
                </a:lnTo>
                <a:lnTo>
                  <a:pt x="25" y="31"/>
                </a:lnTo>
                <a:lnTo>
                  <a:pt x="25" y="31"/>
                </a:lnTo>
                <a:lnTo>
                  <a:pt x="24" y="28"/>
                </a:lnTo>
                <a:lnTo>
                  <a:pt x="25" y="26"/>
                </a:lnTo>
                <a:lnTo>
                  <a:pt x="25" y="26"/>
                </a:lnTo>
                <a:lnTo>
                  <a:pt x="28" y="24"/>
                </a:lnTo>
                <a:lnTo>
                  <a:pt x="32" y="26"/>
                </a:lnTo>
                <a:lnTo>
                  <a:pt x="44" y="38"/>
                </a:lnTo>
                <a:lnTo>
                  <a:pt x="44" y="38"/>
                </a:lnTo>
                <a:close/>
                <a:moveTo>
                  <a:pt x="44" y="127"/>
                </a:moveTo>
                <a:lnTo>
                  <a:pt x="44" y="138"/>
                </a:lnTo>
                <a:lnTo>
                  <a:pt x="32" y="150"/>
                </a:lnTo>
                <a:lnTo>
                  <a:pt x="32" y="150"/>
                </a:lnTo>
                <a:lnTo>
                  <a:pt x="28" y="151"/>
                </a:lnTo>
                <a:lnTo>
                  <a:pt x="25" y="150"/>
                </a:lnTo>
                <a:lnTo>
                  <a:pt x="25" y="150"/>
                </a:lnTo>
                <a:lnTo>
                  <a:pt x="24" y="147"/>
                </a:lnTo>
                <a:lnTo>
                  <a:pt x="25" y="143"/>
                </a:lnTo>
                <a:lnTo>
                  <a:pt x="40" y="128"/>
                </a:lnTo>
                <a:lnTo>
                  <a:pt x="40" y="128"/>
                </a:lnTo>
                <a:lnTo>
                  <a:pt x="40" y="128"/>
                </a:lnTo>
                <a:lnTo>
                  <a:pt x="44" y="127"/>
                </a:lnTo>
                <a:lnTo>
                  <a:pt x="44" y="127"/>
                </a:lnTo>
                <a:close/>
                <a:moveTo>
                  <a:pt x="4" y="84"/>
                </a:moveTo>
                <a:lnTo>
                  <a:pt x="4" y="84"/>
                </a:lnTo>
                <a:lnTo>
                  <a:pt x="25" y="84"/>
                </a:lnTo>
                <a:lnTo>
                  <a:pt x="25" y="84"/>
                </a:lnTo>
                <a:lnTo>
                  <a:pt x="29" y="85"/>
                </a:lnTo>
                <a:lnTo>
                  <a:pt x="31" y="88"/>
                </a:lnTo>
                <a:lnTo>
                  <a:pt x="31" y="88"/>
                </a:lnTo>
                <a:lnTo>
                  <a:pt x="29" y="91"/>
                </a:lnTo>
                <a:lnTo>
                  <a:pt x="25" y="92"/>
                </a:lnTo>
                <a:lnTo>
                  <a:pt x="4" y="92"/>
                </a:lnTo>
                <a:lnTo>
                  <a:pt x="4" y="92"/>
                </a:lnTo>
                <a:lnTo>
                  <a:pt x="1" y="91"/>
                </a:lnTo>
                <a:lnTo>
                  <a:pt x="0" y="88"/>
                </a:lnTo>
                <a:lnTo>
                  <a:pt x="0" y="88"/>
                </a:lnTo>
                <a:lnTo>
                  <a:pt x="1" y="85"/>
                </a:lnTo>
                <a:lnTo>
                  <a:pt x="4" y="84"/>
                </a:lnTo>
                <a:lnTo>
                  <a:pt x="4" y="84"/>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303" name="Freeform 177"/>
          <p:cNvSpPr>
            <a:spLocks noEditPoints="1"/>
          </p:cNvSpPr>
          <p:nvPr/>
        </p:nvSpPr>
        <p:spPr bwMode="auto">
          <a:xfrm>
            <a:off x="6078346" y="1957693"/>
            <a:ext cx="419045" cy="606346"/>
          </a:xfrm>
          <a:custGeom>
            <a:avLst/>
            <a:gdLst>
              <a:gd name="T0" fmla="*/ 132 w 264"/>
              <a:gd name="T1" fmla="*/ 7 h 382"/>
              <a:gd name="T2" fmla="*/ 140 w 264"/>
              <a:gd name="T3" fmla="*/ 126 h 382"/>
              <a:gd name="T4" fmla="*/ 156 w 264"/>
              <a:gd name="T5" fmla="*/ 128 h 382"/>
              <a:gd name="T6" fmla="*/ 186 w 264"/>
              <a:gd name="T7" fmla="*/ 142 h 382"/>
              <a:gd name="T8" fmla="*/ 206 w 264"/>
              <a:gd name="T9" fmla="*/ 166 h 382"/>
              <a:gd name="T10" fmla="*/ 218 w 264"/>
              <a:gd name="T11" fmla="*/ 196 h 382"/>
              <a:gd name="T12" fmla="*/ 220 w 264"/>
              <a:gd name="T13" fmla="*/ 212 h 382"/>
              <a:gd name="T14" fmla="*/ 220 w 264"/>
              <a:gd name="T15" fmla="*/ 222 h 382"/>
              <a:gd name="T16" fmla="*/ 215 w 264"/>
              <a:gd name="T17" fmla="*/ 239 h 382"/>
              <a:gd name="T18" fmla="*/ 210 w 264"/>
              <a:gd name="T19" fmla="*/ 254 h 382"/>
              <a:gd name="T20" fmla="*/ 194 w 264"/>
              <a:gd name="T21" fmla="*/ 275 h 382"/>
              <a:gd name="T22" fmla="*/ 174 w 264"/>
              <a:gd name="T23" fmla="*/ 290 h 382"/>
              <a:gd name="T24" fmla="*/ 159 w 264"/>
              <a:gd name="T25" fmla="*/ 296 h 382"/>
              <a:gd name="T26" fmla="*/ 141 w 264"/>
              <a:gd name="T27" fmla="*/ 300 h 382"/>
              <a:gd name="T28" fmla="*/ 132 w 264"/>
              <a:gd name="T29" fmla="*/ 300 h 382"/>
              <a:gd name="T30" fmla="*/ 132 w 264"/>
              <a:gd name="T31" fmla="*/ 327 h 382"/>
              <a:gd name="T32" fmla="*/ 144 w 264"/>
              <a:gd name="T33" fmla="*/ 333 h 382"/>
              <a:gd name="T34" fmla="*/ 149 w 264"/>
              <a:gd name="T35" fmla="*/ 345 h 382"/>
              <a:gd name="T36" fmla="*/ 148 w 264"/>
              <a:gd name="T37" fmla="*/ 353 h 382"/>
              <a:gd name="T38" fmla="*/ 138 w 264"/>
              <a:gd name="T39" fmla="*/ 363 h 382"/>
              <a:gd name="T40" fmla="*/ 132 w 264"/>
              <a:gd name="T41" fmla="*/ 382 h 382"/>
              <a:gd name="T42" fmla="*/ 228 w 264"/>
              <a:gd name="T43" fmla="*/ 361 h 382"/>
              <a:gd name="T44" fmla="*/ 228 w 264"/>
              <a:gd name="T45" fmla="*/ 357 h 382"/>
              <a:gd name="T46" fmla="*/ 221 w 264"/>
              <a:gd name="T47" fmla="*/ 349 h 382"/>
              <a:gd name="T48" fmla="*/ 201 w 264"/>
              <a:gd name="T49" fmla="*/ 340 h 382"/>
              <a:gd name="T50" fmla="*/ 182 w 264"/>
              <a:gd name="T51" fmla="*/ 336 h 382"/>
              <a:gd name="T52" fmla="*/ 214 w 264"/>
              <a:gd name="T53" fmla="*/ 315 h 382"/>
              <a:gd name="T54" fmla="*/ 241 w 264"/>
              <a:gd name="T55" fmla="*/ 287 h 382"/>
              <a:gd name="T56" fmla="*/ 257 w 264"/>
              <a:gd name="T57" fmla="*/ 253 h 382"/>
              <a:gd name="T58" fmla="*/ 264 w 264"/>
              <a:gd name="T59" fmla="*/ 212 h 382"/>
              <a:gd name="T60" fmla="*/ 263 w 264"/>
              <a:gd name="T61" fmla="*/ 200 h 382"/>
              <a:gd name="T62" fmla="*/ 259 w 264"/>
              <a:gd name="T63" fmla="*/ 177 h 382"/>
              <a:gd name="T64" fmla="*/ 251 w 264"/>
              <a:gd name="T65" fmla="*/ 156 h 382"/>
              <a:gd name="T66" fmla="*/ 240 w 264"/>
              <a:gd name="T67" fmla="*/ 137 h 382"/>
              <a:gd name="T68" fmla="*/ 225 w 264"/>
              <a:gd name="T69" fmla="*/ 119 h 382"/>
              <a:gd name="T70" fmla="*/ 207 w 264"/>
              <a:gd name="T71" fmla="*/ 104 h 382"/>
              <a:gd name="T72" fmla="*/ 187 w 264"/>
              <a:gd name="T73" fmla="*/ 93 h 382"/>
              <a:gd name="T74" fmla="*/ 165 w 264"/>
              <a:gd name="T75" fmla="*/ 85 h 382"/>
              <a:gd name="T76" fmla="*/ 174 w 264"/>
              <a:gd name="T77" fmla="*/ 20 h 382"/>
              <a:gd name="T78" fmla="*/ 111 w 264"/>
              <a:gd name="T79" fmla="*/ 0 h 382"/>
              <a:gd name="T80" fmla="*/ 118 w 264"/>
              <a:gd name="T81" fmla="*/ 195 h 382"/>
              <a:gd name="T82" fmla="*/ 132 w 264"/>
              <a:gd name="T83" fmla="*/ 7 h 382"/>
              <a:gd name="T84" fmla="*/ 132 w 264"/>
              <a:gd name="T85" fmla="*/ 300 h 382"/>
              <a:gd name="T86" fmla="*/ 118 w 264"/>
              <a:gd name="T87" fmla="*/ 299 h 382"/>
              <a:gd name="T88" fmla="*/ 92 w 264"/>
              <a:gd name="T89" fmla="*/ 291 h 382"/>
              <a:gd name="T90" fmla="*/ 119 w 264"/>
              <a:gd name="T91" fmla="*/ 284 h 382"/>
              <a:gd name="T92" fmla="*/ 58 w 264"/>
              <a:gd name="T93" fmla="*/ 260 h 382"/>
              <a:gd name="T94" fmla="*/ 0 w 264"/>
              <a:gd name="T95" fmla="*/ 260 h 382"/>
              <a:gd name="T96" fmla="*/ 22 w 264"/>
              <a:gd name="T97" fmla="*/ 284 h 382"/>
              <a:gd name="T98" fmla="*/ 34 w 264"/>
              <a:gd name="T99" fmla="*/ 300 h 382"/>
              <a:gd name="T100" fmla="*/ 65 w 264"/>
              <a:gd name="T101" fmla="*/ 326 h 382"/>
              <a:gd name="T102" fmla="*/ 83 w 264"/>
              <a:gd name="T103" fmla="*/ 336 h 382"/>
              <a:gd name="T104" fmla="*/ 49 w 264"/>
              <a:gd name="T105" fmla="*/ 345 h 382"/>
              <a:gd name="T106" fmla="*/ 39 w 264"/>
              <a:gd name="T107" fmla="*/ 353 h 382"/>
              <a:gd name="T108" fmla="*/ 35 w 264"/>
              <a:gd name="T109" fmla="*/ 361 h 382"/>
              <a:gd name="T110" fmla="*/ 132 w 264"/>
              <a:gd name="T111" fmla="*/ 382 h 382"/>
              <a:gd name="T112" fmla="*/ 132 w 264"/>
              <a:gd name="T113" fmla="*/ 364 h 382"/>
              <a:gd name="T114" fmla="*/ 119 w 264"/>
              <a:gd name="T115" fmla="*/ 359 h 382"/>
              <a:gd name="T116" fmla="*/ 114 w 264"/>
              <a:gd name="T117" fmla="*/ 345 h 382"/>
              <a:gd name="T118" fmla="*/ 115 w 264"/>
              <a:gd name="T119" fmla="*/ 338 h 382"/>
              <a:gd name="T120" fmla="*/ 125 w 264"/>
              <a:gd name="T121" fmla="*/ 329 h 382"/>
              <a:gd name="T122" fmla="*/ 132 w 264"/>
              <a:gd name="T123" fmla="*/ 30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4" h="382">
                <a:moveTo>
                  <a:pt x="174" y="20"/>
                </a:moveTo>
                <a:lnTo>
                  <a:pt x="132" y="7"/>
                </a:lnTo>
                <a:lnTo>
                  <a:pt x="132" y="151"/>
                </a:lnTo>
                <a:lnTo>
                  <a:pt x="140" y="126"/>
                </a:lnTo>
                <a:lnTo>
                  <a:pt x="140" y="126"/>
                </a:lnTo>
                <a:lnTo>
                  <a:pt x="156" y="128"/>
                </a:lnTo>
                <a:lnTo>
                  <a:pt x="172" y="134"/>
                </a:lnTo>
                <a:lnTo>
                  <a:pt x="186" y="142"/>
                </a:lnTo>
                <a:lnTo>
                  <a:pt x="197" y="153"/>
                </a:lnTo>
                <a:lnTo>
                  <a:pt x="206" y="166"/>
                </a:lnTo>
                <a:lnTo>
                  <a:pt x="214" y="180"/>
                </a:lnTo>
                <a:lnTo>
                  <a:pt x="218" y="196"/>
                </a:lnTo>
                <a:lnTo>
                  <a:pt x="220" y="204"/>
                </a:lnTo>
                <a:lnTo>
                  <a:pt x="220" y="212"/>
                </a:lnTo>
                <a:lnTo>
                  <a:pt x="220" y="212"/>
                </a:lnTo>
                <a:lnTo>
                  <a:pt x="220" y="222"/>
                </a:lnTo>
                <a:lnTo>
                  <a:pt x="218" y="230"/>
                </a:lnTo>
                <a:lnTo>
                  <a:pt x="215" y="239"/>
                </a:lnTo>
                <a:lnTo>
                  <a:pt x="213" y="246"/>
                </a:lnTo>
                <a:lnTo>
                  <a:pt x="210" y="254"/>
                </a:lnTo>
                <a:lnTo>
                  <a:pt x="205" y="262"/>
                </a:lnTo>
                <a:lnTo>
                  <a:pt x="194" y="275"/>
                </a:lnTo>
                <a:lnTo>
                  <a:pt x="182" y="286"/>
                </a:lnTo>
                <a:lnTo>
                  <a:pt x="174" y="290"/>
                </a:lnTo>
                <a:lnTo>
                  <a:pt x="167" y="294"/>
                </a:lnTo>
                <a:lnTo>
                  <a:pt x="159" y="296"/>
                </a:lnTo>
                <a:lnTo>
                  <a:pt x="150" y="299"/>
                </a:lnTo>
                <a:lnTo>
                  <a:pt x="141" y="300"/>
                </a:lnTo>
                <a:lnTo>
                  <a:pt x="132" y="300"/>
                </a:lnTo>
                <a:lnTo>
                  <a:pt x="132" y="300"/>
                </a:lnTo>
                <a:lnTo>
                  <a:pt x="132" y="327"/>
                </a:lnTo>
                <a:lnTo>
                  <a:pt x="132" y="327"/>
                </a:lnTo>
                <a:lnTo>
                  <a:pt x="138" y="329"/>
                </a:lnTo>
                <a:lnTo>
                  <a:pt x="144" y="333"/>
                </a:lnTo>
                <a:lnTo>
                  <a:pt x="148" y="338"/>
                </a:lnTo>
                <a:lnTo>
                  <a:pt x="149" y="345"/>
                </a:lnTo>
                <a:lnTo>
                  <a:pt x="149" y="345"/>
                </a:lnTo>
                <a:lnTo>
                  <a:pt x="148" y="353"/>
                </a:lnTo>
                <a:lnTo>
                  <a:pt x="144" y="359"/>
                </a:lnTo>
                <a:lnTo>
                  <a:pt x="138" y="363"/>
                </a:lnTo>
                <a:lnTo>
                  <a:pt x="132" y="364"/>
                </a:lnTo>
                <a:lnTo>
                  <a:pt x="132" y="382"/>
                </a:lnTo>
                <a:lnTo>
                  <a:pt x="228" y="382"/>
                </a:lnTo>
                <a:lnTo>
                  <a:pt x="228" y="361"/>
                </a:lnTo>
                <a:lnTo>
                  <a:pt x="228" y="361"/>
                </a:lnTo>
                <a:lnTo>
                  <a:pt x="228" y="357"/>
                </a:lnTo>
                <a:lnTo>
                  <a:pt x="225" y="353"/>
                </a:lnTo>
                <a:lnTo>
                  <a:pt x="221" y="349"/>
                </a:lnTo>
                <a:lnTo>
                  <a:pt x="215" y="345"/>
                </a:lnTo>
                <a:lnTo>
                  <a:pt x="201" y="340"/>
                </a:lnTo>
                <a:lnTo>
                  <a:pt x="182" y="336"/>
                </a:lnTo>
                <a:lnTo>
                  <a:pt x="182" y="336"/>
                </a:lnTo>
                <a:lnTo>
                  <a:pt x="199" y="326"/>
                </a:lnTo>
                <a:lnTo>
                  <a:pt x="214" y="315"/>
                </a:lnTo>
                <a:lnTo>
                  <a:pt x="229" y="302"/>
                </a:lnTo>
                <a:lnTo>
                  <a:pt x="241" y="287"/>
                </a:lnTo>
                <a:lnTo>
                  <a:pt x="251" y="271"/>
                </a:lnTo>
                <a:lnTo>
                  <a:pt x="257" y="253"/>
                </a:lnTo>
                <a:lnTo>
                  <a:pt x="263" y="233"/>
                </a:lnTo>
                <a:lnTo>
                  <a:pt x="264" y="212"/>
                </a:lnTo>
                <a:lnTo>
                  <a:pt x="264" y="212"/>
                </a:lnTo>
                <a:lnTo>
                  <a:pt x="263" y="200"/>
                </a:lnTo>
                <a:lnTo>
                  <a:pt x="262" y="189"/>
                </a:lnTo>
                <a:lnTo>
                  <a:pt x="259" y="177"/>
                </a:lnTo>
                <a:lnTo>
                  <a:pt x="256" y="166"/>
                </a:lnTo>
                <a:lnTo>
                  <a:pt x="251" y="156"/>
                </a:lnTo>
                <a:lnTo>
                  <a:pt x="245" y="146"/>
                </a:lnTo>
                <a:lnTo>
                  <a:pt x="240" y="137"/>
                </a:lnTo>
                <a:lnTo>
                  <a:pt x="232" y="127"/>
                </a:lnTo>
                <a:lnTo>
                  <a:pt x="225" y="119"/>
                </a:lnTo>
                <a:lnTo>
                  <a:pt x="215" y="111"/>
                </a:lnTo>
                <a:lnTo>
                  <a:pt x="207" y="104"/>
                </a:lnTo>
                <a:lnTo>
                  <a:pt x="198" y="99"/>
                </a:lnTo>
                <a:lnTo>
                  <a:pt x="187" y="93"/>
                </a:lnTo>
                <a:lnTo>
                  <a:pt x="176" y="88"/>
                </a:lnTo>
                <a:lnTo>
                  <a:pt x="165" y="85"/>
                </a:lnTo>
                <a:lnTo>
                  <a:pt x="153" y="82"/>
                </a:lnTo>
                <a:lnTo>
                  <a:pt x="174" y="20"/>
                </a:lnTo>
                <a:close/>
                <a:moveTo>
                  <a:pt x="132" y="7"/>
                </a:moveTo>
                <a:lnTo>
                  <a:pt x="111" y="0"/>
                </a:lnTo>
                <a:lnTo>
                  <a:pt x="56" y="174"/>
                </a:lnTo>
                <a:lnTo>
                  <a:pt x="118" y="195"/>
                </a:lnTo>
                <a:lnTo>
                  <a:pt x="132" y="151"/>
                </a:lnTo>
                <a:lnTo>
                  <a:pt x="132" y="7"/>
                </a:lnTo>
                <a:lnTo>
                  <a:pt x="132" y="7"/>
                </a:lnTo>
                <a:close/>
                <a:moveTo>
                  <a:pt x="132" y="300"/>
                </a:moveTo>
                <a:lnTo>
                  <a:pt x="132" y="300"/>
                </a:lnTo>
                <a:lnTo>
                  <a:pt x="118" y="299"/>
                </a:lnTo>
                <a:lnTo>
                  <a:pt x="104" y="296"/>
                </a:lnTo>
                <a:lnTo>
                  <a:pt x="92" y="291"/>
                </a:lnTo>
                <a:lnTo>
                  <a:pt x="80" y="284"/>
                </a:lnTo>
                <a:lnTo>
                  <a:pt x="119" y="284"/>
                </a:lnTo>
                <a:lnTo>
                  <a:pt x="119" y="260"/>
                </a:lnTo>
                <a:lnTo>
                  <a:pt x="58" y="260"/>
                </a:lnTo>
                <a:lnTo>
                  <a:pt x="10" y="260"/>
                </a:lnTo>
                <a:lnTo>
                  <a:pt x="0" y="260"/>
                </a:lnTo>
                <a:lnTo>
                  <a:pt x="0" y="284"/>
                </a:lnTo>
                <a:lnTo>
                  <a:pt x="22" y="284"/>
                </a:lnTo>
                <a:lnTo>
                  <a:pt x="22" y="284"/>
                </a:lnTo>
                <a:lnTo>
                  <a:pt x="34" y="300"/>
                </a:lnTo>
                <a:lnTo>
                  <a:pt x="48" y="314"/>
                </a:lnTo>
                <a:lnTo>
                  <a:pt x="65" y="326"/>
                </a:lnTo>
                <a:lnTo>
                  <a:pt x="83" y="336"/>
                </a:lnTo>
                <a:lnTo>
                  <a:pt x="83" y="336"/>
                </a:lnTo>
                <a:lnTo>
                  <a:pt x="64" y="340"/>
                </a:lnTo>
                <a:lnTo>
                  <a:pt x="49" y="345"/>
                </a:lnTo>
                <a:lnTo>
                  <a:pt x="44" y="349"/>
                </a:lnTo>
                <a:lnTo>
                  <a:pt x="39" y="353"/>
                </a:lnTo>
                <a:lnTo>
                  <a:pt x="37" y="357"/>
                </a:lnTo>
                <a:lnTo>
                  <a:pt x="35" y="361"/>
                </a:lnTo>
                <a:lnTo>
                  <a:pt x="35" y="382"/>
                </a:lnTo>
                <a:lnTo>
                  <a:pt x="132" y="382"/>
                </a:lnTo>
                <a:lnTo>
                  <a:pt x="132" y="364"/>
                </a:lnTo>
                <a:lnTo>
                  <a:pt x="132" y="364"/>
                </a:lnTo>
                <a:lnTo>
                  <a:pt x="125" y="363"/>
                </a:lnTo>
                <a:lnTo>
                  <a:pt x="119" y="359"/>
                </a:lnTo>
                <a:lnTo>
                  <a:pt x="115" y="353"/>
                </a:lnTo>
                <a:lnTo>
                  <a:pt x="114" y="345"/>
                </a:lnTo>
                <a:lnTo>
                  <a:pt x="114" y="345"/>
                </a:lnTo>
                <a:lnTo>
                  <a:pt x="115" y="338"/>
                </a:lnTo>
                <a:lnTo>
                  <a:pt x="119" y="333"/>
                </a:lnTo>
                <a:lnTo>
                  <a:pt x="125" y="329"/>
                </a:lnTo>
                <a:lnTo>
                  <a:pt x="132" y="327"/>
                </a:lnTo>
                <a:lnTo>
                  <a:pt x="132" y="300"/>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grpSp>
        <p:nvGrpSpPr>
          <p:cNvPr id="304" name="组合 197"/>
          <p:cNvGrpSpPr/>
          <p:nvPr/>
        </p:nvGrpSpPr>
        <p:grpSpPr>
          <a:xfrm>
            <a:off x="6418026" y="1873566"/>
            <a:ext cx="363492" cy="220634"/>
            <a:chOff x="3143251" y="1577975"/>
            <a:chExt cx="363538" cy="220663"/>
          </a:xfrm>
          <a:solidFill>
            <a:srgbClr val="C00000"/>
          </a:solidFill>
        </p:grpSpPr>
        <p:sp>
          <p:nvSpPr>
            <p:cNvPr id="305" name="Freeform 178"/>
            <p:cNvSpPr>
              <a:spLocks noEditPoints="1"/>
            </p:cNvSpPr>
            <p:nvPr/>
          </p:nvSpPr>
          <p:spPr bwMode="auto">
            <a:xfrm>
              <a:off x="3143251" y="1577975"/>
              <a:ext cx="215900" cy="212725"/>
            </a:xfrm>
            <a:custGeom>
              <a:avLst/>
              <a:gdLst>
                <a:gd name="T0" fmla="*/ 68 w 136"/>
                <a:gd name="T1" fmla="*/ 0 h 134"/>
                <a:gd name="T2" fmla="*/ 94 w 136"/>
                <a:gd name="T3" fmla="*/ 4 h 134"/>
                <a:gd name="T4" fmla="*/ 106 w 136"/>
                <a:gd name="T5" fmla="*/ 11 h 134"/>
                <a:gd name="T6" fmla="*/ 125 w 136"/>
                <a:gd name="T7" fmla="*/ 28 h 134"/>
                <a:gd name="T8" fmla="*/ 134 w 136"/>
                <a:gd name="T9" fmla="*/ 53 h 134"/>
                <a:gd name="T10" fmla="*/ 134 w 136"/>
                <a:gd name="T11" fmla="*/ 79 h 134"/>
                <a:gd name="T12" fmla="*/ 131 w 136"/>
                <a:gd name="T13" fmla="*/ 92 h 134"/>
                <a:gd name="T14" fmla="*/ 121 w 136"/>
                <a:gd name="T15" fmla="*/ 110 h 134"/>
                <a:gd name="T16" fmla="*/ 106 w 136"/>
                <a:gd name="T17" fmla="*/ 123 h 134"/>
                <a:gd name="T18" fmla="*/ 88 w 136"/>
                <a:gd name="T19" fmla="*/ 131 h 134"/>
                <a:gd name="T20" fmla="*/ 68 w 136"/>
                <a:gd name="T21" fmla="*/ 134 h 134"/>
                <a:gd name="T22" fmla="*/ 68 w 136"/>
                <a:gd name="T23" fmla="*/ 122 h 134"/>
                <a:gd name="T24" fmla="*/ 84 w 136"/>
                <a:gd name="T25" fmla="*/ 119 h 134"/>
                <a:gd name="T26" fmla="*/ 99 w 136"/>
                <a:gd name="T27" fmla="*/ 112 h 134"/>
                <a:gd name="T28" fmla="*/ 111 w 136"/>
                <a:gd name="T29" fmla="*/ 102 h 134"/>
                <a:gd name="T30" fmla="*/ 119 w 136"/>
                <a:gd name="T31" fmla="*/ 87 h 134"/>
                <a:gd name="T32" fmla="*/ 119 w 136"/>
                <a:gd name="T33" fmla="*/ 87 h 134"/>
                <a:gd name="T34" fmla="*/ 123 w 136"/>
                <a:gd name="T35" fmla="*/ 66 h 134"/>
                <a:gd name="T36" fmla="*/ 119 w 136"/>
                <a:gd name="T37" fmla="*/ 45 h 134"/>
                <a:gd name="T38" fmla="*/ 107 w 136"/>
                <a:gd name="T39" fmla="*/ 28 h 134"/>
                <a:gd name="T40" fmla="*/ 88 w 136"/>
                <a:gd name="T41" fmla="*/ 16 h 134"/>
                <a:gd name="T42" fmla="*/ 79 w 136"/>
                <a:gd name="T43" fmla="*/ 14 h 134"/>
                <a:gd name="T44" fmla="*/ 68 w 136"/>
                <a:gd name="T45" fmla="*/ 0 h 134"/>
                <a:gd name="T46" fmla="*/ 6 w 136"/>
                <a:gd name="T47" fmla="*/ 42 h 134"/>
                <a:gd name="T48" fmla="*/ 16 w 136"/>
                <a:gd name="T49" fmla="*/ 24 h 134"/>
                <a:gd name="T50" fmla="*/ 31 w 136"/>
                <a:gd name="T51" fmla="*/ 11 h 134"/>
                <a:gd name="T52" fmla="*/ 49 w 136"/>
                <a:gd name="T53" fmla="*/ 3 h 134"/>
                <a:gd name="T54" fmla="*/ 68 w 136"/>
                <a:gd name="T55" fmla="*/ 0 h 134"/>
                <a:gd name="T56" fmla="*/ 68 w 136"/>
                <a:gd name="T57" fmla="*/ 12 h 134"/>
                <a:gd name="T58" fmla="*/ 52 w 136"/>
                <a:gd name="T59" fmla="*/ 15 h 134"/>
                <a:gd name="T60" fmla="*/ 38 w 136"/>
                <a:gd name="T61" fmla="*/ 22 h 134"/>
                <a:gd name="T62" fmla="*/ 26 w 136"/>
                <a:gd name="T63" fmla="*/ 33 h 134"/>
                <a:gd name="T64" fmla="*/ 18 w 136"/>
                <a:gd name="T65" fmla="*/ 46 h 134"/>
                <a:gd name="T66" fmla="*/ 14 w 136"/>
                <a:gd name="T67" fmla="*/ 57 h 134"/>
                <a:gd name="T68" fmla="*/ 15 w 136"/>
                <a:gd name="T69" fmla="*/ 79 h 134"/>
                <a:gd name="T70" fmla="*/ 23 w 136"/>
                <a:gd name="T71" fmla="*/ 98 h 134"/>
                <a:gd name="T72" fmla="*/ 38 w 136"/>
                <a:gd name="T73" fmla="*/ 112 h 134"/>
                <a:gd name="T74" fmla="*/ 48 w 136"/>
                <a:gd name="T75" fmla="*/ 118 h 134"/>
                <a:gd name="T76" fmla="*/ 68 w 136"/>
                <a:gd name="T77" fmla="*/ 122 h 134"/>
                <a:gd name="T78" fmla="*/ 68 w 136"/>
                <a:gd name="T79" fmla="*/ 134 h 134"/>
                <a:gd name="T80" fmla="*/ 43 w 136"/>
                <a:gd name="T81" fmla="*/ 130 h 134"/>
                <a:gd name="T82" fmla="*/ 31 w 136"/>
                <a:gd name="T83" fmla="*/ 123 h 134"/>
                <a:gd name="T84" fmla="*/ 12 w 136"/>
                <a:gd name="T85" fmla="*/ 104 h 134"/>
                <a:gd name="T86" fmla="*/ 3 w 136"/>
                <a:gd name="T87" fmla="*/ 81 h 134"/>
                <a:gd name="T88" fmla="*/ 1 w 136"/>
                <a:gd name="T89" fmla="*/ 56 h 134"/>
                <a:gd name="T90" fmla="*/ 6 w 136"/>
                <a:gd name="T91" fmla="*/ 4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6" h="134">
                  <a:moveTo>
                    <a:pt x="68" y="0"/>
                  </a:moveTo>
                  <a:lnTo>
                    <a:pt x="68" y="0"/>
                  </a:lnTo>
                  <a:lnTo>
                    <a:pt x="81" y="0"/>
                  </a:lnTo>
                  <a:lnTo>
                    <a:pt x="94" y="4"/>
                  </a:lnTo>
                  <a:lnTo>
                    <a:pt x="94" y="4"/>
                  </a:lnTo>
                  <a:lnTo>
                    <a:pt x="106" y="11"/>
                  </a:lnTo>
                  <a:lnTo>
                    <a:pt x="115" y="19"/>
                  </a:lnTo>
                  <a:lnTo>
                    <a:pt x="125" y="28"/>
                  </a:lnTo>
                  <a:lnTo>
                    <a:pt x="130" y="41"/>
                  </a:lnTo>
                  <a:lnTo>
                    <a:pt x="134" y="53"/>
                  </a:lnTo>
                  <a:lnTo>
                    <a:pt x="136" y="65"/>
                  </a:lnTo>
                  <a:lnTo>
                    <a:pt x="134" y="79"/>
                  </a:lnTo>
                  <a:lnTo>
                    <a:pt x="131" y="92"/>
                  </a:lnTo>
                  <a:lnTo>
                    <a:pt x="131" y="92"/>
                  </a:lnTo>
                  <a:lnTo>
                    <a:pt x="126" y="102"/>
                  </a:lnTo>
                  <a:lnTo>
                    <a:pt x="121" y="110"/>
                  </a:lnTo>
                  <a:lnTo>
                    <a:pt x="114" y="116"/>
                  </a:lnTo>
                  <a:lnTo>
                    <a:pt x="106" y="123"/>
                  </a:lnTo>
                  <a:lnTo>
                    <a:pt x="98" y="129"/>
                  </a:lnTo>
                  <a:lnTo>
                    <a:pt x="88" y="131"/>
                  </a:lnTo>
                  <a:lnTo>
                    <a:pt x="79" y="134"/>
                  </a:lnTo>
                  <a:lnTo>
                    <a:pt x="68" y="134"/>
                  </a:lnTo>
                  <a:lnTo>
                    <a:pt x="68" y="122"/>
                  </a:lnTo>
                  <a:lnTo>
                    <a:pt x="68" y="122"/>
                  </a:lnTo>
                  <a:lnTo>
                    <a:pt x="76" y="122"/>
                  </a:lnTo>
                  <a:lnTo>
                    <a:pt x="84" y="119"/>
                  </a:lnTo>
                  <a:lnTo>
                    <a:pt x="92" y="116"/>
                  </a:lnTo>
                  <a:lnTo>
                    <a:pt x="99" y="112"/>
                  </a:lnTo>
                  <a:lnTo>
                    <a:pt x="104" y="108"/>
                  </a:lnTo>
                  <a:lnTo>
                    <a:pt x="111" y="102"/>
                  </a:lnTo>
                  <a:lnTo>
                    <a:pt x="115" y="95"/>
                  </a:lnTo>
                  <a:lnTo>
                    <a:pt x="119" y="87"/>
                  </a:lnTo>
                  <a:lnTo>
                    <a:pt x="119" y="87"/>
                  </a:lnTo>
                  <a:lnTo>
                    <a:pt x="119" y="87"/>
                  </a:lnTo>
                  <a:lnTo>
                    <a:pt x="122" y="77"/>
                  </a:lnTo>
                  <a:lnTo>
                    <a:pt x="123" y="66"/>
                  </a:lnTo>
                  <a:lnTo>
                    <a:pt x="122" y="56"/>
                  </a:lnTo>
                  <a:lnTo>
                    <a:pt x="119" y="45"/>
                  </a:lnTo>
                  <a:lnTo>
                    <a:pt x="114" y="37"/>
                  </a:lnTo>
                  <a:lnTo>
                    <a:pt x="107" y="28"/>
                  </a:lnTo>
                  <a:lnTo>
                    <a:pt x="99" y="22"/>
                  </a:lnTo>
                  <a:lnTo>
                    <a:pt x="88" y="16"/>
                  </a:lnTo>
                  <a:lnTo>
                    <a:pt x="88" y="16"/>
                  </a:lnTo>
                  <a:lnTo>
                    <a:pt x="79" y="14"/>
                  </a:lnTo>
                  <a:lnTo>
                    <a:pt x="68" y="12"/>
                  </a:lnTo>
                  <a:lnTo>
                    <a:pt x="68" y="0"/>
                  </a:lnTo>
                  <a:close/>
                  <a:moveTo>
                    <a:pt x="6" y="42"/>
                  </a:moveTo>
                  <a:lnTo>
                    <a:pt x="6" y="42"/>
                  </a:lnTo>
                  <a:lnTo>
                    <a:pt x="10" y="33"/>
                  </a:lnTo>
                  <a:lnTo>
                    <a:pt x="16" y="24"/>
                  </a:lnTo>
                  <a:lnTo>
                    <a:pt x="23" y="16"/>
                  </a:lnTo>
                  <a:lnTo>
                    <a:pt x="31" y="11"/>
                  </a:lnTo>
                  <a:lnTo>
                    <a:pt x="39" y="5"/>
                  </a:lnTo>
                  <a:lnTo>
                    <a:pt x="49" y="3"/>
                  </a:lnTo>
                  <a:lnTo>
                    <a:pt x="58" y="0"/>
                  </a:lnTo>
                  <a:lnTo>
                    <a:pt x="68" y="0"/>
                  </a:lnTo>
                  <a:lnTo>
                    <a:pt x="68" y="12"/>
                  </a:lnTo>
                  <a:lnTo>
                    <a:pt x="68" y="12"/>
                  </a:lnTo>
                  <a:lnTo>
                    <a:pt x="60" y="12"/>
                  </a:lnTo>
                  <a:lnTo>
                    <a:pt x="52" y="15"/>
                  </a:lnTo>
                  <a:lnTo>
                    <a:pt x="45" y="18"/>
                  </a:lnTo>
                  <a:lnTo>
                    <a:pt x="38" y="22"/>
                  </a:lnTo>
                  <a:lnTo>
                    <a:pt x="31" y="26"/>
                  </a:lnTo>
                  <a:lnTo>
                    <a:pt x="26" y="33"/>
                  </a:lnTo>
                  <a:lnTo>
                    <a:pt x="20" y="39"/>
                  </a:lnTo>
                  <a:lnTo>
                    <a:pt x="18" y="46"/>
                  </a:lnTo>
                  <a:lnTo>
                    <a:pt x="18" y="46"/>
                  </a:lnTo>
                  <a:lnTo>
                    <a:pt x="14" y="57"/>
                  </a:lnTo>
                  <a:lnTo>
                    <a:pt x="14" y="68"/>
                  </a:lnTo>
                  <a:lnTo>
                    <a:pt x="15" y="79"/>
                  </a:lnTo>
                  <a:lnTo>
                    <a:pt x="18" y="88"/>
                  </a:lnTo>
                  <a:lnTo>
                    <a:pt x="23" y="98"/>
                  </a:lnTo>
                  <a:lnTo>
                    <a:pt x="30" y="106"/>
                  </a:lnTo>
                  <a:lnTo>
                    <a:pt x="38" y="112"/>
                  </a:lnTo>
                  <a:lnTo>
                    <a:pt x="48" y="118"/>
                  </a:lnTo>
                  <a:lnTo>
                    <a:pt x="48" y="118"/>
                  </a:lnTo>
                  <a:lnTo>
                    <a:pt x="58" y="121"/>
                  </a:lnTo>
                  <a:lnTo>
                    <a:pt x="68" y="122"/>
                  </a:lnTo>
                  <a:lnTo>
                    <a:pt x="68" y="134"/>
                  </a:lnTo>
                  <a:lnTo>
                    <a:pt x="68" y="134"/>
                  </a:lnTo>
                  <a:lnTo>
                    <a:pt x="56" y="133"/>
                  </a:lnTo>
                  <a:lnTo>
                    <a:pt x="43" y="130"/>
                  </a:lnTo>
                  <a:lnTo>
                    <a:pt x="43" y="130"/>
                  </a:lnTo>
                  <a:lnTo>
                    <a:pt x="31" y="123"/>
                  </a:lnTo>
                  <a:lnTo>
                    <a:pt x="20" y="115"/>
                  </a:lnTo>
                  <a:lnTo>
                    <a:pt x="12" y="104"/>
                  </a:lnTo>
                  <a:lnTo>
                    <a:pt x="6" y="93"/>
                  </a:lnTo>
                  <a:lnTo>
                    <a:pt x="3" y="81"/>
                  </a:lnTo>
                  <a:lnTo>
                    <a:pt x="0" y="68"/>
                  </a:lnTo>
                  <a:lnTo>
                    <a:pt x="1" y="56"/>
                  </a:lnTo>
                  <a:lnTo>
                    <a:pt x="6" y="42"/>
                  </a:lnTo>
                  <a:lnTo>
                    <a:pt x="6"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306" name="Freeform 179"/>
            <p:cNvSpPr/>
            <p:nvPr/>
          </p:nvSpPr>
          <p:spPr bwMode="auto">
            <a:xfrm>
              <a:off x="3335338" y="1706563"/>
              <a:ext cx="106363" cy="65088"/>
            </a:xfrm>
            <a:custGeom>
              <a:avLst/>
              <a:gdLst>
                <a:gd name="T0" fmla="*/ 61 w 67"/>
                <a:gd name="T1" fmla="*/ 41 h 41"/>
                <a:gd name="T2" fmla="*/ 67 w 67"/>
                <a:gd name="T3" fmla="*/ 25 h 41"/>
                <a:gd name="T4" fmla="*/ 6 w 67"/>
                <a:gd name="T5" fmla="*/ 0 h 41"/>
                <a:gd name="T6" fmla="*/ 0 w 67"/>
                <a:gd name="T7" fmla="*/ 17 h 41"/>
                <a:gd name="T8" fmla="*/ 61 w 67"/>
                <a:gd name="T9" fmla="*/ 41 h 41"/>
              </a:gdLst>
              <a:ahLst/>
              <a:cxnLst>
                <a:cxn ang="0">
                  <a:pos x="T0" y="T1"/>
                </a:cxn>
                <a:cxn ang="0">
                  <a:pos x="T2" y="T3"/>
                </a:cxn>
                <a:cxn ang="0">
                  <a:pos x="T4" y="T5"/>
                </a:cxn>
                <a:cxn ang="0">
                  <a:pos x="T6" y="T7"/>
                </a:cxn>
                <a:cxn ang="0">
                  <a:pos x="T8" y="T9"/>
                </a:cxn>
              </a:cxnLst>
              <a:rect l="0" t="0" r="r" b="b"/>
              <a:pathLst>
                <a:path w="67" h="41">
                  <a:moveTo>
                    <a:pt x="61" y="41"/>
                  </a:moveTo>
                  <a:lnTo>
                    <a:pt x="67" y="25"/>
                  </a:lnTo>
                  <a:lnTo>
                    <a:pt x="6" y="0"/>
                  </a:lnTo>
                  <a:lnTo>
                    <a:pt x="0" y="17"/>
                  </a:lnTo>
                  <a:lnTo>
                    <a:pt x="6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307" name="Freeform 180"/>
            <p:cNvSpPr/>
            <p:nvPr/>
          </p:nvSpPr>
          <p:spPr bwMode="auto">
            <a:xfrm>
              <a:off x="3368676" y="1717675"/>
              <a:ext cx="138113" cy="80963"/>
            </a:xfrm>
            <a:custGeom>
              <a:avLst/>
              <a:gdLst>
                <a:gd name="T0" fmla="*/ 67 w 87"/>
                <a:gd name="T1" fmla="*/ 51 h 51"/>
                <a:gd name="T2" fmla="*/ 67 w 87"/>
                <a:gd name="T3" fmla="*/ 51 h 51"/>
                <a:gd name="T4" fmla="*/ 73 w 87"/>
                <a:gd name="T5" fmla="*/ 51 h 51"/>
                <a:gd name="T6" fmla="*/ 79 w 87"/>
                <a:gd name="T7" fmla="*/ 51 h 51"/>
                <a:gd name="T8" fmla="*/ 83 w 87"/>
                <a:gd name="T9" fmla="*/ 47 h 51"/>
                <a:gd name="T10" fmla="*/ 86 w 87"/>
                <a:gd name="T11" fmla="*/ 43 h 51"/>
                <a:gd name="T12" fmla="*/ 86 w 87"/>
                <a:gd name="T13" fmla="*/ 43 h 51"/>
                <a:gd name="T14" fmla="*/ 87 w 87"/>
                <a:gd name="T15" fmla="*/ 37 h 51"/>
                <a:gd name="T16" fmla="*/ 86 w 87"/>
                <a:gd name="T17" fmla="*/ 31 h 51"/>
                <a:gd name="T18" fmla="*/ 83 w 87"/>
                <a:gd name="T19" fmla="*/ 27 h 51"/>
                <a:gd name="T20" fmla="*/ 78 w 87"/>
                <a:gd name="T21" fmla="*/ 24 h 51"/>
                <a:gd name="T22" fmla="*/ 21 w 87"/>
                <a:gd name="T23" fmla="*/ 1 h 51"/>
                <a:gd name="T24" fmla="*/ 21 w 87"/>
                <a:gd name="T25" fmla="*/ 1 h 51"/>
                <a:gd name="T26" fmla="*/ 15 w 87"/>
                <a:gd name="T27" fmla="*/ 0 h 51"/>
                <a:gd name="T28" fmla="*/ 10 w 87"/>
                <a:gd name="T29" fmla="*/ 1 h 51"/>
                <a:gd name="T30" fmla="*/ 4 w 87"/>
                <a:gd name="T31" fmla="*/ 4 h 51"/>
                <a:gd name="T32" fmla="*/ 2 w 87"/>
                <a:gd name="T33" fmla="*/ 10 h 51"/>
                <a:gd name="T34" fmla="*/ 2 w 87"/>
                <a:gd name="T35" fmla="*/ 10 h 51"/>
                <a:gd name="T36" fmla="*/ 0 w 87"/>
                <a:gd name="T37" fmla="*/ 15 h 51"/>
                <a:gd name="T38" fmla="*/ 2 w 87"/>
                <a:gd name="T39" fmla="*/ 20 h 51"/>
                <a:gd name="T40" fmla="*/ 4 w 87"/>
                <a:gd name="T41" fmla="*/ 24 h 51"/>
                <a:gd name="T42" fmla="*/ 10 w 87"/>
                <a:gd name="T43" fmla="*/ 28 h 51"/>
                <a:gd name="T44" fmla="*/ 67 w 87"/>
                <a:gd name="T4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51">
                  <a:moveTo>
                    <a:pt x="67" y="51"/>
                  </a:moveTo>
                  <a:lnTo>
                    <a:pt x="67" y="51"/>
                  </a:lnTo>
                  <a:lnTo>
                    <a:pt x="73" y="51"/>
                  </a:lnTo>
                  <a:lnTo>
                    <a:pt x="79" y="51"/>
                  </a:lnTo>
                  <a:lnTo>
                    <a:pt x="83" y="47"/>
                  </a:lnTo>
                  <a:lnTo>
                    <a:pt x="86" y="43"/>
                  </a:lnTo>
                  <a:lnTo>
                    <a:pt x="86" y="43"/>
                  </a:lnTo>
                  <a:lnTo>
                    <a:pt x="87" y="37"/>
                  </a:lnTo>
                  <a:lnTo>
                    <a:pt x="86" y="31"/>
                  </a:lnTo>
                  <a:lnTo>
                    <a:pt x="83" y="27"/>
                  </a:lnTo>
                  <a:lnTo>
                    <a:pt x="78" y="24"/>
                  </a:lnTo>
                  <a:lnTo>
                    <a:pt x="21" y="1"/>
                  </a:lnTo>
                  <a:lnTo>
                    <a:pt x="21" y="1"/>
                  </a:lnTo>
                  <a:lnTo>
                    <a:pt x="15" y="0"/>
                  </a:lnTo>
                  <a:lnTo>
                    <a:pt x="10" y="1"/>
                  </a:lnTo>
                  <a:lnTo>
                    <a:pt x="4" y="4"/>
                  </a:lnTo>
                  <a:lnTo>
                    <a:pt x="2" y="10"/>
                  </a:lnTo>
                  <a:lnTo>
                    <a:pt x="2" y="10"/>
                  </a:lnTo>
                  <a:lnTo>
                    <a:pt x="0" y="15"/>
                  </a:lnTo>
                  <a:lnTo>
                    <a:pt x="2" y="20"/>
                  </a:lnTo>
                  <a:lnTo>
                    <a:pt x="4" y="24"/>
                  </a:lnTo>
                  <a:lnTo>
                    <a:pt x="10" y="28"/>
                  </a:lnTo>
                  <a:lnTo>
                    <a:pt x="67"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sp>
        <p:nvSpPr>
          <p:cNvPr id="308" name="Freeform 181"/>
          <p:cNvSpPr>
            <a:spLocks noEditPoints="1"/>
          </p:cNvSpPr>
          <p:nvPr/>
        </p:nvSpPr>
        <p:spPr bwMode="auto">
          <a:xfrm>
            <a:off x="6430726" y="3156099"/>
            <a:ext cx="436506" cy="155555"/>
          </a:xfrm>
          <a:custGeom>
            <a:avLst/>
            <a:gdLst>
              <a:gd name="T0" fmla="*/ 239 w 275"/>
              <a:gd name="T1" fmla="*/ 40 h 98"/>
              <a:gd name="T2" fmla="*/ 258 w 275"/>
              <a:gd name="T3" fmla="*/ 65 h 98"/>
              <a:gd name="T4" fmla="*/ 239 w 275"/>
              <a:gd name="T5" fmla="*/ 88 h 98"/>
              <a:gd name="T6" fmla="*/ 275 w 275"/>
              <a:gd name="T7" fmla="*/ 78 h 98"/>
              <a:gd name="T8" fmla="*/ 239 w 275"/>
              <a:gd name="T9" fmla="*/ 40 h 98"/>
              <a:gd name="T10" fmla="*/ 118 w 275"/>
              <a:gd name="T11" fmla="*/ 15 h 98"/>
              <a:gd name="T12" fmla="*/ 111 w 275"/>
              <a:gd name="T13" fmla="*/ 11 h 98"/>
              <a:gd name="T14" fmla="*/ 84 w 275"/>
              <a:gd name="T15" fmla="*/ 8 h 98"/>
              <a:gd name="T16" fmla="*/ 107 w 275"/>
              <a:gd name="T17" fmla="*/ 14 h 98"/>
              <a:gd name="T18" fmla="*/ 113 w 275"/>
              <a:gd name="T19" fmla="*/ 17 h 98"/>
              <a:gd name="T20" fmla="*/ 113 w 275"/>
              <a:gd name="T21" fmla="*/ 22 h 98"/>
              <a:gd name="T22" fmla="*/ 110 w 275"/>
              <a:gd name="T23" fmla="*/ 36 h 98"/>
              <a:gd name="T24" fmla="*/ 109 w 275"/>
              <a:gd name="T25" fmla="*/ 33 h 98"/>
              <a:gd name="T26" fmla="*/ 84 w 275"/>
              <a:gd name="T27" fmla="*/ 26 h 98"/>
              <a:gd name="T28" fmla="*/ 99 w 275"/>
              <a:gd name="T29" fmla="*/ 76 h 98"/>
              <a:gd name="T30" fmla="*/ 103 w 275"/>
              <a:gd name="T31" fmla="*/ 76 h 98"/>
              <a:gd name="T32" fmla="*/ 228 w 275"/>
              <a:gd name="T33" fmla="*/ 98 h 98"/>
              <a:gd name="T34" fmla="*/ 239 w 275"/>
              <a:gd name="T35" fmla="*/ 88 h 98"/>
              <a:gd name="T36" fmla="*/ 228 w 275"/>
              <a:gd name="T37" fmla="*/ 94 h 98"/>
              <a:gd name="T38" fmla="*/ 225 w 275"/>
              <a:gd name="T39" fmla="*/ 92 h 98"/>
              <a:gd name="T40" fmla="*/ 220 w 275"/>
              <a:gd name="T41" fmla="*/ 90 h 98"/>
              <a:gd name="T42" fmla="*/ 218 w 275"/>
              <a:gd name="T43" fmla="*/ 83 h 98"/>
              <a:gd name="T44" fmla="*/ 220 w 275"/>
              <a:gd name="T45" fmla="*/ 80 h 98"/>
              <a:gd name="T46" fmla="*/ 224 w 275"/>
              <a:gd name="T47" fmla="*/ 76 h 98"/>
              <a:gd name="T48" fmla="*/ 226 w 275"/>
              <a:gd name="T49" fmla="*/ 76 h 98"/>
              <a:gd name="T50" fmla="*/ 222 w 275"/>
              <a:gd name="T51" fmla="*/ 72 h 98"/>
              <a:gd name="T52" fmla="*/ 221 w 275"/>
              <a:gd name="T53" fmla="*/ 67 h 98"/>
              <a:gd name="T54" fmla="*/ 222 w 275"/>
              <a:gd name="T55" fmla="*/ 64 h 98"/>
              <a:gd name="T56" fmla="*/ 226 w 275"/>
              <a:gd name="T57" fmla="*/ 60 h 98"/>
              <a:gd name="T58" fmla="*/ 230 w 275"/>
              <a:gd name="T59" fmla="*/ 60 h 98"/>
              <a:gd name="T60" fmla="*/ 225 w 275"/>
              <a:gd name="T61" fmla="*/ 56 h 98"/>
              <a:gd name="T62" fmla="*/ 225 w 275"/>
              <a:gd name="T63" fmla="*/ 49 h 98"/>
              <a:gd name="T64" fmla="*/ 226 w 275"/>
              <a:gd name="T65" fmla="*/ 46 h 98"/>
              <a:gd name="T66" fmla="*/ 232 w 275"/>
              <a:gd name="T67" fmla="*/ 42 h 98"/>
              <a:gd name="T68" fmla="*/ 237 w 275"/>
              <a:gd name="T69" fmla="*/ 44 h 98"/>
              <a:gd name="T70" fmla="*/ 239 w 275"/>
              <a:gd name="T71" fmla="*/ 40 h 98"/>
              <a:gd name="T72" fmla="*/ 63 w 275"/>
              <a:gd name="T73" fmla="*/ 0 h 98"/>
              <a:gd name="T74" fmla="*/ 60 w 275"/>
              <a:gd name="T75" fmla="*/ 0 h 98"/>
              <a:gd name="T76" fmla="*/ 54 w 275"/>
              <a:gd name="T77" fmla="*/ 3 h 98"/>
              <a:gd name="T78" fmla="*/ 33 w 275"/>
              <a:gd name="T79" fmla="*/ 2 h 98"/>
              <a:gd name="T80" fmla="*/ 27 w 275"/>
              <a:gd name="T81" fmla="*/ 0 h 98"/>
              <a:gd name="T82" fmla="*/ 18 w 275"/>
              <a:gd name="T83" fmla="*/ 3 h 98"/>
              <a:gd name="T84" fmla="*/ 8 w 275"/>
              <a:gd name="T85" fmla="*/ 8 h 98"/>
              <a:gd name="T86" fmla="*/ 3 w 275"/>
              <a:gd name="T87" fmla="*/ 18 h 98"/>
              <a:gd name="T88" fmla="*/ 2 w 275"/>
              <a:gd name="T89" fmla="*/ 22 h 98"/>
              <a:gd name="T90" fmla="*/ 2 w 275"/>
              <a:gd name="T91" fmla="*/ 33 h 98"/>
              <a:gd name="T92" fmla="*/ 6 w 275"/>
              <a:gd name="T93" fmla="*/ 44 h 98"/>
              <a:gd name="T94" fmla="*/ 12 w 275"/>
              <a:gd name="T95" fmla="*/ 50 h 98"/>
              <a:gd name="T96" fmla="*/ 23 w 275"/>
              <a:gd name="T97" fmla="*/ 54 h 98"/>
              <a:gd name="T98" fmla="*/ 50 w 275"/>
              <a:gd name="T99" fmla="*/ 23 h 98"/>
              <a:gd name="T100" fmla="*/ 42 w 275"/>
              <a:gd name="T101" fmla="*/ 59 h 98"/>
              <a:gd name="T102" fmla="*/ 45 w 275"/>
              <a:gd name="T103" fmla="*/ 64 h 98"/>
              <a:gd name="T104" fmla="*/ 49 w 275"/>
              <a:gd name="T105" fmla="*/ 67 h 98"/>
              <a:gd name="T106" fmla="*/ 84 w 275"/>
              <a:gd name="T107" fmla="*/ 26 h 98"/>
              <a:gd name="T108" fmla="*/ 61 w 275"/>
              <a:gd name="T109" fmla="*/ 22 h 98"/>
              <a:gd name="T110" fmla="*/ 54 w 275"/>
              <a:gd name="T111" fmla="*/ 25 h 98"/>
              <a:gd name="T112" fmla="*/ 57 w 275"/>
              <a:gd name="T113" fmla="*/ 11 h 98"/>
              <a:gd name="T114" fmla="*/ 60 w 275"/>
              <a:gd name="T115" fmla="*/ 7 h 98"/>
              <a:gd name="T116" fmla="*/ 65 w 275"/>
              <a:gd name="T117" fmla="*/ 6 h 98"/>
              <a:gd name="T118" fmla="*/ 84 w 275"/>
              <a:gd name="T119" fmla="*/ 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 h="98">
                <a:moveTo>
                  <a:pt x="240" y="40"/>
                </a:moveTo>
                <a:lnTo>
                  <a:pt x="239" y="40"/>
                </a:lnTo>
                <a:lnTo>
                  <a:pt x="239" y="44"/>
                </a:lnTo>
                <a:lnTo>
                  <a:pt x="258" y="65"/>
                </a:lnTo>
                <a:lnTo>
                  <a:pt x="255" y="82"/>
                </a:lnTo>
                <a:lnTo>
                  <a:pt x="239" y="88"/>
                </a:lnTo>
                <a:lnTo>
                  <a:pt x="239" y="94"/>
                </a:lnTo>
                <a:lnTo>
                  <a:pt x="275" y="78"/>
                </a:lnTo>
                <a:lnTo>
                  <a:pt x="240" y="40"/>
                </a:lnTo>
                <a:close/>
                <a:moveTo>
                  <a:pt x="239" y="40"/>
                </a:moveTo>
                <a:lnTo>
                  <a:pt x="118" y="15"/>
                </a:lnTo>
                <a:lnTo>
                  <a:pt x="118" y="15"/>
                </a:lnTo>
                <a:lnTo>
                  <a:pt x="115" y="13"/>
                </a:lnTo>
                <a:lnTo>
                  <a:pt x="111" y="11"/>
                </a:lnTo>
                <a:lnTo>
                  <a:pt x="84" y="4"/>
                </a:lnTo>
                <a:lnTo>
                  <a:pt x="84" y="8"/>
                </a:lnTo>
                <a:lnTo>
                  <a:pt x="107" y="14"/>
                </a:lnTo>
                <a:lnTo>
                  <a:pt x="107" y="14"/>
                </a:lnTo>
                <a:lnTo>
                  <a:pt x="110" y="15"/>
                </a:lnTo>
                <a:lnTo>
                  <a:pt x="113" y="17"/>
                </a:lnTo>
                <a:lnTo>
                  <a:pt x="113" y="19"/>
                </a:lnTo>
                <a:lnTo>
                  <a:pt x="113" y="22"/>
                </a:lnTo>
                <a:lnTo>
                  <a:pt x="110" y="36"/>
                </a:lnTo>
                <a:lnTo>
                  <a:pt x="110" y="36"/>
                </a:lnTo>
                <a:lnTo>
                  <a:pt x="110" y="36"/>
                </a:lnTo>
                <a:lnTo>
                  <a:pt x="109" y="33"/>
                </a:lnTo>
                <a:lnTo>
                  <a:pt x="105" y="30"/>
                </a:lnTo>
                <a:lnTo>
                  <a:pt x="84" y="26"/>
                </a:lnTo>
                <a:lnTo>
                  <a:pt x="84" y="73"/>
                </a:lnTo>
                <a:lnTo>
                  <a:pt x="99" y="76"/>
                </a:lnTo>
                <a:lnTo>
                  <a:pt x="99" y="76"/>
                </a:lnTo>
                <a:lnTo>
                  <a:pt x="103" y="76"/>
                </a:lnTo>
                <a:lnTo>
                  <a:pt x="106" y="73"/>
                </a:lnTo>
                <a:lnTo>
                  <a:pt x="228" y="98"/>
                </a:lnTo>
                <a:lnTo>
                  <a:pt x="239" y="94"/>
                </a:lnTo>
                <a:lnTo>
                  <a:pt x="239" y="88"/>
                </a:lnTo>
                <a:lnTo>
                  <a:pt x="228" y="94"/>
                </a:lnTo>
                <a:lnTo>
                  <a:pt x="228" y="94"/>
                </a:lnTo>
                <a:lnTo>
                  <a:pt x="225" y="92"/>
                </a:lnTo>
                <a:lnTo>
                  <a:pt x="225" y="92"/>
                </a:lnTo>
                <a:lnTo>
                  <a:pt x="222" y="91"/>
                </a:lnTo>
                <a:lnTo>
                  <a:pt x="220" y="90"/>
                </a:lnTo>
                <a:lnTo>
                  <a:pt x="218" y="86"/>
                </a:lnTo>
                <a:lnTo>
                  <a:pt x="218" y="83"/>
                </a:lnTo>
                <a:lnTo>
                  <a:pt x="218" y="83"/>
                </a:lnTo>
                <a:lnTo>
                  <a:pt x="220" y="80"/>
                </a:lnTo>
                <a:lnTo>
                  <a:pt x="221" y="78"/>
                </a:lnTo>
                <a:lnTo>
                  <a:pt x="224" y="76"/>
                </a:lnTo>
                <a:lnTo>
                  <a:pt x="226" y="76"/>
                </a:lnTo>
                <a:lnTo>
                  <a:pt x="226" y="76"/>
                </a:lnTo>
                <a:lnTo>
                  <a:pt x="224" y="75"/>
                </a:lnTo>
                <a:lnTo>
                  <a:pt x="222" y="72"/>
                </a:lnTo>
                <a:lnTo>
                  <a:pt x="221" y="69"/>
                </a:lnTo>
                <a:lnTo>
                  <a:pt x="221" y="67"/>
                </a:lnTo>
                <a:lnTo>
                  <a:pt x="221" y="67"/>
                </a:lnTo>
                <a:lnTo>
                  <a:pt x="222" y="64"/>
                </a:lnTo>
                <a:lnTo>
                  <a:pt x="225" y="61"/>
                </a:lnTo>
                <a:lnTo>
                  <a:pt x="226" y="60"/>
                </a:lnTo>
                <a:lnTo>
                  <a:pt x="230" y="60"/>
                </a:lnTo>
                <a:lnTo>
                  <a:pt x="230" y="60"/>
                </a:lnTo>
                <a:lnTo>
                  <a:pt x="228" y="57"/>
                </a:lnTo>
                <a:lnTo>
                  <a:pt x="225" y="56"/>
                </a:lnTo>
                <a:lnTo>
                  <a:pt x="225" y="53"/>
                </a:lnTo>
                <a:lnTo>
                  <a:pt x="225" y="49"/>
                </a:lnTo>
                <a:lnTo>
                  <a:pt x="225" y="49"/>
                </a:lnTo>
                <a:lnTo>
                  <a:pt x="226" y="46"/>
                </a:lnTo>
                <a:lnTo>
                  <a:pt x="229" y="44"/>
                </a:lnTo>
                <a:lnTo>
                  <a:pt x="232" y="42"/>
                </a:lnTo>
                <a:lnTo>
                  <a:pt x="235" y="42"/>
                </a:lnTo>
                <a:lnTo>
                  <a:pt x="237" y="44"/>
                </a:lnTo>
                <a:lnTo>
                  <a:pt x="239" y="44"/>
                </a:lnTo>
                <a:lnTo>
                  <a:pt x="239" y="40"/>
                </a:lnTo>
                <a:close/>
                <a:moveTo>
                  <a:pt x="84" y="4"/>
                </a:moveTo>
                <a:lnTo>
                  <a:pt x="63" y="0"/>
                </a:lnTo>
                <a:lnTo>
                  <a:pt x="63" y="0"/>
                </a:lnTo>
                <a:lnTo>
                  <a:pt x="60" y="0"/>
                </a:lnTo>
                <a:lnTo>
                  <a:pt x="57" y="2"/>
                </a:lnTo>
                <a:lnTo>
                  <a:pt x="54" y="3"/>
                </a:lnTo>
                <a:lnTo>
                  <a:pt x="53" y="6"/>
                </a:lnTo>
                <a:lnTo>
                  <a:pt x="33" y="2"/>
                </a:lnTo>
                <a:lnTo>
                  <a:pt x="33" y="2"/>
                </a:lnTo>
                <a:lnTo>
                  <a:pt x="27" y="0"/>
                </a:lnTo>
                <a:lnTo>
                  <a:pt x="22" y="2"/>
                </a:lnTo>
                <a:lnTo>
                  <a:pt x="18" y="3"/>
                </a:lnTo>
                <a:lnTo>
                  <a:pt x="12" y="6"/>
                </a:lnTo>
                <a:lnTo>
                  <a:pt x="8" y="8"/>
                </a:lnTo>
                <a:lnTo>
                  <a:pt x="6" y="13"/>
                </a:lnTo>
                <a:lnTo>
                  <a:pt x="3" y="18"/>
                </a:lnTo>
                <a:lnTo>
                  <a:pt x="2" y="22"/>
                </a:lnTo>
                <a:lnTo>
                  <a:pt x="2" y="22"/>
                </a:lnTo>
                <a:lnTo>
                  <a:pt x="0" y="29"/>
                </a:lnTo>
                <a:lnTo>
                  <a:pt x="2" y="33"/>
                </a:lnTo>
                <a:lnTo>
                  <a:pt x="3" y="38"/>
                </a:lnTo>
                <a:lnTo>
                  <a:pt x="6" y="44"/>
                </a:lnTo>
                <a:lnTo>
                  <a:pt x="8" y="48"/>
                </a:lnTo>
                <a:lnTo>
                  <a:pt x="12" y="50"/>
                </a:lnTo>
                <a:lnTo>
                  <a:pt x="18" y="53"/>
                </a:lnTo>
                <a:lnTo>
                  <a:pt x="23" y="54"/>
                </a:lnTo>
                <a:lnTo>
                  <a:pt x="35" y="57"/>
                </a:lnTo>
                <a:lnTo>
                  <a:pt x="50" y="23"/>
                </a:lnTo>
                <a:lnTo>
                  <a:pt x="42" y="59"/>
                </a:lnTo>
                <a:lnTo>
                  <a:pt x="42" y="59"/>
                </a:lnTo>
                <a:lnTo>
                  <a:pt x="44" y="61"/>
                </a:lnTo>
                <a:lnTo>
                  <a:pt x="45" y="64"/>
                </a:lnTo>
                <a:lnTo>
                  <a:pt x="46" y="65"/>
                </a:lnTo>
                <a:lnTo>
                  <a:pt x="49" y="67"/>
                </a:lnTo>
                <a:lnTo>
                  <a:pt x="84" y="73"/>
                </a:lnTo>
                <a:lnTo>
                  <a:pt x="84" y="26"/>
                </a:lnTo>
                <a:lnTo>
                  <a:pt x="61" y="22"/>
                </a:lnTo>
                <a:lnTo>
                  <a:pt x="61" y="22"/>
                </a:lnTo>
                <a:lnTo>
                  <a:pt x="57" y="22"/>
                </a:lnTo>
                <a:lnTo>
                  <a:pt x="54" y="25"/>
                </a:lnTo>
                <a:lnTo>
                  <a:pt x="57" y="11"/>
                </a:lnTo>
                <a:lnTo>
                  <a:pt x="57" y="11"/>
                </a:lnTo>
                <a:lnTo>
                  <a:pt x="58" y="8"/>
                </a:lnTo>
                <a:lnTo>
                  <a:pt x="60" y="7"/>
                </a:lnTo>
                <a:lnTo>
                  <a:pt x="63" y="6"/>
                </a:lnTo>
                <a:lnTo>
                  <a:pt x="65" y="6"/>
                </a:lnTo>
                <a:lnTo>
                  <a:pt x="84" y="8"/>
                </a:lnTo>
                <a:lnTo>
                  <a:pt x="84" y="4"/>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grpSp>
        <p:nvGrpSpPr>
          <p:cNvPr id="309" name="组合 205"/>
          <p:cNvGrpSpPr/>
          <p:nvPr/>
        </p:nvGrpSpPr>
        <p:grpSpPr>
          <a:xfrm>
            <a:off x="4791051" y="3548160"/>
            <a:ext cx="247619" cy="312696"/>
            <a:chOff x="1516063" y="3252788"/>
            <a:chExt cx="247651" cy="312737"/>
          </a:xfrm>
          <a:solidFill>
            <a:srgbClr val="C00000"/>
          </a:solidFill>
        </p:grpSpPr>
        <p:sp>
          <p:nvSpPr>
            <p:cNvPr id="310" name="Freeform 182"/>
            <p:cNvSpPr/>
            <p:nvPr/>
          </p:nvSpPr>
          <p:spPr bwMode="auto">
            <a:xfrm>
              <a:off x="1527176" y="3263900"/>
              <a:ext cx="236538" cy="301625"/>
            </a:xfrm>
            <a:custGeom>
              <a:avLst/>
              <a:gdLst>
                <a:gd name="T0" fmla="*/ 0 w 149"/>
                <a:gd name="T1" fmla="*/ 33 h 190"/>
                <a:gd name="T2" fmla="*/ 7 w 149"/>
                <a:gd name="T3" fmla="*/ 28 h 190"/>
                <a:gd name="T4" fmla="*/ 96 w 149"/>
                <a:gd name="T5" fmla="*/ 171 h 190"/>
                <a:gd name="T6" fmla="*/ 96 w 149"/>
                <a:gd name="T7" fmla="*/ 171 h 190"/>
                <a:gd name="T8" fmla="*/ 99 w 149"/>
                <a:gd name="T9" fmla="*/ 176 h 190"/>
                <a:gd name="T10" fmla="*/ 101 w 149"/>
                <a:gd name="T11" fmla="*/ 178 h 190"/>
                <a:gd name="T12" fmla="*/ 105 w 149"/>
                <a:gd name="T13" fmla="*/ 180 h 190"/>
                <a:gd name="T14" fmla="*/ 109 w 149"/>
                <a:gd name="T15" fmla="*/ 181 h 190"/>
                <a:gd name="T16" fmla="*/ 114 w 149"/>
                <a:gd name="T17" fmla="*/ 181 h 190"/>
                <a:gd name="T18" fmla="*/ 119 w 149"/>
                <a:gd name="T19" fmla="*/ 181 h 190"/>
                <a:gd name="T20" fmla="*/ 123 w 149"/>
                <a:gd name="T21" fmla="*/ 180 h 190"/>
                <a:gd name="T22" fmla="*/ 127 w 149"/>
                <a:gd name="T23" fmla="*/ 177 h 190"/>
                <a:gd name="T24" fmla="*/ 127 w 149"/>
                <a:gd name="T25" fmla="*/ 177 h 190"/>
                <a:gd name="T26" fmla="*/ 131 w 149"/>
                <a:gd name="T27" fmla="*/ 174 h 190"/>
                <a:gd name="T28" fmla="*/ 135 w 149"/>
                <a:gd name="T29" fmla="*/ 171 h 190"/>
                <a:gd name="T30" fmla="*/ 137 w 149"/>
                <a:gd name="T31" fmla="*/ 167 h 190"/>
                <a:gd name="T32" fmla="*/ 138 w 149"/>
                <a:gd name="T33" fmla="*/ 163 h 190"/>
                <a:gd name="T34" fmla="*/ 139 w 149"/>
                <a:gd name="T35" fmla="*/ 159 h 190"/>
                <a:gd name="T36" fmla="*/ 139 w 149"/>
                <a:gd name="T37" fmla="*/ 155 h 190"/>
                <a:gd name="T38" fmla="*/ 138 w 149"/>
                <a:gd name="T39" fmla="*/ 150 h 190"/>
                <a:gd name="T40" fmla="*/ 137 w 149"/>
                <a:gd name="T41" fmla="*/ 146 h 190"/>
                <a:gd name="T42" fmla="*/ 49 w 149"/>
                <a:gd name="T43" fmla="*/ 4 h 190"/>
                <a:gd name="T44" fmla="*/ 54 w 149"/>
                <a:gd name="T45" fmla="*/ 0 h 190"/>
                <a:gd name="T46" fmla="*/ 145 w 149"/>
                <a:gd name="T47" fmla="*/ 144 h 190"/>
                <a:gd name="T48" fmla="*/ 145 w 149"/>
                <a:gd name="T49" fmla="*/ 144 h 190"/>
                <a:gd name="T50" fmla="*/ 147 w 149"/>
                <a:gd name="T51" fmla="*/ 150 h 190"/>
                <a:gd name="T52" fmla="*/ 149 w 149"/>
                <a:gd name="T53" fmla="*/ 155 h 190"/>
                <a:gd name="T54" fmla="*/ 149 w 149"/>
                <a:gd name="T55" fmla="*/ 161 h 190"/>
                <a:gd name="T56" fmla="*/ 147 w 149"/>
                <a:gd name="T57" fmla="*/ 166 h 190"/>
                <a:gd name="T58" fmla="*/ 145 w 149"/>
                <a:gd name="T59" fmla="*/ 171 h 190"/>
                <a:gd name="T60" fmla="*/ 142 w 149"/>
                <a:gd name="T61" fmla="*/ 177 h 190"/>
                <a:gd name="T62" fmla="*/ 138 w 149"/>
                <a:gd name="T63" fmla="*/ 181 h 190"/>
                <a:gd name="T64" fmla="*/ 133 w 149"/>
                <a:gd name="T65" fmla="*/ 185 h 190"/>
                <a:gd name="T66" fmla="*/ 133 w 149"/>
                <a:gd name="T67" fmla="*/ 185 h 190"/>
                <a:gd name="T68" fmla="*/ 127 w 149"/>
                <a:gd name="T69" fmla="*/ 188 h 190"/>
                <a:gd name="T70" fmla="*/ 120 w 149"/>
                <a:gd name="T71" fmla="*/ 190 h 190"/>
                <a:gd name="T72" fmla="*/ 115 w 149"/>
                <a:gd name="T73" fmla="*/ 190 h 190"/>
                <a:gd name="T74" fmla="*/ 108 w 149"/>
                <a:gd name="T75" fmla="*/ 190 h 190"/>
                <a:gd name="T76" fmla="*/ 103 w 149"/>
                <a:gd name="T77" fmla="*/ 189 h 190"/>
                <a:gd name="T78" fmla="*/ 97 w 149"/>
                <a:gd name="T79" fmla="*/ 186 h 190"/>
                <a:gd name="T80" fmla="*/ 93 w 149"/>
                <a:gd name="T81" fmla="*/ 182 h 190"/>
                <a:gd name="T82" fmla="*/ 91 w 149"/>
                <a:gd name="T83" fmla="*/ 178 h 190"/>
                <a:gd name="T84" fmla="*/ 0 w 149"/>
                <a:gd name="T85"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90">
                  <a:moveTo>
                    <a:pt x="0" y="33"/>
                  </a:moveTo>
                  <a:lnTo>
                    <a:pt x="7" y="28"/>
                  </a:lnTo>
                  <a:lnTo>
                    <a:pt x="96" y="171"/>
                  </a:lnTo>
                  <a:lnTo>
                    <a:pt x="96" y="171"/>
                  </a:lnTo>
                  <a:lnTo>
                    <a:pt x="99" y="176"/>
                  </a:lnTo>
                  <a:lnTo>
                    <a:pt x="101" y="178"/>
                  </a:lnTo>
                  <a:lnTo>
                    <a:pt x="105" y="180"/>
                  </a:lnTo>
                  <a:lnTo>
                    <a:pt x="109" y="181"/>
                  </a:lnTo>
                  <a:lnTo>
                    <a:pt x="114" y="181"/>
                  </a:lnTo>
                  <a:lnTo>
                    <a:pt x="119" y="181"/>
                  </a:lnTo>
                  <a:lnTo>
                    <a:pt x="123" y="180"/>
                  </a:lnTo>
                  <a:lnTo>
                    <a:pt x="127" y="177"/>
                  </a:lnTo>
                  <a:lnTo>
                    <a:pt x="127" y="177"/>
                  </a:lnTo>
                  <a:lnTo>
                    <a:pt x="131" y="174"/>
                  </a:lnTo>
                  <a:lnTo>
                    <a:pt x="135" y="171"/>
                  </a:lnTo>
                  <a:lnTo>
                    <a:pt x="137" y="167"/>
                  </a:lnTo>
                  <a:lnTo>
                    <a:pt x="138" y="163"/>
                  </a:lnTo>
                  <a:lnTo>
                    <a:pt x="139" y="159"/>
                  </a:lnTo>
                  <a:lnTo>
                    <a:pt x="139" y="155"/>
                  </a:lnTo>
                  <a:lnTo>
                    <a:pt x="138" y="150"/>
                  </a:lnTo>
                  <a:lnTo>
                    <a:pt x="137" y="146"/>
                  </a:lnTo>
                  <a:lnTo>
                    <a:pt x="49" y="4"/>
                  </a:lnTo>
                  <a:lnTo>
                    <a:pt x="54" y="0"/>
                  </a:lnTo>
                  <a:lnTo>
                    <a:pt x="145" y="144"/>
                  </a:lnTo>
                  <a:lnTo>
                    <a:pt x="145" y="144"/>
                  </a:lnTo>
                  <a:lnTo>
                    <a:pt x="147" y="150"/>
                  </a:lnTo>
                  <a:lnTo>
                    <a:pt x="149" y="155"/>
                  </a:lnTo>
                  <a:lnTo>
                    <a:pt x="149" y="161"/>
                  </a:lnTo>
                  <a:lnTo>
                    <a:pt x="147" y="166"/>
                  </a:lnTo>
                  <a:lnTo>
                    <a:pt x="145" y="171"/>
                  </a:lnTo>
                  <a:lnTo>
                    <a:pt x="142" y="177"/>
                  </a:lnTo>
                  <a:lnTo>
                    <a:pt x="138" y="181"/>
                  </a:lnTo>
                  <a:lnTo>
                    <a:pt x="133" y="185"/>
                  </a:lnTo>
                  <a:lnTo>
                    <a:pt x="133" y="185"/>
                  </a:lnTo>
                  <a:lnTo>
                    <a:pt x="127" y="188"/>
                  </a:lnTo>
                  <a:lnTo>
                    <a:pt x="120" y="190"/>
                  </a:lnTo>
                  <a:lnTo>
                    <a:pt x="115" y="190"/>
                  </a:lnTo>
                  <a:lnTo>
                    <a:pt x="108" y="190"/>
                  </a:lnTo>
                  <a:lnTo>
                    <a:pt x="103" y="189"/>
                  </a:lnTo>
                  <a:lnTo>
                    <a:pt x="97" y="186"/>
                  </a:lnTo>
                  <a:lnTo>
                    <a:pt x="93" y="182"/>
                  </a:lnTo>
                  <a:lnTo>
                    <a:pt x="91" y="178"/>
                  </a:ln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311" name="Freeform 183"/>
            <p:cNvSpPr/>
            <p:nvPr/>
          </p:nvSpPr>
          <p:spPr bwMode="auto">
            <a:xfrm>
              <a:off x="1516063" y="3252788"/>
              <a:ext cx="114300" cy="79375"/>
            </a:xfrm>
            <a:custGeom>
              <a:avLst/>
              <a:gdLst>
                <a:gd name="T0" fmla="*/ 0 w 72"/>
                <a:gd name="T1" fmla="*/ 47 h 50"/>
                <a:gd name="T2" fmla="*/ 0 w 72"/>
                <a:gd name="T3" fmla="*/ 47 h 50"/>
                <a:gd name="T4" fmla="*/ 1 w 72"/>
                <a:gd name="T5" fmla="*/ 49 h 50"/>
                <a:gd name="T6" fmla="*/ 4 w 72"/>
                <a:gd name="T7" fmla="*/ 50 h 50"/>
                <a:gd name="T8" fmla="*/ 5 w 72"/>
                <a:gd name="T9" fmla="*/ 50 h 50"/>
                <a:gd name="T10" fmla="*/ 8 w 72"/>
                <a:gd name="T11" fmla="*/ 49 h 50"/>
                <a:gd name="T12" fmla="*/ 69 w 72"/>
                <a:gd name="T13" fmla="*/ 11 h 50"/>
                <a:gd name="T14" fmla="*/ 69 w 72"/>
                <a:gd name="T15" fmla="*/ 11 h 50"/>
                <a:gd name="T16" fmla="*/ 70 w 72"/>
                <a:gd name="T17" fmla="*/ 9 h 50"/>
                <a:gd name="T18" fmla="*/ 72 w 72"/>
                <a:gd name="T19" fmla="*/ 8 h 50"/>
                <a:gd name="T20" fmla="*/ 72 w 72"/>
                <a:gd name="T21" fmla="*/ 5 h 50"/>
                <a:gd name="T22" fmla="*/ 70 w 72"/>
                <a:gd name="T23" fmla="*/ 2 h 50"/>
                <a:gd name="T24" fmla="*/ 70 w 72"/>
                <a:gd name="T25" fmla="*/ 2 h 50"/>
                <a:gd name="T26" fmla="*/ 69 w 72"/>
                <a:gd name="T27" fmla="*/ 1 h 50"/>
                <a:gd name="T28" fmla="*/ 68 w 72"/>
                <a:gd name="T29" fmla="*/ 0 h 50"/>
                <a:gd name="T30" fmla="*/ 65 w 72"/>
                <a:gd name="T31" fmla="*/ 0 h 50"/>
                <a:gd name="T32" fmla="*/ 64 w 72"/>
                <a:gd name="T33" fmla="*/ 1 h 50"/>
                <a:gd name="T34" fmla="*/ 1 w 72"/>
                <a:gd name="T35" fmla="*/ 39 h 50"/>
                <a:gd name="T36" fmla="*/ 1 w 72"/>
                <a:gd name="T37" fmla="*/ 39 h 50"/>
                <a:gd name="T38" fmla="*/ 0 w 72"/>
                <a:gd name="T39" fmla="*/ 40 h 50"/>
                <a:gd name="T40" fmla="*/ 0 w 72"/>
                <a:gd name="T41" fmla="*/ 43 h 50"/>
                <a:gd name="T42" fmla="*/ 0 w 72"/>
                <a:gd name="T43" fmla="*/ 44 h 50"/>
                <a:gd name="T44" fmla="*/ 0 w 72"/>
                <a:gd name="T45" fmla="*/ 47 h 50"/>
                <a:gd name="T46" fmla="*/ 0 w 72"/>
                <a:gd name="T4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50">
                  <a:moveTo>
                    <a:pt x="0" y="47"/>
                  </a:moveTo>
                  <a:lnTo>
                    <a:pt x="0" y="47"/>
                  </a:lnTo>
                  <a:lnTo>
                    <a:pt x="1" y="49"/>
                  </a:lnTo>
                  <a:lnTo>
                    <a:pt x="4" y="50"/>
                  </a:lnTo>
                  <a:lnTo>
                    <a:pt x="5" y="50"/>
                  </a:lnTo>
                  <a:lnTo>
                    <a:pt x="8" y="49"/>
                  </a:lnTo>
                  <a:lnTo>
                    <a:pt x="69" y="11"/>
                  </a:lnTo>
                  <a:lnTo>
                    <a:pt x="69" y="11"/>
                  </a:lnTo>
                  <a:lnTo>
                    <a:pt x="70" y="9"/>
                  </a:lnTo>
                  <a:lnTo>
                    <a:pt x="72" y="8"/>
                  </a:lnTo>
                  <a:lnTo>
                    <a:pt x="72" y="5"/>
                  </a:lnTo>
                  <a:lnTo>
                    <a:pt x="70" y="2"/>
                  </a:lnTo>
                  <a:lnTo>
                    <a:pt x="70" y="2"/>
                  </a:lnTo>
                  <a:lnTo>
                    <a:pt x="69" y="1"/>
                  </a:lnTo>
                  <a:lnTo>
                    <a:pt x="68" y="0"/>
                  </a:lnTo>
                  <a:lnTo>
                    <a:pt x="65" y="0"/>
                  </a:lnTo>
                  <a:lnTo>
                    <a:pt x="64" y="1"/>
                  </a:lnTo>
                  <a:lnTo>
                    <a:pt x="1" y="39"/>
                  </a:lnTo>
                  <a:lnTo>
                    <a:pt x="1" y="39"/>
                  </a:lnTo>
                  <a:lnTo>
                    <a:pt x="0" y="40"/>
                  </a:lnTo>
                  <a:lnTo>
                    <a:pt x="0" y="43"/>
                  </a:lnTo>
                  <a:lnTo>
                    <a:pt x="0" y="44"/>
                  </a:lnTo>
                  <a:lnTo>
                    <a:pt x="0" y="47"/>
                  </a:lnTo>
                  <a:lnTo>
                    <a:pt x="0"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312" name="Freeform 184"/>
            <p:cNvSpPr/>
            <p:nvPr/>
          </p:nvSpPr>
          <p:spPr bwMode="auto">
            <a:xfrm>
              <a:off x="1560513" y="3316288"/>
              <a:ext cx="161925" cy="219075"/>
            </a:xfrm>
            <a:custGeom>
              <a:avLst/>
              <a:gdLst>
                <a:gd name="T0" fmla="*/ 0 w 102"/>
                <a:gd name="T1" fmla="*/ 6 h 138"/>
                <a:gd name="T2" fmla="*/ 9 w 102"/>
                <a:gd name="T3" fmla="*/ 0 h 138"/>
                <a:gd name="T4" fmla="*/ 88 w 102"/>
                <a:gd name="T5" fmla="*/ 128 h 138"/>
                <a:gd name="T6" fmla="*/ 88 w 102"/>
                <a:gd name="T7" fmla="*/ 128 h 138"/>
                <a:gd name="T8" fmla="*/ 91 w 102"/>
                <a:gd name="T9" fmla="*/ 132 h 138"/>
                <a:gd name="T10" fmla="*/ 94 w 102"/>
                <a:gd name="T11" fmla="*/ 133 h 138"/>
                <a:gd name="T12" fmla="*/ 98 w 102"/>
                <a:gd name="T13" fmla="*/ 134 h 138"/>
                <a:gd name="T14" fmla="*/ 102 w 102"/>
                <a:gd name="T15" fmla="*/ 136 h 138"/>
                <a:gd name="T16" fmla="*/ 102 w 102"/>
                <a:gd name="T17" fmla="*/ 136 h 138"/>
                <a:gd name="T18" fmla="*/ 101 w 102"/>
                <a:gd name="T19" fmla="*/ 136 h 138"/>
                <a:gd name="T20" fmla="*/ 101 w 102"/>
                <a:gd name="T21" fmla="*/ 136 h 138"/>
                <a:gd name="T22" fmla="*/ 95 w 102"/>
                <a:gd name="T23" fmla="*/ 138 h 138"/>
                <a:gd name="T24" fmla="*/ 88 w 102"/>
                <a:gd name="T25" fmla="*/ 138 h 138"/>
                <a:gd name="T26" fmla="*/ 83 w 102"/>
                <a:gd name="T27" fmla="*/ 136 h 138"/>
                <a:gd name="T28" fmla="*/ 79 w 102"/>
                <a:gd name="T29" fmla="*/ 132 h 138"/>
                <a:gd name="T30" fmla="*/ 0 w 102"/>
                <a:gd name="T31" fmla="*/ 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38">
                  <a:moveTo>
                    <a:pt x="0" y="6"/>
                  </a:moveTo>
                  <a:lnTo>
                    <a:pt x="9" y="0"/>
                  </a:lnTo>
                  <a:lnTo>
                    <a:pt x="88" y="128"/>
                  </a:lnTo>
                  <a:lnTo>
                    <a:pt x="88" y="128"/>
                  </a:lnTo>
                  <a:lnTo>
                    <a:pt x="91" y="132"/>
                  </a:lnTo>
                  <a:lnTo>
                    <a:pt x="94" y="133"/>
                  </a:lnTo>
                  <a:lnTo>
                    <a:pt x="98" y="134"/>
                  </a:lnTo>
                  <a:lnTo>
                    <a:pt x="102" y="136"/>
                  </a:lnTo>
                  <a:lnTo>
                    <a:pt x="102" y="136"/>
                  </a:lnTo>
                  <a:lnTo>
                    <a:pt x="101" y="136"/>
                  </a:lnTo>
                  <a:lnTo>
                    <a:pt x="101" y="136"/>
                  </a:lnTo>
                  <a:lnTo>
                    <a:pt x="95" y="138"/>
                  </a:lnTo>
                  <a:lnTo>
                    <a:pt x="88" y="138"/>
                  </a:lnTo>
                  <a:lnTo>
                    <a:pt x="83" y="136"/>
                  </a:lnTo>
                  <a:lnTo>
                    <a:pt x="79" y="132"/>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sp>
        <p:nvSpPr>
          <p:cNvPr id="313" name="Freeform 185"/>
          <p:cNvSpPr>
            <a:spLocks noEditPoints="1"/>
          </p:cNvSpPr>
          <p:nvPr/>
        </p:nvSpPr>
        <p:spPr bwMode="auto">
          <a:xfrm>
            <a:off x="5168827" y="2340229"/>
            <a:ext cx="199999" cy="153968"/>
          </a:xfrm>
          <a:custGeom>
            <a:avLst/>
            <a:gdLst>
              <a:gd name="T0" fmla="*/ 124 w 126"/>
              <a:gd name="T1" fmla="*/ 38 h 97"/>
              <a:gd name="T2" fmla="*/ 105 w 126"/>
              <a:gd name="T3" fmla="*/ 15 h 97"/>
              <a:gd name="T4" fmla="*/ 99 w 126"/>
              <a:gd name="T5" fmla="*/ 34 h 97"/>
              <a:gd name="T6" fmla="*/ 111 w 126"/>
              <a:gd name="T7" fmla="*/ 39 h 97"/>
              <a:gd name="T8" fmla="*/ 113 w 126"/>
              <a:gd name="T9" fmla="*/ 55 h 97"/>
              <a:gd name="T10" fmla="*/ 99 w 126"/>
              <a:gd name="T11" fmla="*/ 63 h 97"/>
              <a:gd name="T12" fmla="*/ 113 w 126"/>
              <a:gd name="T13" fmla="*/ 72 h 97"/>
              <a:gd name="T14" fmla="*/ 125 w 126"/>
              <a:gd name="T15" fmla="*/ 58 h 97"/>
              <a:gd name="T16" fmla="*/ 99 w 126"/>
              <a:gd name="T17" fmla="*/ 12 h 97"/>
              <a:gd name="T18" fmla="*/ 40 w 126"/>
              <a:gd name="T19" fmla="*/ 1 h 97"/>
              <a:gd name="T20" fmla="*/ 42 w 126"/>
              <a:gd name="T21" fmla="*/ 5 h 97"/>
              <a:gd name="T22" fmla="*/ 46 w 126"/>
              <a:gd name="T23" fmla="*/ 13 h 97"/>
              <a:gd name="T24" fmla="*/ 40 w 126"/>
              <a:gd name="T25" fmla="*/ 20 h 97"/>
              <a:gd name="T26" fmla="*/ 40 w 126"/>
              <a:gd name="T27" fmla="*/ 84 h 97"/>
              <a:gd name="T28" fmla="*/ 59 w 126"/>
              <a:gd name="T29" fmla="*/ 82 h 97"/>
              <a:gd name="T30" fmla="*/ 79 w 126"/>
              <a:gd name="T31" fmla="*/ 76 h 97"/>
              <a:gd name="T32" fmla="*/ 99 w 126"/>
              <a:gd name="T33" fmla="*/ 63 h 97"/>
              <a:gd name="T34" fmla="*/ 92 w 126"/>
              <a:gd name="T35" fmla="*/ 62 h 97"/>
              <a:gd name="T36" fmla="*/ 86 w 126"/>
              <a:gd name="T37" fmla="*/ 42 h 97"/>
              <a:gd name="T38" fmla="*/ 95 w 126"/>
              <a:gd name="T39" fmla="*/ 35 h 97"/>
              <a:gd name="T40" fmla="*/ 40 w 126"/>
              <a:gd name="T41" fmla="*/ 1 h 97"/>
              <a:gd name="T42" fmla="*/ 33 w 126"/>
              <a:gd name="T43" fmla="*/ 9 h 97"/>
              <a:gd name="T44" fmla="*/ 40 w 126"/>
              <a:gd name="T45" fmla="*/ 1 h 97"/>
              <a:gd name="T46" fmla="*/ 40 w 126"/>
              <a:gd name="T47" fmla="*/ 96 h 97"/>
              <a:gd name="T48" fmla="*/ 38 w 126"/>
              <a:gd name="T49" fmla="*/ 85 h 97"/>
              <a:gd name="T50" fmla="*/ 33 w 126"/>
              <a:gd name="T51" fmla="*/ 97 h 97"/>
              <a:gd name="T52" fmla="*/ 37 w 126"/>
              <a:gd name="T53" fmla="*/ 72 h 97"/>
              <a:gd name="T54" fmla="*/ 33 w 126"/>
              <a:gd name="T55" fmla="*/ 32 h 97"/>
              <a:gd name="T56" fmla="*/ 33 w 126"/>
              <a:gd name="T57" fmla="*/ 15 h 97"/>
              <a:gd name="T58" fmla="*/ 36 w 126"/>
              <a:gd name="T59" fmla="*/ 19 h 97"/>
              <a:gd name="T60" fmla="*/ 33 w 126"/>
              <a:gd name="T61" fmla="*/ 3 h 97"/>
              <a:gd name="T62" fmla="*/ 27 w 126"/>
              <a:gd name="T63" fmla="*/ 20 h 97"/>
              <a:gd name="T64" fmla="*/ 33 w 126"/>
              <a:gd name="T65" fmla="*/ 15 h 97"/>
              <a:gd name="T66" fmla="*/ 33 w 126"/>
              <a:gd name="T67" fmla="*/ 3 h 97"/>
              <a:gd name="T68" fmla="*/ 27 w 126"/>
              <a:gd name="T69" fmla="*/ 97 h 97"/>
              <a:gd name="T70" fmla="*/ 27 w 126"/>
              <a:gd name="T71" fmla="*/ 92 h 97"/>
              <a:gd name="T72" fmla="*/ 33 w 126"/>
              <a:gd name="T73" fmla="*/ 32 h 97"/>
              <a:gd name="T74" fmla="*/ 23 w 126"/>
              <a:gd name="T75" fmla="*/ 69 h 97"/>
              <a:gd name="T76" fmla="*/ 27 w 126"/>
              <a:gd name="T77" fmla="*/ 59 h 97"/>
              <a:gd name="T78" fmla="*/ 26 w 126"/>
              <a:gd name="T79" fmla="*/ 47 h 97"/>
              <a:gd name="T80" fmla="*/ 23 w 126"/>
              <a:gd name="T81" fmla="*/ 39 h 97"/>
              <a:gd name="T82" fmla="*/ 33 w 126"/>
              <a:gd name="T83" fmla="*/ 32 h 97"/>
              <a:gd name="T84" fmla="*/ 17 w 126"/>
              <a:gd name="T85" fmla="*/ 11 h 97"/>
              <a:gd name="T86" fmla="*/ 2 w 126"/>
              <a:gd name="T87" fmla="*/ 40 h 97"/>
              <a:gd name="T88" fmla="*/ 8 w 126"/>
              <a:gd name="T89" fmla="*/ 88 h 97"/>
              <a:gd name="T90" fmla="*/ 23 w 126"/>
              <a:gd name="T91" fmla="*/ 97 h 97"/>
              <a:gd name="T92" fmla="*/ 22 w 126"/>
              <a:gd name="T93" fmla="*/ 91 h 97"/>
              <a:gd name="T94" fmla="*/ 17 w 126"/>
              <a:gd name="T95" fmla="*/ 74 h 97"/>
              <a:gd name="T96" fmla="*/ 23 w 126"/>
              <a:gd name="T97" fmla="*/ 65 h 97"/>
              <a:gd name="T98" fmla="*/ 13 w 126"/>
              <a:gd name="T99" fmla="*/ 65 h 97"/>
              <a:gd name="T100" fmla="*/ 7 w 126"/>
              <a:gd name="T101" fmla="*/ 54 h 97"/>
              <a:gd name="T102" fmla="*/ 14 w 126"/>
              <a:gd name="T103" fmla="*/ 43 h 97"/>
              <a:gd name="T104" fmla="*/ 23 w 126"/>
              <a:gd name="T105" fmla="*/ 39 h 97"/>
              <a:gd name="T106" fmla="*/ 14 w 126"/>
              <a:gd name="T107" fmla="*/ 32 h 97"/>
              <a:gd name="T108" fmla="*/ 14 w 126"/>
              <a:gd name="T109" fmla="*/ 2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97">
                <a:moveTo>
                  <a:pt x="126" y="53"/>
                </a:moveTo>
                <a:lnTo>
                  <a:pt x="126" y="53"/>
                </a:lnTo>
                <a:lnTo>
                  <a:pt x="126" y="45"/>
                </a:lnTo>
                <a:lnTo>
                  <a:pt x="124" y="38"/>
                </a:lnTo>
                <a:lnTo>
                  <a:pt x="121" y="31"/>
                </a:lnTo>
                <a:lnTo>
                  <a:pt x="117" y="24"/>
                </a:lnTo>
                <a:lnTo>
                  <a:pt x="109" y="17"/>
                </a:lnTo>
                <a:lnTo>
                  <a:pt x="105" y="15"/>
                </a:lnTo>
                <a:lnTo>
                  <a:pt x="105" y="15"/>
                </a:lnTo>
                <a:lnTo>
                  <a:pt x="99" y="12"/>
                </a:lnTo>
                <a:lnTo>
                  <a:pt x="99" y="34"/>
                </a:lnTo>
                <a:lnTo>
                  <a:pt x="99" y="34"/>
                </a:lnTo>
                <a:lnTo>
                  <a:pt x="103" y="35"/>
                </a:lnTo>
                <a:lnTo>
                  <a:pt x="106" y="36"/>
                </a:lnTo>
                <a:lnTo>
                  <a:pt x="106" y="36"/>
                </a:lnTo>
                <a:lnTo>
                  <a:pt x="111" y="39"/>
                </a:lnTo>
                <a:lnTo>
                  <a:pt x="114" y="45"/>
                </a:lnTo>
                <a:lnTo>
                  <a:pt x="114" y="50"/>
                </a:lnTo>
                <a:lnTo>
                  <a:pt x="113" y="55"/>
                </a:lnTo>
                <a:lnTo>
                  <a:pt x="113" y="55"/>
                </a:lnTo>
                <a:lnTo>
                  <a:pt x="110" y="59"/>
                </a:lnTo>
                <a:lnTo>
                  <a:pt x="107" y="62"/>
                </a:lnTo>
                <a:lnTo>
                  <a:pt x="103" y="63"/>
                </a:lnTo>
                <a:lnTo>
                  <a:pt x="99" y="63"/>
                </a:lnTo>
                <a:lnTo>
                  <a:pt x="99" y="76"/>
                </a:lnTo>
                <a:lnTo>
                  <a:pt x="99" y="76"/>
                </a:lnTo>
                <a:lnTo>
                  <a:pt x="109" y="74"/>
                </a:lnTo>
                <a:lnTo>
                  <a:pt x="113" y="72"/>
                </a:lnTo>
                <a:lnTo>
                  <a:pt x="117" y="70"/>
                </a:lnTo>
                <a:lnTo>
                  <a:pt x="121" y="68"/>
                </a:lnTo>
                <a:lnTo>
                  <a:pt x="122" y="63"/>
                </a:lnTo>
                <a:lnTo>
                  <a:pt x="125" y="58"/>
                </a:lnTo>
                <a:lnTo>
                  <a:pt x="126" y="53"/>
                </a:lnTo>
                <a:lnTo>
                  <a:pt x="126" y="53"/>
                </a:lnTo>
                <a:close/>
                <a:moveTo>
                  <a:pt x="99" y="12"/>
                </a:moveTo>
                <a:lnTo>
                  <a:pt x="99" y="12"/>
                </a:lnTo>
                <a:lnTo>
                  <a:pt x="82" y="5"/>
                </a:lnTo>
                <a:lnTo>
                  <a:pt x="65" y="1"/>
                </a:lnTo>
                <a:lnTo>
                  <a:pt x="52" y="0"/>
                </a:lnTo>
                <a:lnTo>
                  <a:pt x="40" y="1"/>
                </a:lnTo>
                <a:lnTo>
                  <a:pt x="40" y="5"/>
                </a:lnTo>
                <a:lnTo>
                  <a:pt x="40" y="5"/>
                </a:lnTo>
                <a:lnTo>
                  <a:pt x="42" y="5"/>
                </a:lnTo>
                <a:lnTo>
                  <a:pt x="42" y="5"/>
                </a:lnTo>
                <a:lnTo>
                  <a:pt x="42" y="5"/>
                </a:lnTo>
                <a:lnTo>
                  <a:pt x="45" y="8"/>
                </a:lnTo>
                <a:lnTo>
                  <a:pt x="46" y="11"/>
                </a:lnTo>
                <a:lnTo>
                  <a:pt x="46" y="13"/>
                </a:lnTo>
                <a:lnTo>
                  <a:pt x="46" y="16"/>
                </a:lnTo>
                <a:lnTo>
                  <a:pt x="46" y="16"/>
                </a:lnTo>
                <a:lnTo>
                  <a:pt x="44" y="19"/>
                </a:lnTo>
                <a:lnTo>
                  <a:pt x="40" y="20"/>
                </a:lnTo>
                <a:lnTo>
                  <a:pt x="40" y="76"/>
                </a:lnTo>
                <a:lnTo>
                  <a:pt x="40" y="76"/>
                </a:lnTo>
                <a:lnTo>
                  <a:pt x="40" y="80"/>
                </a:lnTo>
                <a:lnTo>
                  <a:pt x="40" y="84"/>
                </a:lnTo>
                <a:lnTo>
                  <a:pt x="40" y="96"/>
                </a:lnTo>
                <a:lnTo>
                  <a:pt x="40" y="96"/>
                </a:lnTo>
                <a:lnTo>
                  <a:pt x="49" y="91"/>
                </a:lnTo>
                <a:lnTo>
                  <a:pt x="59" y="82"/>
                </a:lnTo>
                <a:lnTo>
                  <a:pt x="69" y="77"/>
                </a:lnTo>
                <a:lnTo>
                  <a:pt x="73" y="76"/>
                </a:lnTo>
                <a:lnTo>
                  <a:pt x="79" y="76"/>
                </a:lnTo>
                <a:lnTo>
                  <a:pt x="79" y="76"/>
                </a:lnTo>
                <a:lnTo>
                  <a:pt x="90" y="76"/>
                </a:lnTo>
                <a:lnTo>
                  <a:pt x="99" y="76"/>
                </a:lnTo>
                <a:lnTo>
                  <a:pt x="99" y="63"/>
                </a:lnTo>
                <a:lnTo>
                  <a:pt x="99" y="63"/>
                </a:lnTo>
                <a:lnTo>
                  <a:pt x="97" y="63"/>
                </a:lnTo>
                <a:lnTo>
                  <a:pt x="92" y="62"/>
                </a:lnTo>
                <a:lnTo>
                  <a:pt x="92" y="62"/>
                </a:lnTo>
                <a:lnTo>
                  <a:pt x="92" y="62"/>
                </a:lnTo>
                <a:lnTo>
                  <a:pt x="88" y="59"/>
                </a:lnTo>
                <a:lnTo>
                  <a:pt x="86" y="54"/>
                </a:lnTo>
                <a:lnTo>
                  <a:pt x="84" y="49"/>
                </a:lnTo>
                <a:lnTo>
                  <a:pt x="86" y="42"/>
                </a:lnTo>
                <a:lnTo>
                  <a:pt x="86" y="42"/>
                </a:lnTo>
                <a:lnTo>
                  <a:pt x="88" y="39"/>
                </a:lnTo>
                <a:lnTo>
                  <a:pt x="91" y="36"/>
                </a:lnTo>
                <a:lnTo>
                  <a:pt x="95" y="35"/>
                </a:lnTo>
                <a:lnTo>
                  <a:pt x="99" y="34"/>
                </a:lnTo>
                <a:lnTo>
                  <a:pt x="99" y="12"/>
                </a:lnTo>
                <a:close/>
                <a:moveTo>
                  <a:pt x="40" y="1"/>
                </a:moveTo>
                <a:lnTo>
                  <a:pt x="40" y="1"/>
                </a:lnTo>
                <a:lnTo>
                  <a:pt x="33" y="3"/>
                </a:lnTo>
                <a:lnTo>
                  <a:pt x="33" y="11"/>
                </a:lnTo>
                <a:lnTo>
                  <a:pt x="33" y="11"/>
                </a:lnTo>
                <a:lnTo>
                  <a:pt x="33" y="9"/>
                </a:lnTo>
                <a:lnTo>
                  <a:pt x="33" y="9"/>
                </a:lnTo>
                <a:lnTo>
                  <a:pt x="36" y="7"/>
                </a:lnTo>
                <a:lnTo>
                  <a:pt x="40" y="5"/>
                </a:lnTo>
                <a:lnTo>
                  <a:pt x="40" y="1"/>
                </a:lnTo>
                <a:lnTo>
                  <a:pt x="40" y="1"/>
                </a:lnTo>
                <a:close/>
                <a:moveTo>
                  <a:pt x="33" y="97"/>
                </a:moveTo>
                <a:lnTo>
                  <a:pt x="33" y="97"/>
                </a:lnTo>
                <a:lnTo>
                  <a:pt x="40" y="96"/>
                </a:lnTo>
                <a:lnTo>
                  <a:pt x="40" y="84"/>
                </a:lnTo>
                <a:lnTo>
                  <a:pt x="40" y="84"/>
                </a:lnTo>
                <a:lnTo>
                  <a:pt x="38" y="85"/>
                </a:lnTo>
                <a:lnTo>
                  <a:pt x="38" y="85"/>
                </a:lnTo>
                <a:lnTo>
                  <a:pt x="36" y="89"/>
                </a:lnTo>
                <a:lnTo>
                  <a:pt x="33" y="92"/>
                </a:lnTo>
                <a:lnTo>
                  <a:pt x="33" y="97"/>
                </a:lnTo>
                <a:lnTo>
                  <a:pt x="33" y="97"/>
                </a:lnTo>
                <a:close/>
                <a:moveTo>
                  <a:pt x="40" y="20"/>
                </a:moveTo>
                <a:lnTo>
                  <a:pt x="40" y="76"/>
                </a:lnTo>
                <a:lnTo>
                  <a:pt x="40" y="76"/>
                </a:lnTo>
                <a:lnTo>
                  <a:pt x="37" y="72"/>
                </a:lnTo>
                <a:lnTo>
                  <a:pt x="33" y="69"/>
                </a:lnTo>
                <a:lnTo>
                  <a:pt x="33" y="69"/>
                </a:lnTo>
                <a:lnTo>
                  <a:pt x="33" y="69"/>
                </a:lnTo>
                <a:lnTo>
                  <a:pt x="33" y="32"/>
                </a:lnTo>
                <a:lnTo>
                  <a:pt x="33" y="32"/>
                </a:lnTo>
                <a:lnTo>
                  <a:pt x="33" y="30"/>
                </a:lnTo>
                <a:lnTo>
                  <a:pt x="33" y="26"/>
                </a:lnTo>
                <a:lnTo>
                  <a:pt x="33" y="15"/>
                </a:lnTo>
                <a:lnTo>
                  <a:pt x="33" y="15"/>
                </a:lnTo>
                <a:lnTo>
                  <a:pt x="34" y="17"/>
                </a:lnTo>
                <a:lnTo>
                  <a:pt x="36" y="19"/>
                </a:lnTo>
                <a:lnTo>
                  <a:pt x="36" y="19"/>
                </a:lnTo>
                <a:lnTo>
                  <a:pt x="40" y="20"/>
                </a:lnTo>
                <a:lnTo>
                  <a:pt x="40" y="20"/>
                </a:lnTo>
                <a:close/>
                <a:moveTo>
                  <a:pt x="33" y="3"/>
                </a:moveTo>
                <a:lnTo>
                  <a:pt x="33" y="3"/>
                </a:lnTo>
                <a:lnTo>
                  <a:pt x="23" y="7"/>
                </a:lnTo>
                <a:lnTo>
                  <a:pt x="23" y="19"/>
                </a:lnTo>
                <a:lnTo>
                  <a:pt x="23" y="19"/>
                </a:lnTo>
                <a:lnTo>
                  <a:pt x="27" y="20"/>
                </a:lnTo>
                <a:lnTo>
                  <a:pt x="27" y="20"/>
                </a:lnTo>
                <a:lnTo>
                  <a:pt x="30" y="23"/>
                </a:lnTo>
                <a:lnTo>
                  <a:pt x="33" y="26"/>
                </a:lnTo>
                <a:lnTo>
                  <a:pt x="33" y="15"/>
                </a:lnTo>
                <a:lnTo>
                  <a:pt x="33" y="15"/>
                </a:lnTo>
                <a:lnTo>
                  <a:pt x="32" y="13"/>
                </a:lnTo>
                <a:lnTo>
                  <a:pt x="33" y="11"/>
                </a:lnTo>
                <a:lnTo>
                  <a:pt x="33" y="3"/>
                </a:lnTo>
                <a:lnTo>
                  <a:pt x="33" y="3"/>
                </a:lnTo>
                <a:close/>
                <a:moveTo>
                  <a:pt x="23" y="97"/>
                </a:moveTo>
                <a:lnTo>
                  <a:pt x="23" y="97"/>
                </a:lnTo>
                <a:lnTo>
                  <a:pt x="27" y="97"/>
                </a:lnTo>
                <a:lnTo>
                  <a:pt x="33" y="97"/>
                </a:lnTo>
                <a:lnTo>
                  <a:pt x="33" y="92"/>
                </a:lnTo>
                <a:lnTo>
                  <a:pt x="33" y="92"/>
                </a:lnTo>
                <a:lnTo>
                  <a:pt x="27" y="92"/>
                </a:lnTo>
                <a:lnTo>
                  <a:pt x="23" y="91"/>
                </a:lnTo>
                <a:lnTo>
                  <a:pt x="23" y="97"/>
                </a:lnTo>
                <a:lnTo>
                  <a:pt x="23" y="97"/>
                </a:lnTo>
                <a:close/>
                <a:moveTo>
                  <a:pt x="33" y="32"/>
                </a:moveTo>
                <a:lnTo>
                  <a:pt x="33" y="69"/>
                </a:lnTo>
                <a:lnTo>
                  <a:pt x="33" y="69"/>
                </a:lnTo>
                <a:lnTo>
                  <a:pt x="27" y="68"/>
                </a:lnTo>
                <a:lnTo>
                  <a:pt x="23" y="69"/>
                </a:lnTo>
                <a:lnTo>
                  <a:pt x="23" y="65"/>
                </a:lnTo>
                <a:lnTo>
                  <a:pt x="23" y="65"/>
                </a:lnTo>
                <a:lnTo>
                  <a:pt x="26" y="62"/>
                </a:lnTo>
                <a:lnTo>
                  <a:pt x="27" y="59"/>
                </a:lnTo>
                <a:lnTo>
                  <a:pt x="27" y="59"/>
                </a:lnTo>
                <a:lnTo>
                  <a:pt x="29" y="55"/>
                </a:lnTo>
                <a:lnTo>
                  <a:pt x="29" y="50"/>
                </a:lnTo>
                <a:lnTo>
                  <a:pt x="26" y="47"/>
                </a:lnTo>
                <a:lnTo>
                  <a:pt x="23" y="45"/>
                </a:lnTo>
                <a:lnTo>
                  <a:pt x="23" y="43"/>
                </a:lnTo>
                <a:lnTo>
                  <a:pt x="23" y="39"/>
                </a:lnTo>
                <a:lnTo>
                  <a:pt x="23" y="39"/>
                </a:lnTo>
                <a:lnTo>
                  <a:pt x="27" y="38"/>
                </a:lnTo>
                <a:lnTo>
                  <a:pt x="32" y="34"/>
                </a:lnTo>
                <a:lnTo>
                  <a:pt x="32" y="34"/>
                </a:lnTo>
                <a:lnTo>
                  <a:pt x="33" y="32"/>
                </a:lnTo>
                <a:lnTo>
                  <a:pt x="33" y="32"/>
                </a:lnTo>
                <a:close/>
                <a:moveTo>
                  <a:pt x="23" y="7"/>
                </a:moveTo>
                <a:lnTo>
                  <a:pt x="23" y="7"/>
                </a:lnTo>
                <a:lnTo>
                  <a:pt x="17" y="11"/>
                </a:lnTo>
                <a:lnTo>
                  <a:pt x="13" y="16"/>
                </a:lnTo>
                <a:lnTo>
                  <a:pt x="8" y="21"/>
                </a:lnTo>
                <a:lnTo>
                  <a:pt x="6" y="27"/>
                </a:lnTo>
                <a:lnTo>
                  <a:pt x="2" y="40"/>
                </a:lnTo>
                <a:lnTo>
                  <a:pt x="0" y="54"/>
                </a:lnTo>
                <a:lnTo>
                  <a:pt x="2" y="66"/>
                </a:lnTo>
                <a:lnTo>
                  <a:pt x="4" y="78"/>
                </a:lnTo>
                <a:lnTo>
                  <a:pt x="8" y="88"/>
                </a:lnTo>
                <a:lnTo>
                  <a:pt x="13" y="91"/>
                </a:lnTo>
                <a:lnTo>
                  <a:pt x="15" y="93"/>
                </a:lnTo>
                <a:lnTo>
                  <a:pt x="15" y="93"/>
                </a:lnTo>
                <a:lnTo>
                  <a:pt x="23" y="97"/>
                </a:lnTo>
                <a:lnTo>
                  <a:pt x="23" y="91"/>
                </a:lnTo>
                <a:lnTo>
                  <a:pt x="22" y="91"/>
                </a:lnTo>
                <a:lnTo>
                  <a:pt x="22" y="91"/>
                </a:lnTo>
                <a:lnTo>
                  <a:pt x="22" y="91"/>
                </a:lnTo>
                <a:lnTo>
                  <a:pt x="18" y="88"/>
                </a:lnTo>
                <a:lnTo>
                  <a:pt x="17" y="84"/>
                </a:lnTo>
                <a:lnTo>
                  <a:pt x="15" y="80"/>
                </a:lnTo>
                <a:lnTo>
                  <a:pt x="17" y="74"/>
                </a:lnTo>
                <a:lnTo>
                  <a:pt x="17" y="74"/>
                </a:lnTo>
                <a:lnTo>
                  <a:pt x="19" y="72"/>
                </a:lnTo>
                <a:lnTo>
                  <a:pt x="23" y="69"/>
                </a:lnTo>
                <a:lnTo>
                  <a:pt x="23" y="65"/>
                </a:lnTo>
                <a:lnTo>
                  <a:pt x="23" y="65"/>
                </a:lnTo>
                <a:lnTo>
                  <a:pt x="18" y="66"/>
                </a:lnTo>
                <a:lnTo>
                  <a:pt x="13" y="65"/>
                </a:lnTo>
                <a:lnTo>
                  <a:pt x="13" y="65"/>
                </a:lnTo>
                <a:lnTo>
                  <a:pt x="13" y="65"/>
                </a:lnTo>
                <a:lnTo>
                  <a:pt x="10" y="62"/>
                </a:lnTo>
                <a:lnTo>
                  <a:pt x="7" y="58"/>
                </a:lnTo>
                <a:lnTo>
                  <a:pt x="7" y="54"/>
                </a:lnTo>
                <a:lnTo>
                  <a:pt x="8" y="49"/>
                </a:lnTo>
                <a:lnTo>
                  <a:pt x="8" y="49"/>
                </a:lnTo>
                <a:lnTo>
                  <a:pt x="11" y="46"/>
                </a:lnTo>
                <a:lnTo>
                  <a:pt x="14" y="43"/>
                </a:lnTo>
                <a:lnTo>
                  <a:pt x="18" y="43"/>
                </a:lnTo>
                <a:lnTo>
                  <a:pt x="23" y="43"/>
                </a:lnTo>
                <a:lnTo>
                  <a:pt x="23" y="39"/>
                </a:lnTo>
                <a:lnTo>
                  <a:pt x="23" y="39"/>
                </a:lnTo>
                <a:lnTo>
                  <a:pt x="18" y="38"/>
                </a:lnTo>
                <a:lnTo>
                  <a:pt x="18" y="38"/>
                </a:lnTo>
                <a:lnTo>
                  <a:pt x="15" y="35"/>
                </a:lnTo>
                <a:lnTo>
                  <a:pt x="14" y="32"/>
                </a:lnTo>
                <a:lnTo>
                  <a:pt x="13" y="28"/>
                </a:lnTo>
                <a:lnTo>
                  <a:pt x="14" y="24"/>
                </a:lnTo>
                <a:lnTo>
                  <a:pt x="14" y="24"/>
                </a:lnTo>
                <a:lnTo>
                  <a:pt x="14" y="24"/>
                </a:lnTo>
                <a:lnTo>
                  <a:pt x="18" y="20"/>
                </a:lnTo>
                <a:lnTo>
                  <a:pt x="23" y="19"/>
                </a:lnTo>
                <a:lnTo>
                  <a:pt x="23" y="7"/>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grpSp>
        <p:nvGrpSpPr>
          <p:cNvPr id="314" name="组合 199"/>
          <p:cNvGrpSpPr/>
          <p:nvPr/>
        </p:nvGrpSpPr>
        <p:grpSpPr>
          <a:xfrm>
            <a:off x="6940247" y="3395780"/>
            <a:ext cx="265078" cy="334919"/>
            <a:chOff x="3665538" y="3100388"/>
            <a:chExt cx="265113" cy="334963"/>
          </a:xfrm>
          <a:solidFill>
            <a:srgbClr val="C00000"/>
          </a:solidFill>
        </p:grpSpPr>
        <p:sp>
          <p:nvSpPr>
            <p:cNvPr id="315" name="Freeform 186"/>
            <p:cNvSpPr/>
            <p:nvPr/>
          </p:nvSpPr>
          <p:spPr bwMode="auto">
            <a:xfrm>
              <a:off x="3665538" y="3109913"/>
              <a:ext cx="252413" cy="325438"/>
            </a:xfrm>
            <a:custGeom>
              <a:avLst/>
              <a:gdLst>
                <a:gd name="T0" fmla="*/ 159 w 159"/>
                <a:gd name="T1" fmla="*/ 36 h 205"/>
                <a:gd name="T2" fmla="*/ 151 w 159"/>
                <a:gd name="T3" fmla="*/ 32 h 205"/>
                <a:gd name="T4" fmla="*/ 56 w 159"/>
                <a:gd name="T5" fmla="*/ 185 h 205"/>
                <a:gd name="T6" fmla="*/ 56 w 159"/>
                <a:gd name="T7" fmla="*/ 185 h 205"/>
                <a:gd name="T8" fmla="*/ 53 w 159"/>
                <a:gd name="T9" fmla="*/ 189 h 205"/>
                <a:gd name="T10" fmla="*/ 50 w 159"/>
                <a:gd name="T11" fmla="*/ 191 h 205"/>
                <a:gd name="T12" fmla="*/ 46 w 159"/>
                <a:gd name="T13" fmla="*/ 193 h 205"/>
                <a:gd name="T14" fmla="*/ 41 w 159"/>
                <a:gd name="T15" fmla="*/ 194 h 205"/>
                <a:gd name="T16" fmla="*/ 37 w 159"/>
                <a:gd name="T17" fmla="*/ 195 h 205"/>
                <a:gd name="T18" fmla="*/ 31 w 159"/>
                <a:gd name="T19" fmla="*/ 194 h 205"/>
                <a:gd name="T20" fmla="*/ 27 w 159"/>
                <a:gd name="T21" fmla="*/ 193 h 205"/>
                <a:gd name="T22" fmla="*/ 22 w 159"/>
                <a:gd name="T23" fmla="*/ 191 h 205"/>
                <a:gd name="T24" fmla="*/ 22 w 159"/>
                <a:gd name="T25" fmla="*/ 191 h 205"/>
                <a:gd name="T26" fmla="*/ 18 w 159"/>
                <a:gd name="T27" fmla="*/ 187 h 205"/>
                <a:gd name="T28" fmla="*/ 15 w 159"/>
                <a:gd name="T29" fmla="*/ 185 h 205"/>
                <a:gd name="T30" fmla="*/ 12 w 159"/>
                <a:gd name="T31" fmla="*/ 180 h 205"/>
                <a:gd name="T32" fmla="*/ 10 w 159"/>
                <a:gd name="T33" fmla="*/ 175 h 205"/>
                <a:gd name="T34" fmla="*/ 10 w 159"/>
                <a:gd name="T35" fmla="*/ 171 h 205"/>
                <a:gd name="T36" fmla="*/ 10 w 159"/>
                <a:gd name="T37" fmla="*/ 166 h 205"/>
                <a:gd name="T38" fmla="*/ 11 w 159"/>
                <a:gd name="T39" fmla="*/ 162 h 205"/>
                <a:gd name="T40" fmla="*/ 12 w 159"/>
                <a:gd name="T41" fmla="*/ 157 h 205"/>
                <a:gd name="T42" fmla="*/ 107 w 159"/>
                <a:gd name="T43" fmla="*/ 4 h 205"/>
                <a:gd name="T44" fmla="*/ 100 w 159"/>
                <a:gd name="T45" fmla="*/ 0 h 205"/>
                <a:gd name="T46" fmla="*/ 4 w 159"/>
                <a:gd name="T47" fmla="*/ 155 h 205"/>
                <a:gd name="T48" fmla="*/ 4 w 159"/>
                <a:gd name="T49" fmla="*/ 155 h 205"/>
                <a:gd name="T50" fmla="*/ 2 w 159"/>
                <a:gd name="T51" fmla="*/ 160 h 205"/>
                <a:gd name="T52" fmla="*/ 0 w 159"/>
                <a:gd name="T53" fmla="*/ 167 h 205"/>
                <a:gd name="T54" fmla="*/ 0 w 159"/>
                <a:gd name="T55" fmla="*/ 172 h 205"/>
                <a:gd name="T56" fmla="*/ 2 w 159"/>
                <a:gd name="T57" fmla="*/ 179 h 205"/>
                <a:gd name="T58" fmla="*/ 3 w 159"/>
                <a:gd name="T59" fmla="*/ 185 h 205"/>
                <a:gd name="T60" fmla="*/ 7 w 159"/>
                <a:gd name="T61" fmla="*/ 190 h 205"/>
                <a:gd name="T62" fmla="*/ 11 w 159"/>
                <a:gd name="T63" fmla="*/ 195 h 205"/>
                <a:gd name="T64" fmla="*/ 16 w 159"/>
                <a:gd name="T65" fmla="*/ 199 h 205"/>
                <a:gd name="T66" fmla="*/ 16 w 159"/>
                <a:gd name="T67" fmla="*/ 199 h 205"/>
                <a:gd name="T68" fmla="*/ 23 w 159"/>
                <a:gd name="T69" fmla="*/ 202 h 205"/>
                <a:gd name="T70" fmla="*/ 30 w 159"/>
                <a:gd name="T71" fmla="*/ 203 h 205"/>
                <a:gd name="T72" fmla="*/ 35 w 159"/>
                <a:gd name="T73" fmla="*/ 205 h 205"/>
                <a:gd name="T74" fmla="*/ 42 w 159"/>
                <a:gd name="T75" fmla="*/ 205 h 205"/>
                <a:gd name="T76" fmla="*/ 48 w 159"/>
                <a:gd name="T77" fmla="*/ 202 h 205"/>
                <a:gd name="T78" fmla="*/ 53 w 159"/>
                <a:gd name="T79" fmla="*/ 199 h 205"/>
                <a:gd name="T80" fmla="*/ 58 w 159"/>
                <a:gd name="T81" fmla="*/ 195 h 205"/>
                <a:gd name="T82" fmla="*/ 62 w 159"/>
                <a:gd name="T83" fmla="*/ 191 h 205"/>
                <a:gd name="T84" fmla="*/ 159 w 159"/>
                <a:gd name="T85" fmla="*/ 3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05">
                  <a:moveTo>
                    <a:pt x="159" y="36"/>
                  </a:moveTo>
                  <a:lnTo>
                    <a:pt x="151" y="32"/>
                  </a:lnTo>
                  <a:lnTo>
                    <a:pt x="56" y="185"/>
                  </a:lnTo>
                  <a:lnTo>
                    <a:pt x="56" y="185"/>
                  </a:lnTo>
                  <a:lnTo>
                    <a:pt x="53" y="189"/>
                  </a:lnTo>
                  <a:lnTo>
                    <a:pt x="50" y="191"/>
                  </a:lnTo>
                  <a:lnTo>
                    <a:pt x="46" y="193"/>
                  </a:lnTo>
                  <a:lnTo>
                    <a:pt x="41" y="194"/>
                  </a:lnTo>
                  <a:lnTo>
                    <a:pt x="37" y="195"/>
                  </a:lnTo>
                  <a:lnTo>
                    <a:pt x="31" y="194"/>
                  </a:lnTo>
                  <a:lnTo>
                    <a:pt x="27" y="193"/>
                  </a:lnTo>
                  <a:lnTo>
                    <a:pt x="22" y="191"/>
                  </a:lnTo>
                  <a:lnTo>
                    <a:pt x="22" y="191"/>
                  </a:lnTo>
                  <a:lnTo>
                    <a:pt x="18" y="187"/>
                  </a:lnTo>
                  <a:lnTo>
                    <a:pt x="15" y="185"/>
                  </a:lnTo>
                  <a:lnTo>
                    <a:pt x="12" y="180"/>
                  </a:lnTo>
                  <a:lnTo>
                    <a:pt x="10" y="175"/>
                  </a:lnTo>
                  <a:lnTo>
                    <a:pt x="10" y="171"/>
                  </a:lnTo>
                  <a:lnTo>
                    <a:pt x="10" y="166"/>
                  </a:lnTo>
                  <a:lnTo>
                    <a:pt x="11" y="162"/>
                  </a:lnTo>
                  <a:lnTo>
                    <a:pt x="12" y="157"/>
                  </a:lnTo>
                  <a:lnTo>
                    <a:pt x="107" y="4"/>
                  </a:lnTo>
                  <a:lnTo>
                    <a:pt x="100" y="0"/>
                  </a:lnTo>
                  <a:lnTo>
                    <a:pt x="4" y="155"/>
                  </a:lnTo>
                  <a:lnTo>
                    <a:pt x="4" y="155"/>
                  </a:lnTo>
                  <a:lnTo>
                    <a:pt x="2" y="160"/>
                  </a:lnTo>
                  <a:lnTo>
                    <a:pt x="0" y="167"/>
                  </a:lnTo>
                  <a:lnTo>
                    <a:pt x="0" y="172"/>
                  </a:lnTo>
                  <a:lnTo>
                    <a:pt x="2" y="179"/>
                  </a:lnTo>
                  <a:lnTo>
                    <a:pt x="3" y="185"/>
                  </a:lnTo>
                  <a:lnTo>
                    <a:pt x="7" y="190"/>
                  </a:lnTo>
                  <a:lnTo>
                    <a:pt x="11" y="195"/>
                  </a:lnTo>
                  <a:lnTo>
                    <a:pt x="16" y="199"/>
                  </a:lnTo>
                  <a:lnTo>
                    <a:pt x="16" y="199"/>
                  </a:lnTo>
                  <a:lnTo>
                    <a:pt x="23" y="202"/>
                  </a:lnTo>
                  <a:lnTo>
                    <a:pt x="30" y="203"/>
                  </a:lnTo>
                  <a:lnTo>
                    <a:pt x="35" y="205"/>
                  </a:lnTo>
                  <a:lnTo>
                    <a:pt x="42" y="205"/>
                  </a:lnTo>
                  <a:lnTo>
                    <a:pt x="48" y="202"/>
                  </a:lnTo>
                  <a:lnTo>
                    <a:pt x="53" y="199"/>
                  </a:lnTo>
                  <a:lnTo>
                    <a:pt x="58" y="195"/>
                  </a:lnTo>
                  <a:lnTo>
                    <a:pt x="62" y="191"/>
                  </a:lnTo>
                  <a:lnTo>
                    <a:pt x="159"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316" name="Freeform 187"/>
            <p:cNvSpPr/>
            <p:nvPr/>
          </p:nvSpPr>
          <p:spPr bwMode="auto">
            <a:xfrm>
              <a:off x="3808413" y="3100388"/>
              <a:ext cx="122238" cy="82550"/>
            </a:xfrm>
            <a:custGeom>
              <a:avLst/>
              <a:gdLst>
                <a:gd name="T0" fmla="*/ 75 w 77"/>
                <a:gd name="T1" fmla="*/ 50 h 52"/>
                <a:gd name="T2" fmla="*/ 75 w 77"/>
                <a:gd name="T3" fmla="*/ 50 h 52"/>
                <a:gd name="T4" fmla="*/ 74 w 77"/>
                <a:gd name="T5" fmla="*/ 51 h 52"/>
                <a:gd name="T6" fmla="*/ 71 w 77"/>
                <a:gd name="T7" fmla="*/ 52 h 52"/>
                <a:gd name="T8" fmla="*/ 69 w 77"/>
                <a:gd name="T9" fmla="*/ 52 h 52"/>
                <a:gd name="T10" fmla="*/ 67 w 77"/>
                <a:gd name="T11" fmla="*/ 51 h 52"/>
                <a:gd name="T12" fmla="*/ 2 w 77"/>
                <a:gd name="T13" fmla="*/ 12 h 52"/>
                <a:gd name="T14" fmla="*/ 2 w 77"/>
                <a:gd name="T15" fmla="*/ 12 h 52"/>
                <a:gd name="T16" fmla="*/ 0 w 77"/>
                <a:gd name="T17" fmla="*/ 9 h 52"/>
                <a:gd name="T18" fmla="*/ 0 w 77"/>
                <a:gd name="T19" fmla="*/ 8 h 52"/>
                <a:gd name="T20" fmla="*/ 0 w 77"/>
                <a:gd name="T21" fmla="*/ 5 h 52"/>
                <a:gd name="T22" fmla="*/ 0 w 77"/>
                <a:gd name="T23" fmla="*/ 2 h 52"/>
                <a:gd name="T24" fmla="*/ 0 w 77"/>
                <a:gd name="T25" fmla="*/ 2 h 52"/>
                <a:gd name="T26" fmla="*/ 1 w 77"/>
                <a:gd name="T27" fmla="*/ 1 h 52"/>
                <a:gd name="T28" fmla="*/ 4 w 77"/>
                <a:gd name="T29" fmla="*/ 0 h 52"/>
                <a:gd name="T30" fmla="*/ 6 w 77"/>
                <a:gd name="T31" fmla="*/ 0 h 52"/>
                <a:gd name="T32" fmla="*/ 8 w 77"/>
                <a:gd name="T33" fmla="*/ 1 h 52"/>
                <a:gd name="T34" fmla="*/ 74 w 77"/>
                <a:gd name="T35" fmla="*/ 42 h 52"/>
                <a:gd name="T36" fmla="*/ 74 w 77"/>
                <a:gd name="T37" fmla="*/ 42 h 52"/>
                <a:gd name="T38" fmla="*/ 75 w 77"/>
                <a:gd name="T39" fmla="*/ 43 h 52"/>
                <a:gd name="T40" fmla="*/ 77 w 77"/>
                <a:gd name="T41" fmla="*/ 46 h 52"/>
                <a:gd name="T42" fmla="*/ 77 w 77"/>
                <a:gd name="T43" fmla="*/ 47 h 52"/>
                <a:gd name="T44" fmla="*/ 75 w 77"/>
                <a:gd name="T45" fmla="*/ 50 h 52"/>
                <a:gd name="T46" fmla="*/ 75 w 77"/>
                <a:gd name="T47"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52">
                  <a:moveTo>
                    <a:pt x="75" y="50"/>
                  </a:moveTo>
                  <a:lnTo>
                    <a:pt x="75" y="50"/>
                  </a:lnTo>
                  <a:lnTo>
                    <a:pt x="74" y="51"/>
                  </a:lnTo>
                  <a:lnTo>
                    <a:pt x="71" y="52"/>
                  </a:lnTo>
                  <a:lnTo>
                    <a:pt x="69" y="52"/>
                  </a:lnTo>
                  <a:lnTo>
                    <a:pt x="67" y="51"/>
                  </a:lnTo>
                  <a:lnTo>
                    <a:pt x="2" y="12"/>
                  </a:lnTo>
                  <a:lnTo>
                    <a:pt x="2" y="12"/>
                  </a:lnTo>
                  <a:lnTo>
                    <a:pt x="0" y="9"/>
                  </a:lnTo>
                  <a:lnTo>
                    <a:pt x="0" y="8"/>
                  </a:lnTo>
                  <a:lnTo>
                    <a:pt x="0" y="5"/>
                  </a:lnTo>
                  <a:lnTo>
                    <a:pt x="0" y="2"/>
                  </a:lnTo>
                  <a:lnTo>
                    <a:pt x="0" y="2"/>
                  </a:lnTo>
                  <a:lnTo>
                    <a:pt x="1" y="1"/>
                  </a:lnTo>
                  <a:lnTo>
                    <a:pt x="4" y="0"/>
                  </a:lnTo>
                  <a:lnTo>
                    <a:pt x="6" y="0"/>
                  </a:lnTo>
                  <a:lnTo>
                    <a:pt x="8" y="1"/>
                  </a:lnTo>
                  <a:lnTo>
                    <a:pt x="74" y="42"/>
                  </a:lnTo>
                  <a:lnTo>
                    <a:pt x="74" y="42"/>
                  </a:lnTo>
                  <a:lnTo>
                    <a:pt x="75" y="43"/>
                  </a:lnTo>
                  <a:lnTo>
                    <a:pt x="77" y="46"/>
                  </a:lnTo>
                  <a:lnTo>
                    <a:pt x="77" y="47"/>
                  </a:lnTo>
                  <a:lnTo>
                    <a:pt x="75" y="50"/>
                  </a:lnTo>
                  <a:lnTo>
                    <a:pt x="7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317" name="Freeform 188"/>
            <p:cNvSpPr/>
            <p:nvPr/>
          </p:nvSpPr>
          <p:spPr bwMode="auto">
            <a:xfrm>
              <a:off x="3708401" y="3168650"/>
              <a:ext cx="173038" cy="234950"/>
            </a:xfrm>
            <a:custGeom>
              <a:avLst/>
              <a:gdLst>
                <a:gd name="T0" fmla="*/ 109 w 109"/>
                <a:gd name="T1" fmla="*/ 5 h 148"/>
                <a:gd name="T2" fmla="*/ 99 w 109"/>
                <a:gd name="T3" fmla="*/ 0 h 148"/>
                <a:gd name="T4" fmla="*/ 15 w 109"/>
                <a:gd name="T5" fmla="*/ 137 h 148"/>
                <a:gd name="T6" fmla="*/ 15 w 109"/>
                <a:gd name="T7" fmla="*/ 137 h 148"/>
                <a:gd name="T8" fmla="*/ 12 w 109"/>
                <a:gd name="T9" fmla="*/ 139 h 148"/>
                <a:gd name="T10" fmla="*/ 8 w 109"/>
                <a:gd name="T11" fmla="*/ 142 h 148"/>
                <a:gd name="T12" fmla="*/ 4 w 109"/>
                <a:gd name="T13" fmla="*/ 143 h 148"/>
                <a:gd name="T14" fmla="*/ 0 w 109"/>
                <a:gd name="T15" fmla="*/ 143 h 148"/>
                <a:gd name="T16" fmla="*/ 0 w 109"/>
                <a:gd name="T17" fmla="*/ 143 h 148"/>
                <a:gd name="T18" fmla="*/ 0 w 109"/>
                <a:gd name="T19" fmla="*/ 145 h 148"/>
                <a:gd name="T20" fmla="*/ 0 w 109"/>
                <a:gd name="T21" fmla="*/ 145 h 148"/>
                <a:gd name="T22" fmla="*/ 7 w 109"/>
                <a:gd name="T23" fmla="*/ 148 h 148"/>
                <a:gd name="T24" fmla="*/ 14 w 109"/>
                <a:gd name="T25" fmla="*/ 148 h 148"/>
                <a:gd name="T26" fmla="*/ 21 w 109"/>
                <a:gd name="T27" fmla="*/ 145 h 148"/>
                <a:gd name="T28" fmla="*/ 25 w 109"/>
                <a:gd name="T29" fmla="*/ 141 h 148"/>
                <a:gd name="T30" fmla="*/ 109 w 109"/>
                <a:gd name="T31"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48">
                  <a:moveTo>
                    <a:pt x="109" y="5"/>
                  </a:moveTo>
                  <a:lnTo>
                    <a:pt x="99" y="0"/>
                  </a:lnTo>
                  <a:lnTo>
                    <a:pt x="15" y="137"/>
                  </a:lnTo>
                  <a:lnTo>
                    <a:pt x="15" y="137"/>
                  </a:lnTo>
                  <a:lnTo>
                    <a:pt x="12" y="139"/>
                  </a:lnTo>
                  <a:lnTo>
                    <a:pt x="8" y="142"/>
                  </a:lnTo>
                  <a:lnTo>
                    <a:pt x="4" y="143"/>
                  </a:lnTo>
                  <a:lnTo>
                    <a:pt x="0" y="143"/>
                  </a:lnTo>
                  <a:lnTo>
                    <a:pt x="0" y="143"/>
                  </a:lnTo>
                  <a:lnTo>
                    <a:pt x="0" y="145"/>
                  </a:lnTo>
                  <a:lnTo>
                    <a:pt x="0" y="145"/>
                  </a:lnTo>
                  <a:lnTo>
                    <a:pt x="7" y="148"/>
                  </a:lnTo>
                  <a:lnTo>
                    <a:pt x="14" y="148"/>
                  </a:lnTo>
                  <a:lnTo>
                    <a:pt x="21" y="145"/>
                  </a:lnTo>
                  <a:lnTo>
                    <a:pt x="25" y="141"/>
                  </a:lnTo>
                  <a:lnTo>
                    <a:pt x="109"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sp>
        <p:nvSpPr>
          <p:cNvPr id="318" name="Freeform 189"/>
          <p:cNvSpPr>
            <a:spLocks noEditPoints="1"/>
          </p:cNvSpPr>
          <p:nvPr/>
        </p:nvSpPr>
        <p:spPr bwMode="auto">
          <a:xfrm>
            <a:off x="5641840" y="5011645"/>
            <a:ext cx="217460" cy="233333"/>
          </a:xfrm>
          <a:custGeom>
            <a:avLst/>
            <a:gdLst>
              <a:gd name="T0" fmla="*/ 107 w 137"/>
              <a:gd name="T1" fmla="*/ 68 h 147"/>
              <a:gd name="T2" fmla="*/ 103 w 137"/>
              <a:gd name="T3" fmla="*/ 51 h 147"/>
              <a:gd name="T4" fmla="*/ 103 w 137"/>
              <a:gd name="T5" fmla="*/ 99 h 147"/>
              <a:gd name="T6" fmla="*/ 117 w 137"/>
              <a:gd name="T7" fmla="*/ 111 h 147"/>
              <a:gd name="T8" fmla="*/ 115 w 137"/>
              <a:gd name="T9" fmla="*/ 118 h 147"/>
              <a:gd name="T10" fmla="*/ 103 w 137"/>
              <a:gd name="T11" fmla="*/ 38 h 147"/>
              <a:gd name="T12" fmla="*/ 115 w 137"/>
              <a:gd name="T13" fmla="*/ 19 h 147"/>
              <a:gd name="T14" fmla="*/ 117 w 137"/>
              <a:gd name="T15" fmla="*/ 24 h 147"/>
              <a:gd name="T16" fmla="*/ 103 w 137"/>
              <a:gd name="T17" fmla="*/ 38 h 147"/>
              <a:gd name="T18" fmla="*/ 114 w 137"/>
              <a:gd name="T19" fmla="*/ 68 h 147"/>
              <a:gd name="T20" fmla="*/ 134 w 137"/>
              <a:gd name="T21" fmla="*/ 65 h 147"/>
              <a:gd name="T22" fmla="*/ 136 w 137"/>
              <a:gd name="T23" fmla="*/ 70 h 147"/>
              <a:gd name="T24" fmla="*/ 114 w 137"/>
              <a:gd name="T25" fmla="*/ 70 h 147"/>
              <a:gd name="T26" fmla="*/ 69 w 137"/>
              <a:gd name="T27" fmla="*/ 30 h 147"/>
              <a:gd name="T28" fmla="*/ 103 w 137"/>
              <a:gd name="T29" fmla="*/ 51 h 147"/>
              <a:gd name="T30" fmla="*/ 90 w 137"/>
              <a:gd name="T31" fmla="*/ 100 h 147"/>
              <a:gd name="T32" fmla="*/ 84 w 137"/>
              <a:gd name="T33" fmla="*/ 142 h 147"/>
              <a:gd name="T34" fmla="*/ 69 w 137"/>
              <a:gd name="T35" fmla="*/ 114 h 147"/>
              <a:gd name="T36" fmla="*/ 83 w 137"/>
              <a:gd name="T37" fmla="*/ 96 h 147"/>
              <a:gd name="T38" fmla="*/ 95 w 137"/>
              <a:gd name="T39" fmla="*/ 84 h 147"/>
              <a:gd name="T40" fmla="*/ 99 w 137"/>
              <a:gd name="T41" fmla="*/ 62 h 147"/>
              <a:gd name="T42" fmla="*/ 91 w 137"/>
              <a:gd name="T43" fmla="*/ 47 h 147"/>
              <a:gd name="T44" fmla="*/ 69 w 137"/>
              <a:gd name="T45" fmla="*/ 38 h 147"/>
              <a:gd name="T46" fmla="*/ 100 w 137"/>
              <a:gd name="T47" fmla="*/ 31 h 147"/>
              <a:gd name="T48" fmla="*/ 100 w 137"/>
              <a:gd name="T49" fmla="*/ 36 h 147"/>
              <a:gd name="T50" fmla="*/ 103 w 137"/>
              <a:gd name="T51" fmla="*/ 99 h 147"/>
              <a:gd name="T52" fmla="*/ 99 w 137"/>
              <a:gd name="T53" fmla="*/ 101 h 147"/>
              <a:gd name="T54" fmla="*/ 103 w 137"/>
              <a:gd name="T55" fmla="*/ 99 h 147"/>
              <a:gd name="T56" fmla="*/ 72 w 137"/>
              <a:gd name="T57" fmla="*/ 1 h 147"/>
              <a:gd name="T58" fmla="*/ 72 w 137"/>
              <a:gd name="T59" fmla="*/ 23 h 147"/>
              <a:gd name="T60" fmla="*/ 67 w 137"/>
              <a:gd name="T61" fmla="*/ 147 h 147"/>
              <a:gd name="T62" fmla="*/ 49 w 137"/>
              <a:gd name="T63" fmla="*/ 137 h 147"/>
              <a:gd name="T64" fmla="*/ 41 w 137"/>
              <a:gd name="T65" fmla="*/ 92 h 147"/>
              <a:gd name="T66" fmla="*/ 41 w 137"/>
              <a:gd name="T67" fmla="*/ 43 h 147"/>
              <a:gd name="T68" fmla="*/ 69 w 137"/>
              <a:gd name="T69" fmla="*/ 30 h 147"/>
              <a:gd name="T70" fmla="*/ 57 w 137"/>
              <a:gd name="T71" fmla="*/ 40 h 147"/>
              <a:gd name="T72" fmla="*/ 45 w 137"/>
              <a:gd name="T73" fmla="*/ 51 h 147"/>
              <a:gd name="T74" fmla="*/ 40 w 137"/>
              <a:gd name="T75" fmla="*/ 68 h 147"/>
              <a:gd name="T76" fmla="*/ 54 w 137"/>
              <a:gd name="T77" fmla="*/ 93 h 147"/>
              <a:gd name="T78" fmla="*/ 56 w 137"/>
              <a:gd name="T79" fmla="*/ 97 h 147"/>
              <a:gd name="T80" fmla="*/ 69 w 137"/>
              <a:gd name="T81" fmla="*/ 147 h 147"/>
              <a:gd name="T82" fmla="*/ 69 w 137"/>
              <a:gd name="T83" fmla="*/ 24 h 147"/>
              <a:gd name="T84" fmla="*/ 65 w 137"/>
              <a:gd name="T85" fmla="*/ 4 h 147"/>
              <a:gd name="T86" fmla="*/ 69 w 137"/>
              <a:gd name="T87" fmla="*/ 0 h 147"/>
              <a:gd name="T88" fmla="*/ 38 w 137"/>
              <a:gd name="T89" fmla="*/ 104 h 147"/>
              <a:gd name="T90" fmla="*/ 35 w 137"/>
              <a:gd name="T91" fmla="*/ 99 h 147"/>
              <a:gd name="T92" fmla="*/ 35 w 137"/>
              <a:gd name="T93" fmla="*/ 38 h 147"/>
              <a:gd name="T94" fmla="*/ 38 w 137"/>
              <a:gd name="T95" fmla="*/ 31 h 147"/>
              <a:gd name="T96" fmla="*/ 35 w 137"/>
              <a:gd name="T97" fmla="*/ 84 h 147"/>
              <a:gd name="T98" fmla="*/ 33 w 137"/>
              <a:gd name="T99" fmla="*/ 59 h 147"/>
              <a:gd name="T100" fmla="*/ 35 w 137"/>
              <a:gd name="T101" fmla="*/ 30 h 147"/>
              <a:gd name="T102" fmla="*/ 33 w 137"/>
              <a:gd name="T103" fmla="*/ 36 h 147"/>
              <a:gd name="T104" fmla="*/ 21 w 137"/>
              <a:gd name="T105" fmla="*/ 20 h 147"/>
              <a:gd name="T106" fmla="*/ 35 w 137"/>
              <a:gd name="T107" fmla="*/ 30 h 147"/>
              <a:gd name="T108" fmla="*/ 26 w 137"/>
              <a:gd name="T109" fmla="*/ 116 h 147"/>
              <a:gd name="T110" fmla="*/ 21 w 137"/>
              <a:gd name="T111" fmla="*/ 116 h 147"/>
              <a:gd name="T112" fmla="*/ 33 w 137"/>
              <a:gd name="T113" fmla="*/ 99 h 147"/>
              <a:gd name="T114" fmla="*/ 4 w 137"/>
              <a:gd name="T115" fmla="*/ 65 h 147"/>
              <a:gd name="T116" fmla="*/ 23 w 137"/>
              <a:gd name="T117" fmla="*/ 65 h 147"/>
              <a:gd name="T118" fmla="*/ 21 w 137"/>
              <a:gd name="T119" fmla="*/ 72 h 147"/>
              <a:gd name="T120" fmla="*/ 0 w 137"/>
              <a:gd name="T121" fmla="*/ 68 h 147"/>
              <a:gd name="T122" fmla="*/ 4 w 137"/>
              <a:gd name="T123" fmla="*/ 6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7">
                <a:moveTo>
                  <a:pt x="103" y="51"/>
                </a:moveTo>
                <a:lnTo>
                  <a:pt x="103" y="51"/>
                </a:lnTo>
                <a:lnTo>
                  <a:pt x="106" y="59"/>
                </a:lnTo>
                <a:lnTo>
                  <a:pt x="107" y="68"/>
                </a:lnTo>
                <a:lnTo>
                  <a:pt x="107" y="68"/>
                </a:lnTo>
                <a:lnTo>
                  <a:pt x="106" y="77"/>
                </a:lnTo>
                <a:lnTo>
                  <a:pt x="103" y="84"/>
                </a:lnTo>
                <a:lnTo>
                  <a:pt x="103" y="51"/>
                </a:lnTo>
                <a:lnTo>
                  <a:pt x="103" y="51"/>
                </a:lnTo>
                <a:close/>
                <a:moveTo>
                  <a:pt x="103" y="107"/>
                </a:moveTo>
                <a:lnTo>
                  <a:pt x="103" y="99"/>
                </a:lnTo>
                <a:lnTo>
                  <a:pt x="103" y="99"/>
                </a:lnTo>
                <a:lnTo>
                  <a:pt x="106" y="99"/>
                </a:lnTo>
                <a:lnTo>
                  <a:pt x="106" y="99"/>
                </a:lnTo>
                <a:lnTo>
                  <a:pt x="117" y="111"/>
                </a:lnTo>
                <a:lnTo>
                  <a:pt x="117" y="111"/>
                </a:lnTo>
                <a:lnTo>
                  <a:pt x="118" y="114"/>
                </a:lnTo>
                <a:lnTo>
                  <a:pt x="117" y="116"/>
                </a:lnTo>
                <a:lnTo>
                  <a:pt x="117" y="116"/>
                </a:lnTo>
                <a:lnTo>
                  <a:pt x="115" y="118"/>
                </a:lnTo>
                <a:lnTo>
                  <a:pt x="113" y="116"/>
                </a:lnTo>
                <a:lnTo>
                  <a:pt x="103" y="107"/>
                </a:lnTo>
                <a:lnTo>
                  <a:pt x="103" y="107"/>
                </a:lnTo>
                <a:close/>
                <a:moveTo>
                  <a:pt x="103" y="38"/>
                </a:moveTo>
                <a:lnTo>
                  <a:pt x="103" y="28"/>
                </a:lnTo>
                <a:lnTo>
                  <a:pt x="113" y="20"/>
                </a:lnTo>
                <a:lnTo>
                  <a:pt x="113" y="20"/>
                </a:lnTo>
                <a:lnTo>
                  <a:pt x="115" y="19"/>
                </a:lnTo>
                <a:lnTo>
                  <a:pt x="117" y="20"/>
                </a:lnTo>
                <a:lnTo>
                  <a:pt x="117" y="20"/>
                </a:lnTo>
                <a:lnTo>
                  <a:pt x="118" y="23"/>
                </a:lnTo>
                <a:lnTo>
                  <a:pt x="117" y="24"/>
                </a:lnTo>
                <a:lnTo>
                  <a:pt x="106" y="36"/>
                </a:lnTo>
                <a:lnTo>
                  <a:pt x="106" y="36"/>
                </a:lnTo>
                <a:lnTo>
                  <a:pt x="106" y="36"/>
                </a:lnTo>
                <a:lnTo>
                  <a:pt x="103" y="38"/>
                </a:lnTo>
                <a:lnTo>
                  <a:pt x="103" y="38"/>
                </a:lnTo>
                <a:close/>
                <a:moveTo>
                  <a:pt x="114" y="68"/>
                </a:moveTo>
                <a:lnTo>
                  <a:pt x="114" y="68"/>
                </a:lnTo>
                <a:lnTo>
                  <a:pt x="114" y="68"/>
                </a:lnTo>
                <a:lnTo>
                  <a:pt x="114" y="65"/>
                </a:lnTo>
                <a:lnTo>
                  <a:pt x="117" y="65"/>
                </a:lnTo>
                <a:lnTo>
                  <a:pt x="134" y="65"/>
                </a:lnTo>
                <a:lnTo>
                  <a:pt x="134" y="65"/>
                </a:lnTo>
                <a:lnTo>
                  <a:pt x="136" y="65"/>
                </a:lnTo>
                <a:lnTo>
                  <a:pt x="137" y="68"/>
                </a:lnTo>
                <a:lnTo>
                  <a:pt x="137" y="68"/>
                </a:lnTo>
                <a:lnTo>
                  <a:pt x="136" y="70"/>
                </a:lnTo>
                <a:lnTo>
                  <a:pt x="134" y="72"/>
                </a:lnTo>
                <a:lnTo>
                  <a:pt x="117" y="72"/>
                </a:lnTo>
                <a:lnTo>
                  <a:pt x="117" y="72"/>
                </a:lnTo>
                <a:lnTo>
                  <a:pt x="114" y="70"/>
                </a:lnTo>
                <a:lnTo>
                  <a:pt x="114" y="68"/>
                </a:lnTo>
                <a:lnTo>
                  <a:pt x="114" y="68"/>
                </a:lnTo>
                <a:close/>
                <a:moveTo>
                  <a:pt x="69" y="30"/>
                </a:moveTo>
                <a:lnTo>
                  <a:pt x="69" y="30"/>
                </a:lnTo>
                <a:lnTo>
                  <a:pt x="80" y="32"/>
                </a:lnTo>
                <a:lnTo>
                  <a:pt x="90" y="36"/>
                </a:lnTo>
                <a:lnTo>
                  <a:pt x="98" y="43"/>
                </a:lnTo>
                <a:lnTo>
                  <a:pt x="103" y="51"/>
                </a:lnTo>
                <a:lnTo>
                  <a:pt x="103" y="84"/>
                </a:lnTo>
                <a:lnTo>
                  <a:pt x="103" y="84"/>
                </a:lnTo>
                <a:lnTo>
                  <a:pt x="98" y="93"/>
                </a:lnTo>
                <a:lnTo>
                  <a:pt x="90" y="100"/>
                </a:lnTo>
                <a:lnTo>
                  <a:pt x="90" y="130"/>
                </a:lnTo>
                <a:lnTo>
                  <a:pt x="90" y="130"/>
                </a:lnTo>
                <a:lnTo>
                  <a:pt x="88" y="137"/>
                </a:lnTo>
                <a:lnTo>
                  <a:pt x="84" y="142"/>
                </a:lnTo>
                <a:lnTo>
                  <a:pt x="79" y="146"/>
                </a:lnTo>
                <a:lnTo>
                  <a:pt x="71" y="147"/>
                </a:lnTo>
                <a:lnTo>
                  <a:pt x="69" y="147"/>
                </a:lnTo>
                <a:lnTo>
                  <a:pt x="69" y="114"/>
                </a:lnTo>
                <a:lnTo>
                  <a:pt x="82" y="114"/>
                </a:lnTo>
                <a:lnTo>
                  <a:pt x="82" y="97"/>
                </a:lnTo>
                <a:lnTo>
                  <a:pt x="82" y="97"/>
                </a:lnTo>
                <a:lnTo>
                  <a:pt x="83" y="96"/>
                </a:lnTo>
                <a:lnTo>
                  <a:pt x="84" y="95"/>
                </a:lnTo>
                <a:lnTo>
                  <a:pt x="84" y="95"/>
                </a:lnTo>
                <a:lnTo>
                  <a:pt x="91" y="89"/>
                </a:lnTo>
                <a:lnTo>
                  <a:pt x="95" y="84"/>
                </a:lnTo>
                <a:lnTo>
                  <a:pt x="98" y="76"/>
                </a:lnTo>
                <a:lnTo>
                  <a:pt x="99" y="68"/>
                </a:lnTo>
                <a:lnTo>
                  <a:pt x="99" y="68"/>
                </a:lnTo>
                <a:lnTo>
                  <a:pt x="99" y="62"/>
                </a:lnTo>
                <a:lnTo>
                  <a:pt x="96" y="57"/>
                </a:lnTo>
                <a:lnTo>
                  <a:pt x="94" y="51"/>
                </a:lnTo>
                <a:lnTo>
                  <a:pt x="91" y="47"/>
                </a:lnTo>
                <a:lnTo>
                  <a:pt x="91" y="47"/>
                </a:lnTo>
                <a:lnTo>
                  <a:pt x="86" y="43"/>
                </a:lnTo>
                <a:lnTo>
                  <a:pt x="82" y="40"/>
                </a:lnTo>
                <a:lnTo>
                  <a:pt x="75" y="39"/>
                </a:lnTo>
                <a:lnTo>
                  <a:pt x="69" y="38"/>
                </a:lnTo>
                <a:lnTo>
                  <a:pt x="69" y="30"/>
                </a:lnTo>
                <a:lnTo>
                  <a:pt x="69" y="30"/>
                </a:lnTo>
                <a:close/>
                <a:moveTo>
                  <a:pt x="103" y="28"/>
                </a:moveTo>
                <a:lnTo>
                  <a:pt x="100" y="31"/>
                </a:lnTo>
                <a:lnTo>
                  <a:pt x="100" y="31"/>
                </a:lnTo>
                <a:lnTo>
                  <a:pt x="99" y="34"/>
                </a:lnTo>
                <a:lnTo>
                  <a:pt x="100" y="36"/>
                </a:lnTo>
                <a:lnTo>
                  <a:pt x="100" y="36"/>
                </a:lnTo>
                <a:lnTo>
                  <a:pt x="103" y="38"/>
                </a:lnTo>
                <a:lnTo>
                  <a:pt x="103" y="28"/>
                </a:lnTo>
                <a:lnTo>
                  <a:pt x="103" y="28"/>
                </a:lnTo>
                <a:close/>
                <a:moveTo>
                  <a:pt x="103" y="99"/>
                </a:moveTo>
                <a:lnTo>
                  <a:pt x="103" y="99"/>
                </a:lnTo>
                <a:lnTo>
                  <a:pt x="100" y="99"/>
                </a:lnTo>
                <a:lnTo>
                  <a:pt x="100" y="99"/>
                </a:lnTo>
                <a:lnTo>
                  <a:pt x="99" y="101"/>
                </a:lnTo>
                <a:lnTo>
                  <a:pt x="100" y="104"/>
                </a:lnTo>
                <a:lnTo>
                  <a:pt x="103" y="107"/>
                </a:lnTo>
                <a:lnTo>
                  <a:pt x="103" y="99"/>
                </a:lnTo>
                <a:lnTo>
                  <a:pt x="103" y="99"/>
                </a:lnTo>
                <a:close/>
                <a:moveTo>
                  <a:pt x="69" y="24"/>
                </a:moveTo>
                <a:lnTo>
                  <a:pt x="69" y="0"/>
                </a:lnTo>
                <a:lnTo>
                  <a:pt x="69" y="0"/>
                </a:lnTo>
                <a:lnTo>
                  <a:pt x="72" y="1"/>
                </a:lnTo>
                <a:lnTo>
                  <a:pt x="72" y="4"/>
                </a:lnTo>
                <a:lnTo>
                  <a:pt x="72" y="20"/>
                </a:lnTo>
                <a:lnTo>
                  <a:pt x="72" y="20"/>
                </a:lnTo>
                <a:lnTo>
                  <a:pt x="72" y="23"/>
                </a:lnTo>
                <a:lnTo>
                  <a:pt x="69" y="24"/>
                </a:lnTo>
                <a:lnTo>
                  <a:pt x="69" y="24"/>
                </a:lnTo>
                <a:close/>
                <a:moveTo>
                  <a:pt x="69" y="147"/>
                </a:moveTo>
                <a:lnTo>
                  <a:pt x="67" y="147"/>
                </a:lnTo>
                <a:lnTo>
                  <a:pt x="67" y="147"/>
                </a:lnTo>
                <a:lnTo>
                  <a:pt x="60" y="146"/>
                </a:lnTo>
                <a:lnTo>
                  <a:pt x="53" y="142"/>
                </a:lnTo>
                <a:lnTo>
                  <a:pt x="49" y="137"/>
                </a:lnTo>
                <a:lnTo>
                  <a:pt x="48" y="130"/>
                </a:lnTo>
                <a:lnTo>
                  <a:pt x="48" y="99"/>
                </a:lnTo>
                <a:lnTo>
                  <a:pt x="48" y="99"/>
                </a:lnTo>
                <a:lnTo>
                  <a:pt x="41" y="92"/>
                </a:lnTo>
                <a:lnTo>
                  <a:pt x="35" y="84"/>
                </a:lnTo>
                <a:lnTo>
                  <a:pt x="35" y="51"/>
                </a:lnTo>
                <a:lnTo>
                  <a:pt x="35" y="51"/>
                </a:lnTo>
                <a:lnTo>
                  <a:pt x="41" y="43"/>
                </a:lnTo>
                <a:lnTo>
                  <a:pt x="49" y="36"/>
                </a:lnTo>
                <a:lnTo>
                  <a:pt x="59" y="32"/>
                </a:lnTo>
                <a:lnTo>
                  <a:pt x="64" y="31"/>
                </a:lnTo>
                <a:lnTo>
                  <a:pt x="69" y="30"/>
                </a:lnTo>
                <a:lnTo>
                  <a:pt x="69" y="38"/>
                </a:lnTo>
                <a:lnTo>
                  <a:pt x="69" y="38"/>
                </a:lnTo>
                <a:lnTo>
                  <a:pt x="64" y="39"/>
                </a:lnTo>
                <a:lnTo>
                  <a:pt x="57" y="40"/>
                </a:lnTo>
                <a:lnTo>
                  <a:pt x="53" y="43"/>
                </a:lnTo>
                <a:lnTo>
                  <a:pt x="48" y="47"/>
                </a:lnTo>
                <a:lnTo>
                  <a:pt x="48" y="47"/>
                </a:lnTo>
                <a:lnTo>
                  <a:pt x="45" y="51"/>
                </a:lnTo>
                <a:lnTo>
                  <a:pt x="42" y="57"/>
                </a:lnTo>
                <a:lnTo>
                  <a:pt x="40" y="62"/>
                </a:lnTo>
                <a:lnTo>
                  <a:pt x="40" y="68"/>
                </a:lnTo>
                <a:lnTo>
                  <a:pt x="40" y="68"/>
                </a:lnTo>
                <a:lnTo>
                  <a:pt x="41" y="76"/>
                </a:lnTo>
                <a:lnTo>
                  <a:pt x="44" y="82"/>
                </a:lnTo>
                <a:lnTo>
                  <a:pt x="48" y="89"/>
                </a:lnTo>
                <a:lnTo>
                  <a:pt x="54" y="93"/>
                </a:lnTo>
                <a:lnTo>
                  <a:pt x="54" y="93"/>
                </a:lnTo>
                <a:lnTo>
                  <a:pt x="54" y="93"/>
                </a:lnTo>
                <a:lnTo>
                  <a:pt x="56" y="95"/>
                </a:lnTo>
                <a:lnTo>
                  <a:pt x="56" y="97"/>
                </a:lnTo>
                <a:lnTo>
                  <a:pt x="56" y="114"/>
                </a:lnTo>
                <a:lnTo>
                  <a:pt x="69" y="114"/>
                </a:lnTo>
                <a:lnTo>
                  <a:pt x="69" y="147"/>
                </a:lnTo>
                <a:lnTo>
                  <a:pt x="69" y="147"/>
                </a:lnTo>
                <a:close/>
                <a:moveTo>
                  <a:pt x="69" y="0"/>
                </a:moveTo>
                <a:lnTo>
                  <a:pt x="69" y="24"/>
                </a:lnTo>
                <a:lnTo>
                  <a:pt x="69" y="24"/>
                </a:lnTo>
                <a:lnTo>
                  <a:pt x="69" y="24"/>
                </a:lnTo>
                <a:lnTo>
                  <a:pt x="69" y="24"/>
                </a:lnTo>
                <a:lnTo>
                  <a:pt x="67" y="23"/>
                </a:lnTo>
                <a:lnTo>
                  <a:pt x="65" y="20"/>
                </a:lnTo>
                <a:lnTo>
                  <a:pt x="65" y="4"/>
                </a:lnTo>
                <a:lnTo>
                  <a:pt x="65" y="4"/>
                </a:lnTo>
                <a:lnTo>
                  <a:pt x="67" y="1"/>
                </a:lnTo>
                <a:lnTo>
                  <a:pt x="69" y="0"/>
                </a:lnTo>
                <a:lnTo>
                  <a:pt x="69" y="0"/>
                </a:lnTo>
                <a:lnTo>
                  <a:pt x="69" y="0"/>
                </a:lnTo>
                <a:close/>
                <a:moveTo>
                  <a:pt x="35" y="107"/>
                </a:moveTo>
                <a:lnTo>
                  <a:pt x="38" y="104"/>
                </a:lnTo>
                <a:lnTo>
                  <a:pt x="38" y="104"/>
                </a:lnTo>
                <a:lnTo>
                  <a:pt x="38" y="101"/>
                </a:lnTo>
                <a:lnTo>
                  <a:pt x="38" y="99"/>
                </a:lnTo>
                <a:lnTo>
                  <a:pt x="38" y="99"/>
                </a:lnTo>
                <a:lnTo>
                  <a:pt x="35" y="99"/>
                </a:lnTo>
                <a:lnTo>
                  <a:pt x="35" y="107"/>
                </a:lnTo>
                <a:lnTo>
                  <a:pt x="35" y="107"/>
                </a:lnTo>
                <a:close/>
                <a:moveTo>
                  <a:pt x="35" y="38"/>
                </a:moveTo>
                <a:lnTo>
                  <a:pt x="35" y="38"/>
                </a:lnTo>
                <a:lnTo>
                  <a:pt x="38" y="36"/>
                </a:lnTo>
                <a:lnTo>
                  <a:pt x="38" y="36"/>
                </a:lnTo>
                <a:lnTo>
                  <a:pt x="38" y="34"/>
                </a:lnTo>
                <a:lnTo>
                  <a:pt x="38" y="31"/>
                </a:lnTo>
                <a:lnTo>
                  <a:pt x="35" y="30"/>
                </a:lnTo>
                <a:lnTo>
                  <a:pt x="35" y="38"/>
                </a:lnTo>
                <a:close/>
                <a:moveTo>
                  <a:pt x="35" y="84"/>
                </a:moveTo>
                <a:lnTo>
                  <a:pt x="35" y="84"/>
                </a:lnTo>
                <a:lnTo>
                  <a:pt x="33" y="76"/>
                </a:lnTo>
                <a:lnTo>
                  <a:pt x="31" y="68"/>
                </a:lnTo>
                <a:lnTo>
                  <a:pt x="31" y="68"/>
                </a:lnTo>
                <a:lnTo>
                  <a:pt x="33" y="59"/>
                </a:lnTo>
                <a:lnTo>
                  <a:pt x="35" y="51"/>
                </a:lnTo>
                <a:lnTo>
                  <a:pt x="35" y="84"/>
                </a:lnTo>
                <a:lnTo>
                  <a:pt x="35" y="84"/>
                </a:lnTo>
                <a:close/>
                <a:moveTo>
                  <a:pt x="35" y="30"/>
                </a:moveTo>
                <a:lnTo>
                  <a:pt x="35" y="38"/>
                </a:lnTo>
                <a:lnTo>
                  <a:pt x="35" y="38"/>
                </a:lnTo>
                <a:lnTo>
                  <a:pt x="33" y="36"/>
                </a:lnTo>
                <a:lnTo>
                  <a:pt x="33" y="36"/>
                </a:lnTo>
                <a:lnTo>
                  <a:pt x="21" y="24"/>
                </a:lnTo>
                <a:lnTo>
                  <a:pt x="21" y="24"/>
                </a:lnTo>
                <a:lnTo>
                  <a:pt x="19" y="23"/>
                </a:lnTo>
                <a:lnTo>
                  <a:pt x="21" y="20"/>
                </a:lnTo>
                <a:lnTo>
                  <a:pt x="21" y="20"/>
                </a:lnTo>
                <a:lnTo>
                  <a:pt x="23" y="19"/>
                </a:lnTo>
                <a:lnTo>
                  <a:pt x="26" y="20"/>
                </a:lnTo>
                <a:lnTo>
                  <a:pt x="35" y="30"/>
                </a:lnTo>
                <a:lnTo>
                  <a:pt x="35" y="30"/>
                </a:lnTo>
                <a:close/>
                <a:moveTo>
                  <a:pt x="35" y="99"/>
                </a:moveTo>
                <a:lnTo>
                  <a:pt x="35" y="107"/>
                </a:lnTo>
                <a:lnTo>
                  <a:pt x="26" y="116"/>
                </a:lnTo>
                <a:lnTo>
                  <a:pt x="26" y="116"/>
                </a:lnTo>
                <a:lnTo>
                  <a:pt x="23" y="118"/>
                </a:lnTo>
                <a:lnTo>
                  <a:pt x="21" y="116"/>
                </a:lnTo>
                <a:lnTo>
                  <a:pt x="21" y="116"/>
                </a:lnTo>
                <a:lnTo>
                  <a:pt x="19" y="114"/>
                </a:lnTo>
                <a:lnTo>
                  <a:pt x="21" y="111"/>
                </a:lnTo>
                <a:lnTo>
                  <a:pt x="33" y="99"/>
                </a:lnTo>
                <a:lnTo>
                  <a:pt x="33" y="99"/>
                </a:lnTo>
                <a:lnTo>
                  <a:pt x="33" y="99"/>
                </a:lnTo>
                <a:lnTo>
                  <a:pt x="35" y="99"/>
                </a:lnTo>
                <a:lnTo>
                  <a:pt x="35" y="99"/>
                </a:lnTo>
                <a:close/>
                <a:moveTo>
                  <a:pt x="4" y="65"/>
                </a:moveTo>
                <a:lnTo>
                  <a:pt x="4" y="65"/>
                </a:lnTo>
                <a:lnTo>
                  <a:pt x="21" y="65"/>
                </a:lnTo>
                <a:lnTo>
                  <a:pt x="21" y="65"/>
                </a:lnTo>
                <a:lnTo>
                  <a:pt x="23" y="65"/>
                </a:lnTo>
                <a:lnTo>
                  <a:pt x="25" y="68"/>
                </a:lnTo>
                <a:lnTo>
                  <a:pt x="25" y="68"/>
                </a:lnTo>
                <a:lnTo>
                  <a:pt x="23" y="70"/>
                </a:lnTo>
                <a:lnTo>
                  <a:pt x="21" y="72"/>
                </a:lnTo>
                <a:lnTo>
                  <a:pt x="4" y="72"/>
                </a:lnTo>
                <a:lnTo>
                  <a:pt x="4" y="72"/>
                </a:lnTo>
                <a:lnTo>
                  <a:pt x="2" y="70"/>
                </a:lnTo>
                <a:lnTo>
                  <a:pt x="0" y="68"/>
                </a:lnTo>
                <a:lnTo>
                  <a:pt x="0" y="68"/>
                </a:lnTo>
                <a:lnTo>
                  <a:pt x="2" y="65"/>
                </a:lnTo>
                <a:lnTo>
                  <a:pt x="4" y="65"/>
                </a:lnTo>
                <a:lnTo>
                  <a:pt x="4" y="65"/>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grpSp>
        <p:nvGrpSpPr>
          <p:cNvPr id="319" name="组合 214"/>
          <p:cNvGrpSpPr/>
          <p:nvPr/>
        </p:nvGrpSpPr>
        <p:grpSpPr>
          <a:xfrm>
            <a:off x="5954537" y="3219589"/>
            <a:ext cx="160316" cy="255555"/>
            <a:chOff x="2679701" y="2924175"/>
            <a:chExt cx="160337" cy="255588"/>
          </a:xfrm>
          <a:solidFill>
            <a:srgbClr val="C00000"/>
          </a:solidFill>
        </p:grpSpPr>
        <p:sp>
          <p:nvSpPr>
            <p:cNvPr id="320" name="Freeform 190"/>
            <p:cNvSpPr/>
            <p:nvPr/>
          </p:nvSpPr>
          <p:spPr bwMode="auto">
            <a:xfrm>
              <a:off x="2770188" y="3103563"/>
              <a:ext cx="57150" cy="57150"/>
            </a:xfrm>
            <a:custGeom>
              <a:avLst/>
              <a:gdLst>
                <a:gd name="T0" fmla="*/ 0 w 36"/>
                <a:gd name="T1" fmla="*/ 22 h 36"/>
                <a:gd name="T2" fmla="*/ 0 w 36"/>
                <a:gd name="T3" fmla="*/ 22 h 36"/>
                <a:gd name="T4" fmla="*/ 2 w 36"/>
                <a:gd name="T5" fmla="*/ 27 h 36"/>
                <a:gd name="T6" fmla="*/ 8 w 36"/>
                <a:gd name="T7" fmla="*/ 33 h 36"/>
                <a:gd name="T8" fmla="*/ 13 w 36"/>
                <a:gd name="T9" fmla="*/ 36 h 36"/>
                <a:gd name="T10" fmla="*/ 21 w 36"/>
                <a:gd name="T11" fmla="*/ 36 h 36"/>
                <a:gd name="T12" fmla="*/ 21 w 36"/>
                <a:gd name="T13" fmla="*/ 36 h 36"/>
                <a:gd name="T14" fmla="*/ 28 w 36"/>
                <a:gd name="T15" fmla="*/ 33 h 36"/>
                <a:gd name="T16" fmla="*/ 32 w 36"/>
                <a:gd name="T17" fmla="*/ 29 h 36"/>
                <a:gd name="T18" fmla="*/ 35 w 36"/>
                <a:gd name="T19" fmla="*/ 22 h 36"/>
                <a:gd name="T20" fmla="*/ 36 w 36"/>
                <a:gd name="T21" fmla="*/ 15 h 36"/>
                <a:gd name="T22" fmla="*/ 36 w 36"/>
                <a:gd name="T23" fmla="*/ 15 h 36"/>
                <a:gd name="T24" fmla="*/ 33 w 36"/>
                <a:gd name="T25" fmla="*/ 8 h 36"/>
                <a:gd name="T26" fmla="*/ 28 w 36"/>
                <a:gd name="T27" fmla="*/ 3 h 36"/>
                <a:gd name="T28" fmla="*/ 21 w 36"/>
                <a:gd name="T29" fmla="*/ 0 h 36"/>
                <a:gd name="T30" fmla="*/ 14 w 36"/>
                <a:gd name="T31" fmla="*/ 0 h 36"/>
                <a:gd name="T32" fmla="*/ 14 w 36"/>
                <a:gd name="T33" fmla="*/ 0 h 36"/>
                <a:gd name="T34" fmla="*/ 8 w 36"/>
                <a:gd name="T35" fmla="*/ 3 h 36"/>
                <a:gd name="T36" fmla="*/ 4 w 36"/>
                <a:gd name="T37" fmla="*/ 8 h 36"/>
                <a:gd name="T38" fmla="*/ 1 w 36"/>
                <a:gd name="T39" fmla="*/ 14 h 36"/>
                <a:gd name="T40" fmla="*/ 0 w 36"/>
                <a:gd name="T41" fmla="*/ 22 h 36"/>
                <a:gd name="T42" fmla="*/ 0 w 36"/>
                <a:gd name="T43" fmla="*/ 2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36">
                  <a:moveTo>
                    <a:pt x="0" y="22"/>
                  </a:moveTo>
                  <a:lnTo>
                    <a:pt x="0" y="22"/>
                  </a:lnTo>
                  <a:lnTo>
                    <a:pt x="2" y="27"/>
                  </a:lnTo>
                  <a:lnTo>
                    <a:pt x="8" y="33"/>
                  </a:lnTo>
                  <a:lnTo>
                    <a:pt x="13" y="36"/>
                  </a:lnTo>
                  <a:lnTo>
                    <a:pt x="21" y="36"/>
                  </a:lnTo>
                  <a:lnTo>
                    <a:pt x="21" y="36"/>
                  </a:lnTo>
                  <a:lnTo>
                    <a:pt x="28" y="33"/>
                  </a:lnTo>
                  <a:lnTo>
                    <a:pt x="32" y="29"/>
                  </a:lnTo>
                  <a:lnTo>
                    <a:pt x="35" y="22"/>
                  </a:lnTo>
                  <a:lnTo>
                    <a:pt x="36" y="15"/>
                  </a:lnTo>
                  <a:lnTo>
                    <a:pt x="36" y="15"/>
                  </a:lnTo>
                  <a:lnTo>
                    <a:pt x="33" y="8"/>
                  </a:lnTo>
                  <a:lnTo>
                    <a:pt x="28" y="3"/>
                  </a:lnTo>
                  <a:lnTo>
                    <a:pt x="21" y="0"/>
                  </a:lnTo>
                  <a:lnTo>
                    <a:pt x="14" y="0"/>
                  </a:lnTo>
                  <a:lnTo>
                    <a:pt x="14" y="0"/>
                  </a:lnTo>
                  <a:lnTo>
                    <a:pt x="8" y="3"/>
                  </a:lnTo>
                  <a:lnTo>
                    <a:pt x="4" y="8"/>
                  </a:lnTo>
                  <a:lnTo>
                    <a:pt x="1" y="14"/>
                  </a:lnTo>
                  <a:lnTo>
                    <a:pt x="0" y="22"/>
                  </a:lnTo>
                  <a:lnTo>
                    <a:pt x="0"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321" name="Freeform 191"/>
            <p:cNvSpPr/>
            <p:nvPr/>
          </p:nvSpPr>
          <p:spPr bwMode="auto">
            <a:xfrm>
              <a:off x="2786063" y="2924175"/>
              <a:ext cx="53975" cy="192088"/>
            </a:xfrm>
            <a:custGeom>
              <a:avLst/>
              <a:gdLst>
                <a:gd name="T0" fmla="*/ 0 w 34"/>
                <a:gd name="T1" fmla="*/ 121 h 121"/>
                <a:gd name="T2" fmla="*/ 0 w 34"/>
                <a:gd name="T3" fmla="*/ 121 h 121"/>
                <a:gd name="T4" fmla="*/ 21 w 34"/>
                <a:gd name="T5" fmla="*/ 17 h 121"/>
                <a:gd name="T6" fmla="*/ 21 w 34"/>
                <a:gd name="T7" fmla="*/ 17 h 121"/>
                <a:gd name="T8" fmla="*/ 27 w 34"/>
                <a:gd name="T9" fmla="*/ 9 h 121"/>
                <a:gd name="T10" fmla="*/ 31 w 34"/>
                <a:gd name="T11" fmla="*/ 2 h 121"/>
                <a:gd name="T12" fmla="*/ 34 w 34"/>
                <a:gd name="T13" fmla="*/ 0 h 121"/>
                <a:gd name="T14" fmla="*/ 34 w 34"/>
                <a:gd name="T15" fmla="*/ 0 h 121"/>
                <a:gd name="T16" fmla="*/ 31 w 34"/>
                <a:gd name="T17" fmla="*/ 19 h 121"/>
                <a:gd name="T18" fmla="*/ 25 w 34"/>
                <a:gd name="T19" fmla="*/ 61 h 121"/>
                <a:gd name="T20" fmla="*/ 14 w 34"/>
                <a:gd name="T21" fmla="*/ 121 h 121"/>
                <a:gd name="T22" fmla="*/ 0 w 34"/>
                <a:gd name="T23"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121">
                  <a:moveTo>
                    <a:pt x="0" y="121"/>
                  </a:moveTo>
                  <a:lnTo>
                    <a:pt x="0" y="121"/>
                  </a:lnTo>
                  <a:lnTo>
                    <a:pt x="21" y="17"/>
                  </a:lnTo>
                  <a:lnTo>
                    <a:pt x="21" y="17"/>
                  </a:lnTo>
                  <a:lnTo>
                    <a:pt x="27" y="9"/>
                  </a:lnTo>
                  <a:lnTo>
                    <a:pt x="31" y="2"/>
                  </a:lnTo>
                  <a:lnTo>
                    <a:pt x="34" y="0"/>
                  </a:lnTo>
                  <a:lnTo>
                    <a:pt x="34" y="0"/>
                  </a:lnTo>
                  <a:lnTo>
                    <a:pt x="31" y="19"/>
                  </a:lnTo>
                  <a:lnTo>
                    <a:pt x="25" y="61"/>
                  </a:lnTo>
                  <a:lnTo>
                    <a:pt x="14" y="121"/>
                  </a:lnTo>
                  <a:lnTo>
                    <a:pt x="0" y="1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322" name="Freeform 192"/>
            <p:cNvSpPr/>
            <p:nvPr/>
          </p:nvSpPr>
          <p:spPr bwMode="auto">
            <a:xfrm>
              <a:off x="2679701" y="2954338"/>
              <a:ext cx="123825" cy="166688"/>
            </a:xfrm>
            <a:custGeom>
              <a:avLst/>
              <a:gdLst>
                <a:gd name="T0" fmla="*/ 77 w 78"/>
                <a:gd name="T1" fmla="*/ 98 h 105"/>
                <a:gd name="T2" fmla="*/ 19 w 78"/>
                <a:gd name="T3" fmla="*/ 13 h 105"/>
                <a:gd name="T4" fmla="*/ 0 w 78"/>
                <a:gd name="T5" fmla="*/ 0 h 105"/>
                <a:gd name="T6" fmla="*/ 8 w 78"/>
                <a:gd name="T7" fmla="*/ 20 h 105"/>
                <a:gd name="T8" fmla="*/ 66 w 78"/>
                <a:gd name="T9" fmla="*/ 105 h 105"/>
                <a:gd name="T10" fmla="*/ 78 w 78"/>
                <a:gd name="T11" fmla="*/ 98 h 105"/>
                <a:gd name="T12" fmla="*/ 77 w 78"/>
                <a:gd name="T13" fmla="*/ 98 h 105"/>
              </a:gdLst>
              <a:ahLst/>
              <a:cxnLst>
                <a:cxn ang="0">
                  <a:pos x="T0" y="T1"/>
                </a:cxn>
                <a:cxn ang="0">
                  <a:pos x="T2" y="T3"/>
                </a:cxn>
                <a:cxn ang="0">
                  <a:pos x="T4" y="T5"/>
                </a:cxn>
                <a:cxn ang="0">
                  <a:pos x="T6" y="T7"/>
                </a:cxn>
                <a:cxn ang="0">
                  <a:pos x="T8" y="T9"/>
                </a:cxn>
                <a:cxn ang="0">
                  <a:pos x="T10" y="T11"/>
                </a:cxn>
                <a:cxn ang="0">
                  <a:pos x="T12" y="T13"/>
                </a:cxn>
              </a:cxnLst>
              <a:rect l="0" t="0" r="r" b="b"/>
              <a:pathLst>
                <a:path w="78" h="105">
                  <a:moveTo>
                    <a:pt x="77" y="98"/>
                  </a:moveTo>
                  <a:lnTo>
                    <a:pt x="19" y="13"/>
                  </a:lnTo>
                  <a:lnTo>
                    <a:pt x="0" y="0"/>
                  </a:lnTo>
                  <a:lnTo>
                    <a:pt x="8" y="20"/>
                  </a:lnTo>
                  <a:lnTo>
                    <a:pt x="66" y="105"/>
                  </a:lnTo>
                  <a:lnTo>
                    <a:pt x="78" y="98"/>
                  </a:lnTo>
                  <a:lnTo>
                    <a:pt x="77"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323" name="Freeform 193"/>
            <p:cNvSpPr/>
            <p:nvPr/>
          </p:nvSpPr>
          <p:spPr bwMode="auto">
            <a:xfrm>
              <a:off x="2798763" y="3149600"/>
              <a:ext cx="14288" cy="30163"/>
            </a:xfrm>
            <a:custGeom>
              <a:avLst/>
              <a:gdLst>
                <a:gd name="T0" fmla="*/ 7 w 9"/>
                <a:gd name="T1" fmla="*/ 2 h 19"/>
                <a:gd name="T2" fmla="*/ 7 w 9"/>
                <a:gd name="T3" fmla="*/ 2 h 19"/>
                <a:gd name="T4" fmla="*/ 6 w 9"/>
                <a:gd name="T5" fmla="*/ 0 h 19"/>
                <a:gd name="T6" fmla="*/ 3 w 9"/>
                <a:gd name="T7" fmla="*/ 0 h 19"/>
                <a:gd name="T8" fmla="*/ 3 w 9"/>
                <a:gd name="T9" fmla="*/ 0 h 19"/>
                <a:gd name="T10" fmla="*/ 0 w 9"/>
                <a:gd name="T11" fmla="*/ 1 h 19"/>
                <a:gd name="T12" fmla="*/ 0 w 9"/>
                <a:gd name="T13" fmla="*/ 4 h 19"/>
                <a:gd name="T14" fmla="*/ 3 w 9"/>
                <a:gd name="T15" fmla="*/ 16 h 19"/>
                <a:gd name="T16" fmla="*/ 3 w 9"/>
                <a:gd name="T17" fmla="*/ 16 h 19"/>
                <a:gd name="T18" fmla="*/ 3 w 9"/>
                <a:gd name="T19" fmla="*/ 19 h 19"/>
                <a:gd name="T20" fmla="*/ 6 w 9"/>
                <a:gd name="T21" fmla="*/ 19 h 19"/>
                <a:gd name="T22" fmla="*/ 6 w 9"/>
                <a:gd name="T23" fmla="*/ 19 h 19"/>
                <a:gd name="T24" fmla="*/ 9 w 9"/>
                <a:gd name="T25" fmla="*/ 17 h 19"/>
                <a:gd name="T26" fmla="*/ 9 w 9"/>
                <a:gd name="T27" fmla="*/ 15 h 19"/>
                <a:gd name="T28" fmla="*/ 7 w 9"/>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9">
                  <a:moveTo>
                    <a:pt x="7" y="2"/>
                  </a:moveTo>
                  <a:lnTo>
                    <a:pt x="7" y="2"/>
                  </a:lnTo>
                  <a:lnTo>
                    <a:pt x="6" y="0"/>
                  </a:lnTo>
                  <a:lnTo>
                    <a:pt x="3" y="0"/>
                  </a:lnTo>
                  <a:lnTo>
                    <a:pt x="3" y="0"/>
                  </a:lnTo>
                  <a:lnTo>
                    <a:pt x="0" y="1"/>
                  </a:lnTo>
                  <a:lnTo>
                    <a:pt x="0" y="4"/>
                  </a:lnTo>
                  <a:lnTo>
                    <a:pt x="3" y="16"/>
                  </a:lnTo>
                  <a:lnTo>
                    <a:pt x="3" y="16"/>
                  </a:lnTo>
                  <a:lnTo>
                    <a:pt x="3" y="19"/>
                  </a:lnTo>
                  <a:lnTo>
                    <a:pt x="6" y="19"/>
                  </a:lnTo>
                  <a:lnTo>
                    <a:pt x="6" y="19"/>
                  </a:lnTo>
                  <a:lnTo>
                    <a:pt x="9" y="17"/>
                  </a:lnTo>
                  <a:lnTo>
                    <a:pt x="9" y="15"/>
                  </a:lnTo>
                  <a:lnTo>
                    <a:pt x="7"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sp>
        <p:nvSpPr>
          <p:cNvPr id="324" name="Freeform 194"/>
          <p:cNvSpPr>
            <a:spLocks noEditPoints="1"/>
          </p:cNvSpPr>
          <p:nvPr/>
        </p:nvSpPr>
        <p:spPr bwMode="auto">
          <a:xfrm>
            <a:off x="5937076" y="1910074"/>
            <a:ext cx="217460" cy="236508"/>
          </a:xfrm>
          <a:custGeom>
            <a:avLst/>
            <a:gdLst>
              <a:gd name="T0" fmla="*/ 105 w 137"/>
              <a:gd name="T1" fmla="*/ 69 h 149"/>
              <a:gd name="T2" fmla="*/ 103 w 137"/>
              <a:gd name="T3" fmla="*/ 51 h 149"/>
              <a:gd name="T4" fmla="*/ 103 w 137"/>
              <a:gd name="T5" fmla="*/ 99 h 149"/>
              <a:gd name="T6" fmla="*/ 116 w 137"/>
              <a:gd name="T7" fmla="*/ 112 h 149"/>
              <a:gd name="T8" fmla="*/ 114 w 137"/>
              <a:gd name="T9" fmla="*/ 118 h 149"/>
              <a:gd name="T10" fmla="*/ 103 w 137"/>
              <a:gd name="T11" fmla="*/ 38 h 149"/>
              <a:gd name="T12" fmla="*/ 114 w 137"/>
              <a:gd name="T13" fmla="*/ 19 h 149"/>
              <a:gd name="T14" fmla="*/ 116 w 137"/>
              <a:gd name="T15" fmla="*/ 26 h 149"/>
              <a:gd name="T16" fmla="*/ 103 w 137"/>
              <a:gd name="T17" fmla="*/ 38 h 149"/>
              <a:gd name="T18" fmla="*/ 112 w 137"/>
              <a:gd name="T19" fmla="*/ 69 h 149"/>
              <a:gd name="T20" fmla="*/ 133 w 137"/>
              <a:gd name="T21" fmla="*/ 65 h 149"/>
              <a:gd name="T22" fmla="*/ 135 w 137"/>
              <a:gd name="T23" fmla="*/ 72 h 149"/>
              <a:gd name="T24" fmla="*/ 114 w 137"/>
              <a:gd name="T25" fmla="*/ 72 h 149"/>
              <a:gd name="T26" fmla="*/ 69 w 137"/>
              <a:gd name="T27" fmla="*/ 31 h 149"/>
              <a:gd name="T28" fmla="*/ 103 w 137"/>
              <a:gd name="T29" fmla="*/ 51 h 149"/>
              <a:gd name="T30" fmla="*/ 89 w 137"/>
              <a:gd name="T31" fmla="*/ 100 h 149"/>
              <a:gd name="T32" fmla="*/ 84 w 137"/>
              <a:gd name="T33" fmla="*/ 144 h 149"/>
              <a:gd name="T34" fmla="*/ 69 w 137"/>
              <a:gd name="T35" fmla="*/ 115 h 149"/>
              <a:gd name="T36" fmla="*/ 81 w 137"/>
              <a:gd name="T37" fmla="*/ 96 h 149"/>
              <a:gd name="T38" fmla="*/ 95 w 137"/>
              <a:gd name="T39" fmla="*/ 84 h 149"/>
              <a:gd name="T40" fmla="*/ 97 w 137"/>
              <a:gd name="T41" fmla="*/ 62 h 149"/>
              <a:gd name="T42" fmla="*/ 89 w 137"/>
              <a:gd name="T43" fmla="*/ 47 h 149"/>
              <a:gd name="T44" fmla="*/ 69 w 137"/>
              <a:gd name="T45" fmla="*/ 39 h 149"/>
              <a:gd name="T46" fmla="*/ 100 w 137"/>
              <a:gd name="T47" fmla="*/ 33 h 149"/>
              <a:gd name="T48" fmla="*/ 100 w 137"/>
              <a:gd name="T49" fmla="*/ 38 h 149"/>
              <a:gd name="T50" fmla="*/ 103 w 137"/>
              <a:gd name="T51" fmla="*/ 99 h 149"/>
              <a:gd name="T52" fmla="*/ 99 w 137"/>
              <a:gd name="T53" fmla="*/ 103 h 149"/>
              <a:gd name="T54" fmla="*/ 103 w 137"/>
              <a:gd name="T55" fmla="*/ 99 h 149"/>
              <a:gd name="T56" fmla="*/ 70 w 137"/>
              <a:gd name="T57" fmla="*/ 1 h 149"/>
              <a:gd name="T58" fmla="*/ 70 w 137"/>
              <a:gd name="T59" fmla="*/ 23 h 149"/>
              <a:gd name="T60" fmla="*/ 66 w 137"/>
              <a:gd name="T61" fmla="*/ 149 h 149"/>
              <a:gd name="T62" fmla="*/ 49 w 137"/>
              <a:gd name="T63" fmla="*/ 137 h 149"/>
              <a:gd name="T64" fmla="*/ 39 w 137"/>
              <a:gd name="T65" fmla="*/ 93 h 149"/>
              <a:gd name="T66" fmla="*/ 40 w 137"/>
              <a:gd name="T67" fmla="*/ 43 h 149"/>
              <a:gd name="T68" fmla="*/ 69 w 137"/>
              <a:gd name="T69" fmla="*/ 31 h 149"/>
              <a:gd name="T70" fmla="*/ 57 w 137"/>
              <a:gd name="T71" fmla="*/ 41 h 149"/>
              <a:gd name="T72" fmla="*/ 43 w 137"/>
              <a:gd name="T73" fmla="*/ 51 h 149"/>
              <a:gd name="T74" fmla="*/ 38 w 137"/>
              <a:gd name="T75" fmla="*/ 69 h 149"/>
              <a:gd name="T76" fmla="*/ 53 w 137"/>
              <a:gd name="T77" fmla="*/ 95 h 149"/>
              <a:gd name="T78" fmla="*/ 55 w 137"/>
              <a:gd name="T79" fmla="*/ 98 h 149"/>
              <a:gd name="T80" fmla="*/ 69 w 137"/>
              <a:gd name="T81" fmla="*/ 149 h 149"/>
              <a:gd name="T82" fmla="*/ 68 w 137"/>
              <a:gd name="T83" fmla="*/ 24 h 149"/>
              <a:gd name="T84" fmla="*/ 65 w 137"/>
              <a:gd name="T85" fmla="*/ 4 h 149"/>
              <a:gd name="T86" fmla="*/ 69 w 137"/>
              <a:gd name="T87" fmla="*/ 0 h 149"/>
              <a:gd name="T88" fmla="*/ 36 w 137"/>
              <a:gd name="T89" fmla="*/ 106 h 149"/>
              <a:gd name="T90" fmla="*/ 34 w 137"/>
              <a:gd name="T91" fmla="*/ 99 h 149"/>
              <a:gd name="T92" fmla="*/ 34 w 137"/>
              <a:gd name="T93" fmla="*/ 38 h 149"/>
              <a:gd name="T94" fmla="*/ 36 w 137"/>
              <a:gd name="T95" fmla="*/ 33 h 149"/>
              <a:gd name="T96" fmla="*/ 34 w 137"/>
              <a:gd name="T97" fmla="*/ 85 h 149"/>
              <a:gd name="T98" fmla="*/ 31 w 137"/>
              <a:gd name="T99" fmla="*/ 61 h 149"/>
              <a:gd name="T100" fmla="*/ 34 w 137"/>
              <a:gd name="T101" fmla="*/ 30 h 149"/>
              <a:gd name="T102" fmla="*/ 31 w 137"/>
              <a:gd name="T103" fmla="*/ 38 h 149"/>
              <a:gd name="T104" fmla="*/ 20 w 137"/>
              <a:gd name="T105" fmla="*/ 20 h 149"/>
              <a:gd name="T106" fmla="*/ 34 w 137"/>
              <a:gd name="T107" fmla="*/ 30 h 149"/>
              <a:gd name="T108" fmla="*/ 24 w 137"/>
              <a:gd name="T109" fmla="*/ 116 h 149"/>
              <a:gd name="T110" fmla="*/ 20 w 137"/>
              <a:gd name="T111" fmla="*/ 116 h 149"/>
              <a:gd name="T112" fmla="*/ 31 w 137"/>
              <a:gd name="T113" fmla="*/ 100 h 149"/>
              <a:gd name="T114" fmla="*/ 4 w 137"/>
              <a:gd name="T115" fmla="*/ 65 h 149"/>
              <a:gd name="T116" fmla="*/ 23 w 137"/>
              <a:gd name="T117" fmla="*/ 66 h 149"/>
              <a:gd name="T118" fmla="*/ 20 w 137"/>
              <a:gd name="T119" fmla="*/ 72 h 149"/>
              <a:gd name="T120" fmla="*/ 0 w 137"/>
              <a:gd name="T121" fmla="*/ 69 h 149"/>
              <a:gd name="T122" fmla="*/ 4 w 137"/>
              <a:gd name="T123" fmla="*/ 6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49">
                <a:moveTo>
                  <a:pt x="103" y="51"/>
                </a:moveTo>
                <a:lnTo>
                  <a:pt x="103" y="51"/>
                </a:lnTo>
                <a:lnTo>
                  <a:pt x="105" y="60"/>
                </a:lnTo>
                <a:lnTo>
                  <a:pt x="105" y="69"/>
                </a:lnTo>
                <a:lnTo>
                  <a:pt x="105" y="69"/>
                </a:lnTo>
                <a:lnTo>
                  <a:pt x="105" y="77"/>
                </a:lnTo>
                <a:lnTo>
                  <a:pt x="103" y="85"/>
                </a:lnTo>
                <a:lnTo>
                  <a:pt x="103" y="51"/>
                </a:lnTo>
                <a:lnTo>
                  <a:pt x="103" y="51"/>
                </a:lnTo>
                <a:close/>
                <a:moveTo>
                  <a:pt x="103" y="108"/>
                </a:moveTo>
                <a:lnTo>
                  <a:pt x="103" y="99"/>
                </a:lnTo>
                <a:lnTo>
                  <a:pt x="103" y="99"/>
                </a:lnTo>
                <a:lnTo>
                  <a:pt x="104" y="100"/>
                </a:lnTo>
                <a:lnTo>
                  <a:pt x="104" y="100"/>
                </a:lnTo>
                <a:lnTo>
                  <a:pt x="116" y="112"/>
                </a:lnTo>
                <a:lnTo>
                  <a:pt x="116" y="112"/>
                </a:lnTo>
                <a:lnTo>
                  <a:pt x="118" y="115"/>
                </a:lnTo>
                <a:lnTo>
                  <a:pt x="116" y="116"/>
                </a:lnTo>
                <a:lnTo>
                  <a:pt x="116" y="116"/>
                </a:lnTo>
                <a:lnTo>
                  <a:pt x="114" y="118"/>
                </a:lnTo>
                <a:lnTo>
                  <a:pt x="111" y="116"/>
                </a:lnTo>
                <a:lnTo>
                  <a:pt x="103" y="108"/>
                </a:lnTo>
                <a:lnTo>
                  <a:pt x="103" y="108"/>
                </a:lnTo>
                <a:close/>
                <a:moveTo>
                  <a:pt x="103" y="38"/>
                </a:moveTo>
                <a:lnTo>
                  <a:pt x="103" y="30"/>
                </a:lnTo>
                <a:lnTo>
                  <a:pt x="111" y="20"/>
                </a:lnTo>
                <a:lnTo>
                  <a:pt x="111" y="20"/>
                </a:lnTo>
                <a:lnTo>
                  <a:pt x="114" y="19"/>
                </a:lnTo>
                <a:lnTo>
                  <a:pt x="116" y="20"/>
                </a:lnTo>
                <a:lnTo>
                  <a:pt x="116" y="20"/>
                </a:lnTo>
                <a:lnTo>
                  <a:pt x="118" y="23"/>
                </a:lnTo>
                <a:lnTo>
                  <a:pt x="116" y="26"/>
                </a:lnTo>
                <a:lnTo>
                  <a:pt x="104" y="38"/>
                </a:lnTo>
                <a:lnTo>
                  <a:pt x="104" y="38"/>
                </a:lnTo>
                <a:lnTo>
                  <a:pt x="104" y="38"/>
                </a:lnTo>
                <a:lnTo>
                  <a:pt x="103" y="38"/>
                </a:lnTo>
                <a:lnTo>
                  <a:pt x="103" y="38"/>
                </a:lnTo>
                <a:close/>
                <a:moveTo>
                  <a:pt x="112" y="69"/>
                </a:moveTo>
                <a:lnTo>
                  <a:pt x="112" y="69"/>
                </a:lnTo>
                <a:lnTo>
                  <a:pt x="112" y="69"/>
                </a:lnTo>
                <a:lnTo>
                  <a:pt x="114" y="66"/>
                </a:lnTo>
                <a:lnTo>
                  <a:pt x="116" y="65"/>
                </a:lnTo>
                <a:lnTo>
                  <a:pt x="133" y="65"/>
                </a:lnTo>
                <a:lnTo>
                  <a:pt x="133" y="65"/>
                </a:lnTo>
                <a:lnTo>
                  <a:pt x="135" y="66"/>
                </a:lnTo>
                <a:lnTo>
                  <a:pt x="137" y="69"/>
                </a:lnTo>
                <a:lnTo>
                  <a:pt x="137" y="69"/>
                </a:lnTo>
                <a:lnTo>
                  <a:pt x="135" y="72"/>
                </a:lnTo>
                <a:lnTo>
                  <a:pt x="133" y="72"/>
                </a:lnTo>
                <a:lnTo>
                  <a:pt x="116" y="72"/>
                </a:lnTo>
                <a:lnTo>
                  <a:pt x="116" y="72"/>
                </a:lnTo>
                <a:lnTo>
                  <a:pt x="114" y="72"/>
                </a:lnTo>
                <a:lnTo>
                  <a:pt x="112" y="69"/>
                </a:lnTo>
                <a:lnTo>
                  <a:pt x="112" y="69"/>
                </a:lnTo>
                <a:close/>
                <a:moveTo>
                  <a:pt x="69" y="31"/>
                </a:moveTo>
                <a:lnTo>
                  <a:pt x="69" y="31"/>
                </a:lnTo>
                <a:lnTo>
                  <a:pt x="78" y="33"/>
                </a:lnTo>
                <a:lnTo>
                  <a:pt x="88" y="37"/>
                </a:lnTo>
                <a:lnTo>
                  <a:pt x="96" y="43"/>
                </a:lnTo>
                <a:lnTo>
                  <a:pt x="103" y="51"/>
                </a:lnTo>
                <a:lnTo>
                  <a:pt x="103" y="85"/>
                </a:lnTo>
                <a:lnTo>
                  <a:pt x="103" y="85"/>
                </a:lnTo>
                <a:lnTo>
                  <a:pt x="96" y="93"/>
                </a:lnTo>
                <a:lnTo>
                  <a:pt x="89" y="100"/>
                </a:lnTo>
                <a:lnTo>
                  <a:pt x="89" y="130"/>
                </a:lnTo>
                <a:lnTo>
                  <a:pt x="89" y="130"/>
                </a:lnTo>
                <a:lnTo>
                  <a:pt x="88" y="137"/>
                </a:lnTo>
                <a:lnTo>
                  <a:pt x="84" y="144"/>
                </a:lnTo>
                <a:lnTo>
                  <a:pt x="77" y="148"/>
                </a:lnTo>
                <a:lnTo>
                  <a:pt x="70" y="149"/>
                </a:lnTo>
                <a:lnTo>
                  <a:pt x="69" y="149"/>
                </a:lnTo>
                <a:lnTo>
                  <a:pt x="69" y="115"/>
                </a:lnTo>
                <a:lnTo>
                  <a:pt x="81" y="115"/>
                </a:lnTo>
                <a:lnTo>
                  <a:pt x="81" y="98"/>
                </a:lnTo>
                <a:lnTo>
                  <a:pt x="81" y="98"/>
                </a:lnTo>
                <a:lnTo>
                  <a:pt x="81" y="96"/>
                </a:lnTo>
                <a:lnTo>
                  <a:pt x="82" y="95"/>
                </a:lnTo>
                <a:lnTo>
                  <a:pt x="82" y="95"/>
                </a:lnTo>
                <a:lnTo>
                  <a:pt x="89" y="89"/>
                </a:lnTo>
                <a:lnTo>
                  <a:pt x="95" y="84"/>
                </a:lnTo>
                <a:lnTo>
                  <a:pt x="97" y="77"/>
                </a:lnTo>
                <a:lnTo>
                  <a:pt x="99" y="69"/>
                </a:lnTo>
                <a:lnTo>
                  <a:pt x="99" y="69"/>
                </a:lnTo>
                <a:lnTo>
                  <a:pt x="97" y="62"/>
                </a:lnTo>
                <a:lnTo>
                  <a:pt x="96" y="57"/>
                </a:lnTo>
                <a:lnTo>
                  <a:pt x="93" y="51"/>
                </a:lnTo>
                <a:lnTo>
                  <a:pt x="89" y="47"/>
                </a:lnTo>
                <a:lnTo>
                  <a:pt x="89" y="47"/>
                </a:lnTo>
                <a:lnTo>
                  <a:pt x="85" y="43"/>
                </a:lnTo>
                <a:lnTo>
                  <a:pt x="80" y="41"/>
                </a:lnTo>
                <a:lnTo>
                  <a:pt x="74" y="39"/>
                </a:lnTo>
                <a:lnTo>
                  <a:pt x="69" y="39"/>
                </a:lnTo>
                <a:lnTo>
                  <a:pt x="69" y="31"/>
                </a:lnTo>
                <a:lnTo>
                  <a:pt x="69" y="31"/>
                </a:lnTo>
                <a:close/>
                <a:moveTo>
                  <a:pt x="103" y="30"/>
                </a:moveTo>
                <a:lnTo>
                  <a:pt x="100" y="33"/>
                </a:lnTo>
                <a:lnTo>
                  <a:pt x="100" y="33"/>
                </a:lnTo>
                <a:lnTo>
                  <a:pt x="99" y="35"/>
                </a:lnTo>
                <a:lnTo>
                  <a:pt x="100" y="38"/>
                </a:lnTo>
                <a:lnTo>
                  <a:pt x="100" y="38"/>
                </a:lnTo>
                <a:lnTo>
                  <a:pt x="103" y="38"/>
                </a:lnTo>
                <a:lnTo>
                  <a:pt x="103" y="30"/>
                </a:lnTo>
                <a:lnTo>
                  <a:pt x="103" y="30"/>
                </a:lnTo>
                <a:close/>
                <a:moveTo>
                  <a:pt x="103" y="99"/>
                </a:moveTo>
                <a:lnTo>
                  <a:pt x="103" y="99"/>
                </a:lnTo>
                <a:lnTo>
                  <a:pt x="100" y="100"/>
                </a:lnTo>
                <a:lnTo>
                  <a:pt x="100" y="100"/>
                </a:lnTo>
                <a:lnTo>
                  <a:pt x="99" y="103"/>
                </a:lnTo>
                <a:lnTo>
                  <a:pt x="100" y="106"/>
                </a:lnTo>
                <a:lnTo>
                  <a:pt x="103" y="108"/>
                </a:lnTo>
                <a:lnTo>
                  <a:pt x="103" y="99"/>
                </a:lnTo>
                <a:lnTo>
                  <a:pt x="103" y="99"/>
                </a:lnTo>
                <a:close/>
                <a:moveTo>
                  <a:pt x="69" y="24"/>
                </a:moveTo>
                <a:lnTo>
                  <a:pt x="69" y="0"/>
                </a:lnTo>
                <a:lnTo>
                  <a:pt x="69" y="0"/>
                </a:lnTo>
                <a:lnTo>
                  <a:pt x="70" y="1"/>
                </a:lnTo>
                <a:lnTo>
                  <a:pt x="72" y="4"/>
                </a:lnTo>
                <a:lnTo>
                  <a:pt x="72" y="20"/>
                </a:lnTo>
                <a:lnTo>
                  <a:pt x="72" y="20"/>
                </a:lnTo>
                <a:lnTo>
                  <a:pt x="70" y="23"/>
                </a:lnTo>
                <a:lnTo>
                  <a:pt x="69" y="24"/>
                </a:lnTo>
                <a:lnTo>
                  <a:pt x="69" y="24"/>
                </a:lnTo>
                <a:close/>
                <a:moveTo>
                  <a:pt x="69" y="149"/>
                </a:moveTo>
                <a:lnTo>
                  <a:pt x="66" y="149"/>
                </a:lnTo>
                <a:lnTo>
                  <a:pt x="66" y="149"/>
                </a:lnTo>
                <a:lnTo>
                  <a:pt x="58" y="148"/>
                </a:lnTo>
                <a:lnTo>
                  <a:pt x="53" y="144"/>
                </a:lnTo>
                <a:lnTo>
                  <a:pt x="49" y="137"/>
                </a:lnTo>
                <a:lnTo>
                  <a:pt x="47" y="130"/>
                </a:lnTo>
                <a:lnTo>
                  <a:pt x="47" y="100"/>
                </a:lnTo>
                <a:lnTo>
                  <a:pt x="47" y="100"/>
                </a:lnTo>
                <a:lnTo>
                  <a:pt x="39" y="93"/>
                </a:lnTo>
                <a:lnTo>
                  <a:pt x="34" y="85"/>
                </a:lnTo>
                <a:lnTo>
                  <a:pt x="34" y="53"/>
                </a:lnTo>
                <a:lnTo>
                  <a:pt x="34" y="53"/>
                </a:lnTo>
                <a:lnTo>
                  <a:pt x="40" y="43"/>
                </a:lnTo>
                <a:lnTo>
                  <a:pt x="47" y="37"/>
                </a:lnTo>
                <a:lnTo>
                  <a:pt x="58" y="33"/>
                </a:lnTo>
                <a:lnTo>
                  <a:pt x="62" y="31"/>
                </a:lnTo>
                <a:lnTo>
                  <a:pt x="69" y="31"/>
                </a:lnTo>
                <a:lnTo>
                  <a:pt x="69" y="39"/>
                </a:lnTo>
                <a:lnTo>
                  <a:pt x="69" y="39"/>
                </a:lnTo>
                <a:lnTo>
                  <a:pt x="62" y="39"/>
                </a:lnTo>
                <a:lnTo>
                  <a:pt x="57" y="41"/>
                </a:lnTo>
                <a:lnTo>
                  <a:pt x="51" y="43"/>
                </a:lnTo>
                <a:lnTo>
                  <a:pt x="47" y="47"/>
                </a:lnTo>
                <a:lnTo>
                  <a:pt x="47" y="47"/>
                </a:lnTo>
                <a:lnTo>
                  <a:pt x="43" y="51"/>
                </a:lnTo>
                <a:lnTo>
                  <a:pt x="40" y="57"/>
                </a:lnTo>
                <a:lnTo>
                  <a:pt x="39" y="62"/>
                </a:lnTo>
                <a:lnTo>
                  <a:pt x="38" y="69"/>
                </a:lnTo>
                <a:lnTo>
                  <a:pt x="38" y="69"/>
                </a:lnTo>
                <a:lnTo>
                  <a:pt x="39" y="77"/>
                </a:lnTo>
                <a:lnTo>
                  <a:pt x="42" y="84"/>
                </a:lnTo>
                <a:lnTo>
                  <a:pt x="47" y="89"/>
                </a:lnTo>
                <a:lnTo>
                  <a:pt x="53" y="95"/>
                </a:lnTo>
                <a:lnTo>
                  <a:pt x="53" y="95"/>
                </a:lnTo>
                <a:lnTo>
                  <a:pt x="53" y="95"/>
                </a:lnTo>
                <a:lnTo>
                  <a:pt x="54" y="96"/>
                </a:lnTo>
                <a:lnTo>
                  <a:pt x="55" y="98"/>
                </a:lnTo>
                <a:lnTo>
                  <a:pt x="55" y="115"/>
                </a:lnTo>
                <a:lnTo>
                  <a:pt x="69" y="115"/>
                </a:lnTo>
                <a:lnTo>
                  <a:pt x="69" y="149"/>
                </a:lnTo>
                <a:lnTo>
                  <a:pt x="69" y="149"/>
                </a:lnTo>
                <a:close/>
                <a:moveTo>
                  <a:pt x="69" y="0"/>
                </a:moveTo>
                <a:lnTo>
                  <a:pt x="69" y="24"/>
                </a:lnTo>
                <a:lnTo>
                  <a:pt x="68" y="24"/>
                </a:lnTo>
                <a:lnTo>
                  <a:pt x="68" y="24"/>
                </a:lnTo>
                <a:lnTo>
                  <a:pt x="68" y="24"/>
                </a:lnTo>
                <a:lnTo>
                  <a:pt x="66" y="23"/>
                </a:lnTo>
                <a:lnTo>
                  <a:pt x="65" y="20"/>
                </a:lnTo>
                <a:lnTo>
                  <a:pt x="65" y="4"/>
                </a:lnTo>
                <a:lnTo>
                  <a:pt x="65" y="4"/>
                </a:lnTo>
                <a:lnTo>
                  <a:pt x="66" y="1"/>
                </a:lnTo>
                <a:lnTo>
                  <a:pt x="68" y="0"/>
                </a:lnTo>
                <a:lnTo>
                  <a:pt x="69" y="0"/>
                </a:lnTo>
                <a:lnTo>
                  <a:pt x="69" y="0"/>
                </a:lnTo>
                <a:close/>
                <a:moveTo>
                  <a:pt x="34" y="107"/>
                </a:moveTo>
                <a:lnTo>
                  <a:pt x="36" y="106"/>
                </a:lnTo>
                <a:lnTo>
                  <a:pt x="36" y="106"/>
                </a:lnTo>
                <a:lnTo>
                  <a:pt x="38" y="103"/>
                </a:lnTo>
                <a:lnTo>
                  <a:pt x="36" y="100"/>
                </a:lnTo>
                <a:lnTo>
                  <a:pt x="36" y="100"/>
                </a:lnTo>
                <a:lnTo>
                  <a:pt x="34" y="99"/>
                </a:lnTo>
                <a:lnTo>
                  <a:pt x="34" y="107"/>
                </a:lnTo>
                <a:lnTo>
                  <a:pt x="34" y="107"/>
                </a:lnTo>
                <a:close/>
                <a:moveTo>
                  <a:pt x="34" y="38"/>
                </a:moveTo>
                <a:lnTo>
                  <a:pt x="34" y="38"/>
                </a:lnTo>
                <a:lnTo>
                  <a:pt x="36" y="38"/>
                </a:lnTo>
                <a:lnTo>
                  <a:pt x="36" y="38"/>
                </a:lnTo>
                <a:lnTo>
                  <a:pt x="38" y="35"/>
                </a:lnTo>
                <a:lnTo>
                  <a:pt x="36" y="33"/>
                </a:lnTo>
                <a:lnTo>
                  <a:pt x="34" y="30"/>
                </a:lnTo>
                <a:lnTo>
                  <a:pt x="34" y="38"/>
                </a:lnTo>
                <a:close/>
                <a:moveTo>
                  <a:pt x="34" y="85"/>
                </a:moveTo>
                <a:lnTo>
                  <a:pt x="34" y="85"/>
                </a:lnTo>
                <a:lnTo>
                  <a:pt x="31" y="77"/>
                </a:lnTo>
                <a:lnTo>
                  <a:pt x="31" y="69"/>
                </a:lnTo>
                <a:lnTo>
                  <a:pt x="31" y="69"/>
                </a:lnTo>
                <a:lnTo>
                  <a:pt x="31" y="61"/>
                </a:lnTo>
                <a:lnTo>
                  <a:pt x="34" y="53"/>
                </a:lnTo>
                <a:lnTo>
                  <a:pt x="34" y="85"/>
                </a:lnTo>
                <a:lnTo>
                  <a:pt x="34" y="85"/>
                </a:lnTo>
                <a:close/>
                <a:moveTo>
                  <a:pt x="34" y="30"/>
                </a:moveTo>
                <a:lnTo>
                  <a:pt x="34" y="38"/>
                </a:lnTo>
                <a:lnTo>
                  <a:pt x="34" y="38"/>
                </a:lnTo>
                <a:lnTo>
                  <a:pt x="31" y="38"/>
                </a:lnTo>
                <a:lnTo>
                  <a:pt x="31" y="38"/>
                </a:lnTo>
                <a:lnTo>
                  <a:pt x="20" y="26"/>
                </a:lnTo>
                <a:lnTo>
                  <a:pt x="20" y="26"/>
                </a:lnTo>
                <a:lnTo>
                  <a:pt x="19" y="23"/>
                </a:lnTo>
                <a:lnTo>
                  <a:pt x="20" y="20"/>
                </a:lnTo>
                <a:lnTo>
                  <a:pt x="20" y="20"/>
                </a:lnTo>
                <a:lnTo>
                  <a:pt x="23" y="19"/>
                </a:lnTo>
                <a:lnTo>
                  <a:pt x="24" y="20"/>
                </a:lnTo>
                <a:lnTo>
                  <a:pt x="34" y="30"/>
                </a:lnTo>
                <a:lnTo>
                  <a:pt x="34" y="30"/>
                </a:lnTo>
                <a:close/>
                <a:moveTo>
                  <a:pt x="34" y="99"/>
                </a:moveTo>
                <a:lnTo>
                  <a:pt x="34" y="107"/>
                </a:lnTo>
                <a:lnTo>
                  <a:pt x="24" y="116"/>
                </a:lnTo>
                <a:lnTo>
                  <a:pt x="24" y="116"/>
                </a:lnTo>
                <a:lnTo>
                  <a:pt x="23" y="118"/>
                </a:lnTo>
                <a:lnTo>
                  <a:pt x="20" y="116"/>
                </a:lnTo>
                <a:lnTo>
                  <a:pt x="20" y="116"/>
                </a:lnTo>
                <a:lnTo>
                  <a:pt x="19" y="115"/>
                </a:lnTo>
                <a:lnTo>
                  <a:pt x="20" y="112"/>
                </a:lnTo>
                <a:lnTo>
                  <a:pt x="31" y="100"/>
                </a:lnTo>
                <a:lnTo>
                  <a:pt x="31" y="100"/>
                </a:lnTo>
                <a:lnTo>
                  <a:pt x="31" y="100"/>
                </a:lnTo>
                <a:lnTo>
                  <a:pt x="34" y="99"/>
                </a:lnTo>
                <a:lnTo>
                  <a:pt x="34" y="99"/>
                </a:lnTo>
                <a:close/>
                <a:moveTo>
                  <a:pt x="4" y="65"/>
                </a:moveTo>
                <a:lnTo>
                  <a:pt x="4" y="65"/>
                </a:lnTo>
                <a:lnTo>
                  <a:pt x="20" y="65"/>
                </a:lnTo>
                <a:lnTo>
                  <a:pt x="20" y="65"/>
                </a:lnTo>
                <a:lnTo>
                  <a:pt x="23" y="66"/>
                </a:lnTo>
                <a:lnTo>
                  <a:pt x="24" y="69"/>
                </a:lnTo>
                <a:lnTo>
                  <a:pt x="24" y="69"/>
                </a:lnTo>
                <a:lnTo>
                  <a:pt x="23" y="72"/>
                </a:lnTo>
                <a:lnTo>
                  <a:pt x="20" y="72"/>
                </a:lnTo>
                <a:lnTo>
                  <a:pt x="4" y="72"/>
                </a:lnTo>
                <a:lnTo>
                  <a:pt x="4" y="72"/>
                </a:lnTo>
                <a:lnTo>
                  <a:pt x="1" y="72"/>
                </a:lnTo>
                <a:lnTo>
                  <a:pt x="0" y="69"/>
                </a:lnTo>
                <a:lnTo>
                  <a:pt x="0" y="69"/>
                </a:lnTo>
                <a:lnTo>
                  <a:pt x="1" y="66"/>
                </a:lnTo>
                <a:lnTo>
                  <a:pt x="4" y="65"/>
                </a:lnTo>
                <a:lnTo>
                  <a:pt x="4" y="65"/>
                </a:lnTo>
                <a:close/>
              </a:path>
            </a:pathLst>
          </a:custGeom>
          <a:solidFill>
            <a:srgbClr val="C00000"/>
          </a:solidFill>
          <a:ln>
            <a:noFill/>
          </a:ln>
        </p:spPr>
        <p:txBody>
          <a:bodyPr vert="horz" wrap="square" lIns="91428" tIns="45714" rIns="91428" bIns="45714" numCol="1" anchor="t" anchorCtr="0" compatLnSpc="1"/>
          <a:lstStyle/>
          <a:p>
            <a:endParaRPr lang="zh-CN" altLang="en-US"/>
          </a:p>
        </p:txBody>
      </p:sp>
      <p:sp>
        <p:nvSpPr>
          <p:cNvPr id="343" name="TextBox 342"/>
          <p:cNvSpPr txBox="1"/>
          <p:nvPr/>
        </p:nvSpPr>
        <p:spPr>
          <a:xfrm>
            <a:off x="2989414" y="1925429"/>
            <a:ext cx="1415588" cy="338510"/>
          </a:xfrm>
          <a:prstGeom prst="rect">
            <a:avLst/>
          </a:prstGeom>
          <a:noFill/>
        </p:spPr>
        <p:txBody>
          <a:bodyPr wrap="none" rtlCol="0">
            <a:spAutoFit/>
          </a:bodyPr>
          <a:lstStyle/>
          <a:p>
            <a:pPr algn="r"/>
            <a:r>
              <a:rPr lang="zh-CN" altLang="en-US" sz="1600" b="1" dirty="0">
                <a:latin typeface="微软雅黑" panose="020B0503020204020204" pitchFamily="34" charset="-122"/>
                <a:ea typeface="微软雅黑" panose="020B0503020204020204" pitchFamily="34" charset="-122"/>
              </a:rPr>
              <a:t>点击添加文本</a:t>
            </a:r>
          </a:p>
        </p:txBody>
      </p:sp>
      <p:sp>
        <p:nvSpPr>
          <p:cNvPr id="344" name="TextBox 343"/>
          <p:cNvSpPr txBox="1"/>
          <p:nvPr/>
        </p:nvSpPr>
        <p:spPr>
          <a:xfrm>
            <a:off x="1095980" y="2239402"/>
            <a:ext cx="3288705" cy="652695"/>
          </a:xfrm>
          <a:prstGeom prst="rect">
            <a:avLst/>
          </a:prstGeom>
          <a:noFill/>
        </p:spPr>
        <p:txBody>
          <a:bodyPr wrap="square" rtlCol="0">
            <a:spAutoFit/>
          </a:bodyPr>
          <a:lstStyle/>
          <a:p>
            <a:pPr algn="r"/>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345" name="TextBox 344"/>
          <p:cNvSpPr txBox="1"/>
          <p:nvPr/>
        </p:nvSpPr>
        <p:spPr>
          <a:xfrm>
            <a:off x="2989414" y="3151023"/>
            <a:ext cx="1415588" cy="338510"/>
          </a:xfrm>
          <a:prstGeom prst="rect">
            <a:avLst/>
          </a:prstGeom>
          <a:noFill/>
        </p:spPr>
        <p:txBody>
          <a:bodyPr wrap="none" rtlCol="0">
            <a:spAutoFit/>
          </a:bodyPr>
          <a:lstStyle/>
          <a:p>
            <a:pPr algn="r"/>
            <a:r>
              <a:rPr lang="zh-CN" altLang="en-US" sz="1600" b="1" dirty="0">
                <a:latin typeface="微软雅黑" panose="020B0503020204020204" pitchFamily="34" charset="-122"/>
                <a:ea typeface="微软雅黑" panose="020B0503020204020204" pitchFamily="34" charset="-122"/>
              </a:rPr>
              <a:t>点击添加文本</a:t>
            </a:r>
          </a:p>
        </p:txBody>
      </p:sp>
      <p:sp>
        <p:nvSpPr>
          <p:cNvPr id="346" name="TextBox 345"/>
          <p:cNvSpPr txBox="1"/>
          <p:nvPr/>
        </p:nvSpPr>
        <p:spPr>
          <a:xfrm>
            <a:off x="1095980" y="3464997"/>
            <a:ext cx="3288705" cy="652695"/>
          </a:xfrm>
          <a:prstGeom prst="rect">
            <a:avLst/>
          </a:prstGeom>
          <a:noFill/>
        </p:spPr>
        <p:txBody>
          <a:bodyPr wrap="square" rtlCol="0">
            <a:spAutoFit/>
          </a:bodyPr>
          <a:lstStyle/>
          <a:p>
            <a:pPr algn="r"/>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347" name="TextBox 346"/>
          <p:cNvSpPr txBox="1"/>
          <p:nvPr/>
        </p:nvSpPr>
        <p:spPr>
          <a:xfrm>
            <a:off x="2989414" y="4292613"/>
            <a:ext cx="1415588" cy="338510"/>
          </a:xfrm>
          <a:prstGeom prst="rect">
            <a:avLst/>
          </a:prstGeom>
          <a:noFill/>
        </p:spPr>
        <p:txBody>
          <a:bodyPr wrap="none" rtlCol="0">
            <a:spAutoFit/>
          </a:bodyPr>
          <a:lstStyle/>
          <a:p>
            <a:pPr algn="r"/>
            <a:r>
              <a:rPr lang="zh-CN" altLang="en-US" sz="1600" b="1" dirty="0">
                <a:latin typeface="微软雅黑" panose="020B0503020204020204" pitchFamily="34" charset="-122"/>
                <a:ea typeface="微软雅黑" panose="020B0503020204020204" pitchFamily="34" charset="-122"/>
              </a:rPr>
              <a:t>点击添加文本</a:t>
            </a:r>
          </a:p>
        </p:txBody>
      </p:sp>
      <p:sp>
        <p:nvSpPr>
          <p:cNvPr id="348" name="TextBox 347"/>
          <p:cNvSpPr txBox="1"/>
          <p:nvPr/>
        </p:nvSpPr>
        <p:spPr>
          <a:xfrm>
            <a:off x="1095980" y="4606586"/>
            <a:ext cx="3288705" cy="652695"/>
          </a:xfrm>
          <a:prstGeom prst="rect">
            <a:avLst/>
          </a:prstGeom>
          <a:noFill/>
        </p:spPr>
        <p:txBody>
          <a:bodyPr wrap="square" rtlCol="0">
            <a:spAutoFit/>
          </a:bodyPr>
          <a:lstStyle/>
          <a:p>
            <a:pPr algn="r"/>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349" name="TextBox 348"/>
          <p:cNvSpPr txBox="1"/>
          <p:nvPr/>
        </p:nvSpPr>
        <p:spPr>
          <a:xfrm>
            <a:off x="7895003" y="1925429"/>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350" name="TextBox 349"/>
          <p:cNvSpPr txBox="1"/>
          <p:nvPr/>
        </p:nvSpPr>
        <p:spPr>
          <a:xfrm>
            <a:off x="7895004" y="2239402"/>
            <a:ext cx="3288705"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351" name="TextBox 350"/>
          <p:cNvSpPr txBox="1"/>
          <p:nvPr/>
        </p:nvSpPr>
        <p:spPr>
          <a:xfrm>
            <a:off x="7895003" y="3095713"/>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352" name="TextBox 351"/>
          <p:cNvSpPr txBox="1"/>
          <p:nvPr/>
        </p:nvSpPr>
        <p:spPr>
          <a:xfrm>
            <a:off x="7895004" y="3409688"/>
            <a:ext cx="3288705"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353" name="TextBox 352"/>
          <p:cNvSpPr txBox="1"/>
          <p:nvPr/>
        </p:nvSpPr>
        <p:spPr>
          <a:xfrm>
            <a:off x="7895003" y="4220272"/>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354" name="TextBox 353"/>
          <p:cNvSpPr txBox="1"/>
          <p:nvPr/>
        </p:nvSpPr>
        <p:spPr>
          <a:xfrm>
            <a:off x="7895004" y="4534246"/>
            <a:ext cx="3288705"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anim calcmode="lin" valueType="num">
                                      <p:cBhvr>
                                        <p:cTn id="13" dur="1000" fill="hold"/>
                                        <p:tgtEl>
                                          <p:spTgt spid="100"/>
                                        </p:tgtEl>
                                        <p:attrNameLst>
                                          <p:attrName>ppt_x</p:attrName>
                                        </p:attrNameLst>
                                      </p:cBhvr>
                                      <p:tavLst>
                                        <p:tav tm="0">
                                          <p:val>
                                            <p:strVal val="#ppt_x"/>
                                          </p:val>
                                        </p:tav>
                                        <p:tav tm="100000">
                                          <p:val>
                                            <p:strVal val="#ppt_x"/>
                                          </p:val>
                                        </p:tav>
                                      </p:tavLst>
                                    </p:anim>
                                    <p:anim calcmode="lin" valueType="num">
                                      <p:cBhvr>
                                        <p:cTn id="14" dur="1000" fill="hold"/>
                                        <p:tgtEl>
                                          <p:spTgt spid="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0"/>
                                        </p:tgtEl>
                                        <p:attrNameLst>
                                          <p:attrName>style.visibility</p:attrName>
                                        </p:attrNameLst>
                                      </p:cBhvr>
                                      <p:to>
                                        <p:strVal val="visible"/>
                                      </p:to>
                                    </p:set>
                                    <p:animEffect transition="in" filter="fade">
                                      <p:cBhvr>
                                        <p:cTn id="17" dur="1000"/>
                                        <p:tgtEl>
                                          <p:spTgt spid="220"/>
                                        </p:tgtEl>
                                      </p:cBhvr>
                                    </p:animEffect>
                                    <p:anim calcmode="lin" valueType="num">
                                      <p:cBhvr>
                                        <p:cTn id="18" dur="1000" fill="hold"/>
                                        <p:tgtEl>
                                          <p:spTgt spid="220"/>
                                        </p:tgtEl>
                                        <p:attrNameLst>
                                          <p:attrName>ppt_x</p:attrName>
                                        </p:attrNameLst>
                                      </p:cBhvr>
                                      <p:tavLst>
                                        <p:tav tm="0">
                                          <p:val>
                                            <p:strVal val="#ppt_x"/>
                                          </p:val>
                                        </p:tav>
                                        <p:tav tm="100000">
                                          <p:val>
                                            <p:strVal val="#ppt_x"/>
                                          </p:val>
                                        </p:tav>
                                      </p:tavLst>
                                    </p:anim>
                                    <p:anim calcmode="lin" valueType="num">
                                      <p:cBhvr>
                                        <p:cTn id="19" dur="1000" fill="hold"/>
                                        <p:tgtEl>
                                          <p:spTgt spid="2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5"/>
                                        </p:tgtEl>
                                        <p:attrNameLst>
                                          <p:attrName>style.visibility</p:attrName>
                                        </p:attrNameLst>
                                      </p:cBhvr>
                                      <p:to>
                                        <p:strVal val="visible"/>
                                      </p:to>
                                    </p:set>
                                    <p:animEffect transition="in" filter="fade">
                                      <p:cBhvr>
                                        <p:cTn id="22" dur="1000"/>
                                        <p:tgtEl>
                                          <p:spTgt spid="225"/>
                                        </p:tgtEl>
                                      </p:cBhvr>
                                    </p:animEffect>
                                    <p:anim calcmode="lin" valueType="num">
                                      <p:cBhvr>
                                        <p:cTn id="23" dur="1000" fill="hold"/>
                                        <p:tgtEl>
                                          <p:spTgt spid="225"/>
                                        </p:tgtEl>
                                        <p:attrNameLst>
                                          <p:attrName>ppt_x</p:attrName>
                                        </p:attrNameLst>
                                      </p:cBhvr>
                                      <p:tavLst>
                                        <p:tav tm="0">
                                          <p:val>
                                            <p:strVal val="#ppt_x"/>
                                          </p:val>
                                        </p:tav>
                                        <p:tav tm="100000">
                                          <p:val>
                                            <p:strVal val="#ppt_x"/>
                                          </p:val>
                                        </p:tav>
                                      </p:tavLst>
                                    </p:anim>
                                    <p:anim calcmode="lin" valueType="num">
                                      <p:cBhvr>
                                        <p:cTn id="24" dur="1000" fill="hold"/>
                                        <p:tgtEl>
                                          <p:spTgt spid="2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32"/>
                                        </p:tgtEl>
                                        <p:attrNameLst>
                                          <p:attrName>style.visibility</p:attrName>
                                        </p:attrNameLst>
                                      </p:cBhvr>
                                      <p:to>
                                        <p:strVal val="visible"/>
                                      </p:to>
                                    </p:set>
                                    <p:animEffect transition="in" filter="fade">
                                      <p:cBhvr>
                                        <p:cTn id="27" dur="1000"/>
                                        <p:tgtEl>
                                          <p:spTgt spid="232"/>
                                        </p:tgtEl>
                                      </p:cBhvr>
                                    </p:animEffect>
                                    <p:anim calcmode="lin" valueType="num">
                                      <p:cBhvr>
                                        <p:cTn id="28" dur="1000" fill="hold"/>
                                        <p:tgtEl>
                                          <p:spTgt spid="232"/>
                                        </p:tgtEl>
                                        <p:attrNameLst>
                                          <p:attrName>ppt_x</p:attrName>
                                        </p:attrNameLst>
                                      </p:cBhvr>
                                      <p:tavLst>
                                        <p:tav tm="0">
                                          <p:val>
                                            <p:strVal val="#ppt_x"/>
                                          </p:val>
                                        </p:tav>
                                        <p:tav tm="100000">
                                          <p:val>
                                            <p:strVal val="#ppt_x"/>
                                          </p:val>
                                        </p:tav>
                                      </p:tavLst>
                                    </p:anim>
                                    <p:anim calcmode="lin" valueType="num">
                                      <p:cBhvr>
                                        <p:cTn id="29" dur="1000" fill="hold"/>
                                        <p:tgtEl>
                                          <p:spTgt spid="23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8"/>
                                        </p:tgtEl>
                                        <p:attrNameLst>
                                          <p:attrName>style.visibility</p:attrName>
                                        </p:attrNameLst>
                                      </p:cBhvr>
                                      <p:to>
                                        <p:strVal val="visible"/>
                                      </p:to>
                                    </p:set>
                                    <p:animEffect transition="in" filter="fade">
                                      <p:cBhvr>
                                        <p:cTn id="32" dur="1000"/>
                                        <p:tgtEl>
                                          <p:spTgt spid="238"/>
                                        </p:tgtEl>
                                      </p:cBhvr>
                                    </p:animEffect>
                                    <p:anim calcmode="lin" valueType="num">
                                      <p:cBhvr>
                                        <p:cTn id="33" dur="1000" fill="hold"/>
                                        <p:tgtEl>
                                          <p:spTgt spid="238"/>
                                        </p:tgtEl>
                                        <p:attrNameLst>
                                          <p:attrName>ppt_x</p:attrName>
                                        </p:attrNameLst>
                                      </p:cBhvr>
                                      <p:tavLst>
                                        <p:tav tm="0">
                                          <p:val>
                                            <p:strVal val="#ppt_x"/>
                                          </p:val>
                                        </p:tav>
                                        <p:tav tm="100000">
                                          <p:val>
                                            <p:strVal val="#ppt_x"/>
                                          </p:val>
                                        </p:tav>
                                      </p:tavLst>
                                    </p:anim>
                                    <p:anim calcmode="lin" valueType="num">
                                      <p:cBhvr>
                                        <p:cTn id="34" dur="1000" fill="hold"/>
                                        <p:tgtEl>
                                          <p:spTgt spid="23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44"/>
                                        </p:tgtEl>
                                        <p:attrNameLst>
                                          <p:attrName>style.visibility</p:attrName>
                                        </p:attrNameLst>
                                      </p:cBhvr>
                                      <p:to>
                                        <p:strVal val="visible"/>
                                      </p:to>
                                    </p:set>
                                    <p:animEffect transition="in" filter="fade">
                                      <p:cBhvr>
                                        <p:cTn id="37" dur="1000"/>
                                        <p:tgtEl>
                                          <p:spTgt spid="244"/>
                                        </p:tgtEl>
                                      </p:cBhvr>
                                    </p:animEffect>
                                    <p:anim calcmode="lin" valueType="num">
                                      <p:cBhvr>
                                        <p:cTn id="38" dur="1000" fill="hold"/>
                                        <p:tgtEl>
                                          <p:spTgt spid="244"/>
                                        </p:tgtEl>
                                        <p:attrNameLst>
                                          <p:attrName>ppt_x</p:attrName>
                                        </p:attrNameLst>
                                      </p:cBhvr>
                                      <p:tavLst>
                                        <p:tav tm="0">
                                          <p:val>
                                            <p:strVal val="#ppt_x"/>
                                          </p:val>
                                        </p:tav>
                                        <p:tav tm="100000">
                                          <p:val>
                                            <p:strVal val="#ppt_x"/>
                                          </p:val>
                                        </p:tav>
                                      </p:tavLst>
                                    </p:anim>
                                    <p:anim calcmode="lin" valueType="num">
                                      <p:cBhvr>
                                        <p:cTn id="39" dur="1000" fill="hold"/>
                                        <p:tgtEl>
                                          <p:spTgt spid="24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47"/>
                                        </p:tgtEl>
                                        <p:attrNameLst>
                                          <p:attrName>style.visibility</p:attrName>
                                        </p:attrNameLst>
                                      </p:cBhvr>
                                      <p:to>
                                        <p:strVal val="visible"/>
                                      </p:to>
                                    </p:set>
                                    <p:animEffect transition="in" filter="fade">
                                      <p:cBhvr>
                                        <p:cTn id="42" dur="1000"/>
                                        <p:tgtEl>
                                          <p:spTgt spid="247"/>
                                        </p:tgtEl>
                                      </p:cBhvr>
                                    </p:animEffect>
                                    <p:anim calcmode="lin" valueType="num">
                                      <p:cBhvr>
                                        <p:cTn id="43" dur="1000" fill="hold"/>
                                        <p:tgtEl>
                                          <p:spTgt spid="247"/>
                                        </p:tgtEl>
                                        <p:attrNameLst>
                                          <p:attrName>ppt_x</p:attrName>
                                        </p:attrNameLst>
                                      </p:cBhvr>
                                      <p:tavLst>
                                        <p:tav tm="0">
                                          <p:val>
                                            <p:strVal val="#ppt_x"/>
                                          </p:val>
                                        </p:tav>
                                        <p:tav tm="100000">
                                          <p:val>
                                            <p:strVal val="#ppt_x"/>
                                          </p:val>
                                        </p:tav>
                                      </p:tavLst>
                                    </p:anim>
                                    <p:anim calcmode="lin" valueType="num">
                                      <p:cBhvr>
                                        <p:cTn id="44" dur="1000" fill="hold"/>
                                        <p:tgtEl>
                                          <p:spTgt spid="24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48"/>
                                        </p:tgtEl>
                                        <p:attrNameLst>
                                          <p:attrName>style.visibility</p:attrName>
                                        </p:attrNameLst>
                                      </p:cBhvr>
                                      <p:to>
                                        <p:strVal val="visible"/>
                                      </p:to>
                                    </p:set>
                                    <p:animEffect transition="in" filter="fade">
                                      <p:cBhvr>
                                        <p:cTn id="47" dur="1000"/>
                                        <p:tgtEl>
                                          <p:spTgt spid="248"/>
                                        </p:tgtEl>
                                      </p:cBhvr>
                                    </p:animEffect>
                                    <p:anim calcmode="lin" valueType="num">
                                      <p:cBhvr>
                                        <p:cTn id="48" dur="1000" fill="hold"/>
                                        <p:tgtEl>
                                          <p:spTgt spid="248"/>
                                        </p:tgtEl>
                                        <p:attrNameLst>
                                          <p:attrName>ppt_x</p:attrName>
                                        </p:attrNameLst>
                                      </p:cBhvr>
                                      <p:tavLst>
                                        <p:tav tm="0">
                                          <p:val>
                                            <p:strVal val="#ppt_x"/>
                                          </p:val>
                                        </p:tav>
                                        <p:tav tm="100000">
                                          <p:val>
                                            <p:strVal val="#ppt_x"/>
                                          </p:val>
                                        </p:tav>
                                      </p:tavLst>
                                    </p:anim>
                                    <p:anim calcmode="lin" valueType="num">
                                      <p:cBhvr>
                                        <p:cTn id="49" dur="1000" fill="hold"/>
                                        <p:tgtEl>
                                          <p:spTgt spid="24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57"/>
                                        </p:tgtEl>
                                        <p:attrNameLst>
                                          <p:attrName>style.visibility</p:attrName>
                                        </p:attrNameLst>
                                      </p:cBhvr>
                                      <p:to>
                                        <p:strVal val="visible"/>
                                      </p:to>
                                    </p:set>
                                    <p:animEffect transition="in" filter="fade">
                                      <p:cBhvr>
                                        <p:cTn id="52" dur="1000"/>
                                        <p:tgtEl>
                                          <p:spTgt spid="257"/>
                                        </p:tgtEl>
                                      </p:cBhvr>
                                    </p:animEffect>
                                    <p:anim calcmode="lin" valueType="num">
                                      <p:cBhvr>
                                        <p:cTn id="53" dur="1000" fill="hold"/>
                                        <p:tgtEl>
                                          <p:spTgt spid="257"/>
                                        </p:tgtEl>
                                        <p:attrNameLst>
                                          <p:attrName>ppt_x</p:attrName>
                                        </p:attrNameLst>
                                      </p:cBhvr>
                                      <p:tavLst>
                                        <p:tav tm="0">
                                          <p:val>
                                            <p:strVal val="#ppt_x"/>
                                          </p:val>
                                        </p:tav>
                                        <p:tav tm="100000">
                                          <p:val>
                                            <p:strVal val="#ppt_x"/>
                                          </p:val>
                                        </p:tav>
                                      </p:tavLst>
                                    </p:anim>
                                    <p:anim calcmode="lin" valueType="num">
                                      <p:cBhvr>
                                        <p:cTn id="54" dur="1000" fill="hold"/>
                                        <p:tgtEl>
                                          <p:spTgt spid="257"/>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61"/>
                                        </p:tgtEl>
                                        <p:attrNameLst>
                                          <p:attrName>style.visibility</p:attrName>
                                        </p:attrNameLst>
                                      </p:cBhvr>
                                      <p:to>
                                        <p:strVal val="visible"/>
                                      </p:to>
                                    </p:set>
                                    <p:animEffect transition="in" filter="fade">
                                      <p:cBhvr>
                                        <p:cTn id="57" dur="1000"/>
                                        <p:tgtEl>
                                          <p:spTgt spid="261"/>
                                        </p:tgtEl>
                                      </p:cBhvr>
                                    </p:animEffect>
                                    <p:anim calcmode="lin" valueType="num">
                                      <p:cBhvr>
                                        <p:cTn id="58" dur="1000" fill="hold"/>
                                        <p:tgtEl>
                                          <p:spTgt spid="261"/>
                                        </p:tgtEl>
                                        <p:attrNameLst>
                                          <p:attrName>ppt_x</p:attrName>
                                        </p:attrNameLst>
                                      </p:cBhvr>
                                      <p:tavLst>
                                        <p:tav tm="0">
                                          <p:val>
                                            <p:strVal val="#ppt_x"/>
                                          </p:val>
                                        </p:tav>
                                        <p:tav tm="100000">
                                          <p:val>
                                            <p:strVal val="#ppt_x"/>
                                          </p:val>
                                        </p:tav>
                                      </p:tavLst>
                                    </p:anim>
                                    <p:anim calcmode="lin" valueType="num">
                                      <p:cBhvr>
                                        <p:cTn id="59" dur="1000" fill="hold"/>
                                        <p:tgtEl>
                                          <p:spTgt spid="26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62"/>
                                        </p:tgtEl>
                                        <p:attrNameLst>
                                          <p:attrName>style.visibility</p:attrName>
                                        </p:attrNameLst>
                                      </p:cBhvr>
                                      <p:to>
                                        <p:strVal val="visible"/>
                                      </p:to>
                                    </p:set>
                                    <p:animEffect transition="in" filter="fade">
                                      <p:cBhvr>
                                        <p:cTn id="62" dur="1000"/>
                                        <p:tgtEl>
                                          <p:spTgt spid="262"/>
                                        </p:tgtEl>
                                      </p:cBhvr>
                                    </p:animEffect>
                                    <p:anim calcmode="lin" valueType="num">
                                      <p:cBhvr>
                                        <p:cTn id="63" dur="1000" fill="hold"/>
                                        <p:tgtEl>
                                          <p:spTgt spid="262"/>
                                        </p:tgtEl>
                                        <p:attrNameLst>
                                          <p:attrName>ppt_x</p:attrName>
                                        </p:attrNameLst>
                                      </p:cBhvr>
                                      <p:tavLst>
                                        <p:tav tm="0">
                                          <p:val>
                                            <p:strVal val="#ppt_x"/>
                                          </p:val>
                                        </p:tav>
                                        <p:tav tm="100000">
                                          <p:val>
                                            <p:strVal val="#ppt_x"/>
                                          </p:val>
                                        </p:tav>
                                      </p:tavLst>
                                    </p:anim>
                                    <p:anim calcmode="lin" valueType="num">
                                      <p:cBhvr>
                                        <p:cTn id="64" dur="1000" fill="hold"/>
                                        <p:tgtEl>
                                          <p:spTgt spid="26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63"/>
                                        </p:tgtEl>
                                        <p:attrNameLst>
                                          <p:attrName>style.visibility</p:attrName>
                                        </p:attrNameLst>
                                      </p:cBhvr>
                                      <p:to>
                                        <p:strVal val="visible"/>
                                      </p:to>
                                    </p:set>
                                    <p:animEffect transition="in" filter="fade">
                                      <p:cBhvr>
                                        <p:cTn id="67" dur="1000"/>
                                        <p:tgtEl>
                                          <p:spTgt spid="263"/>
                                        </p:tgtEl>
                                      </p:cBhvr>
                                    </p:animEffect>
                                    <p:anim calcmode="lin" valueType="num">
                                      <p:cBhvr>
                                        <p:cTn id="68" dur="1000" fill="hold"/>
                                        <p:tgtEl>
                                          <p:spTgt spid="263"/>
                                        </p:tgtEl>
                                        <p:attrNameLst>
                                          <p:attrName>ppt_x</p:attrName>
                                        </p:attrNameLst>
                                      </p:cBhvr>
                                      <p:tavLst>
                                        <p:tav tm="0">
                                          <p:val>
                                            <p:strVal val="#ppt_x"/>
                                          </p:val>
                                        </p:tav>
                                        <p:tav tm="100000">
                                          <p:val>
                                            <p:strVal val="#ppt_x"/>
                                          </p:val>
                                        </p:tav>
                                      </p:tavLst>
                                    </p:anim>
                                    <p:anim calcmode="lin" valueType="num">
                                      <p:cBhvr>
                                        <p:cTn id="69" dur="1000" fill="hold"/>
                                        <p:tgtEl>
                                          <p:spTgt spid="26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5"/>
                                        </p:tgtEl>
                                        <p:attrNameLst>
                                          <p:attrName>style.visibility</p:attrName>
                                        </p:attrNameLst>
                                      </p:cBhvr>
                                      <p:to>
                                        <p:strVal val="visible"/>
                                      </p:to>
                                    </p:set>
                                    <p:animEffect transition="in" filter="fade">
                                      <p:cBhvr>
                                        <p:cTn id="72" dur="1000"/>
                                        <p:tgtEl>
                                          <p:spTgt spid="265"/>
                                        </p:tgtEl>
                                      </p:cBhvr>
                                    </p:animEffect>
                                    <p:anim calcmode="lin" valueType="num">
                                      <p:cBhvr>
                                        <p:cTn id="73" dur="1000" fill="hold"/>
                                        <p:tgtEl>
                                          <p:spTgt spid="265"/>
                                        </p:tgtEl>
                                        <p:attrNameLst>
                                          <p:attrName>ppt_x</p:attrName>
                                        </p:attrNameLst>
                                      </p:cBhvr>
                                      <p:tavLst>
                                        <p:tav tm="0">
                                          <p:val>
                                            <p:strVal val="#ppt_x"/>
                                          </p:val>
                                        </p:tav>
                                        <p:tav tm="100000">
                                          <p:val>
                                            <p:strVal val="#ppt_x"/>
                                          </p:val>
                                        </p:tav>
                                      </p:tavLst>
                                    </p:anim>
                                    <p:anim calcmode="lin" valueType="num">
                                      <p:cBhvr>
                                        <p:cTn id="74" dur="1000" fill="hold"/>
                                        <p:tgtEl>
                                          <p:spTgt spid="26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68"/>
                                        </p:tgtEl>
                                        <p:attrNameLst>
                                          <p:attrName>style.visibility</p:attrName>
                                        </p:attrNameLst>
                                      </p:cBhvr>
                                      <p:to>
                                        <p:strVal val="visible"/>
                                      </p:to>
                                    </p:set>
                                    <p:animEffect transition="in" filter="fade">
                                      <p:cBhvr>
                                        <p:cTn id="77" dur="1000"/>
                                        <p:tgtEl>
                                          <p:spTgt spid="268"/>
                                        </p:tgtEl>
                                      </p:cBhvr>
                                    </p:animEffect>
                                    <p:anim calcmode="lin" valueType="num">
                                      <p:cBhvr>
                                        <p:cTn id="78" dur="1000" fill="hold"/>
                                        <p:tgtEl>
                                          <p:spTgt spid="268"/>
                                        </p:tgtEl>
                                        <p:attrNameLst>
                                          <p:attrName>ppt_x</p:attrName>
                                        </p:attrNameLst>
                                      </p:cBhvr>
                                      <p:tavLst>
                                        <p:tav tm="0">
                                          <p:val>
                                            <p:strVal val="#ppt_x"/>
                                          </p:val>
                                        </p:tav>
                                        <p:tav tm="100000">
                                          <p:val>
                                            <p:strVal val="#ppt_x"/>
                                          </p:val>
                                        </p:tav>
                                      </p:tavLst>
                                    </p:anim>
                                    <p:anim calcmode="lin" valueType="num">
                                      <p:cBhvr>
                                        <p:cTn id="79" dur="1000" fill="hold"/>
                                        <p:tgtEl>
                                          <p:spTgt spid="26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71"/>
                                        </p:tgtEl>
                                        <p:attrNameLst>
                                          <p:attrName>style.visibility</p:attrName>
                                        </p:attrNameLst>
                                      </p:cBhvr>
                                      <p:to>
                                        <p:strVal val="visible"/>
                                      </p:to>
                                    </p:set>
                                    <p:animEffect transition="in" filter="fade">
                                      <p:cBhvr>
                                        <p:cTn id="82" dur="1000"/>
                                        <p:tgtEl>
                                          <p:spTgt spid="271"/>
                                        </p:tgtEl>
                                      </p:cBhvr>
                                    </p:animEffect>
                                    <p:anim calcmode="lin" valueType="num">
                                      <p:cBhvr>
                                        <p:cTn id="83" dur="1000" fill="hold"/>
                                        <p:tgtEl>
                                          <p:spTgt spid="271"/>
                                        </p:tgtEl>
                                        <p:attrNameLst>
                                          <p:attrName>ppt_x</p:attrName>
                                        </p:attrNameLst>
                                      </p:cBhvr>
                                      <p:tavLst>
                                        <p:tav tm="0">
                                          <p:val>
                                            <p:strVal val="#ppt_x"/>
                                          </p:val>
                                        </p:tav>
                                        <p:tav tm="100000">
                                          <p:val>
                                            <p:strVal val="#ppt_x"/>
                                          </p:val>
                                        </p:tav>
                                      </p:tavLst>
                                    </p:anim>
                                    <p:anim calcmode="lin" valueType="num">
                                      <p:cBhvr>
                                        <p:cTn id="84" dur="1000" fill="hold"/>
                                        <p:tgtEl>
                                          <p:spTgt spid="2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75"/>
                                        </p:tgtEl>
                                        <p:attrNameLst>
                                          <p:attrName>style.visibility</p:attrName>
                                        </p:attrNameLst>
                                      </p:cBhvr>
                                      <p:to>
                                        <p:strVal val="visible"/>
                                      </p:to>
                                    </p:set>
                                    <p:animEffect transition="in" filter="fade">
                                      <p:cBhvr>
                                        <p:cTn id="87" dur="1000"/>
                                        <p:tgtEl>
                                          <p:spTgt spid="275"/>
                                        </p:tgtEl>
                                      </p:cBhvr>
                                    </p:animEffect>
                                    <p:anim calcmode="lin" valueType="num">
                                      <p:cBhvr>
                                        <p:cTn id="88" dur="1000" fill="hold"/>
                                        <p:tgtEl>
                                          <p:spTgt spid="275"/>
                                        </p:tgtEl>
                                        <p:attrNameLst>
                                          <p:attrName>ppt_x</p:attrName>
                                        </p:attrNameLst>
                                      </p:cBhvr>
                                      <p:tavLst>
                                        <p:tav tm="0">
                                          <p:val>
                                            <p:strVal val="#ppt_x"/>
                                          </p:val>
                                        </p:tav>
                                        <p:tav tm="100000">
                                          <p:val>
                                            <p:strVal val="#ppt_x"/>
                                          </p:val>
                                        </p:tav>
                                      </p:tavLst>
                                    </p:anim>
                                    <p:anim calcmode="lin" valueType="num">
                                      <p:cBhvr>
                                        <p:cTn id="89" dur="1000" fill="hold"/>
                                        <p:tgtEl>
                                          <p:spTgt spid="27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6"/>
                                        </p:tgtEl>
                                        <p:attrNameLst>
                                          <p:attrName>style.visibility</p:attrName>
                                        </p:attrNameLst>
                                      </p:cBhvr>
                                      <p:to>
                                        <p:strVal val="visible"/>
                                      </p:to>
                                    </p:set>
                                    <p:animEffect transition="in" filter="fade">
                                      <p:cBhvr>
                                        <p:cTn id="92" dur="1000"/>
                                        <p:tgtEl>
                                          <p:spTgt spid="276"/>
                                        </p:tgtEl>
                                      </p:cBhvr>
                                    </p:animEffect>
                                    <p:anim calcmode="lin" valueType="num">
                                      <p:cBhvr>
                                        <p:cTn id="93" dur="1000" fill="hold"/>
                                        <p:tgtEl>
                                          <p:spTgt spid="276"/>
                                        </p:tgtEl>
                                        <p:attrNameLst>
                                          <p:attrName>ppt_x</p:attrName>
                                        </p:attrNameLst>
                                      </p:cBhvr>
                                      <p:tavLst>
                                        <p:tav tm="0">
                                          <p:val>
                                            <p:strVal val="#ppt_x"/>
                                          </p:val>
                                        </p:tav>
                                        <p:tav tm="100000">
                                          <p:val>
                                            <p:strVal val="#ppt_x"/>
                                          </p:val>
                                        </p:tav>
                                      </p:tavLst>
                                    </p:anim>
                                    <p:anim calcmode="lin" valueType="num">
                                      <p:cBhvr>
                                        <p:cTn id="94" dur="1000" fill="hold"/>
                                        <p:tgtEl>
                                          <p:spTgt spid="276"/>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77"/>
                                        </p:tgtEl>
                                        <p:attrNameLst>
                                          <p:attrName>style.visibility</p:attrName>
                                        </p:attrNameLst>
                                      </p:cBhvr>
                                      <p:to>
                                        <p:strVal val="visible"/>
                                      </p:to>
                                    </p:set>
                                    <p:animEffect transition="in" filter="fade">
                                      <p:cBhvr>
                                        <p:cTn id="97" dur="1000"/>
                                        <p:tgtEl>
                                          <p:spTgt spid="277"/>
                                        </p:tgtEl>
                                      </p:cBhvr>
                                    </p:animEffect>
                                    <p:anim calcmode="lin" valueType="num">
                                      <p:cBhvr>
                                        <p:cTn id="98" dur="1000" fill="hold"/>
                                        <p:tgtEl>
                                          <p:spTgt spid="277"/>
                                        </p:tgtEl>
                                        <p:attrNameLst>
                                          <p:attrName>ppt_x</p:attrName>
                                        </p:attrNameLst>
                                      </p:cBhvr>
                                      <p:tavLst>
                                        <p:tav tm="0">
                                          <p:val>
                                            <p:strVal val="#ppt_x"/>
                                          </p:val>
                                        </p:tav>
                                        <p:tav tm="100000">
                                          <p:val>
                                            <p:strVal val="#ppt_x"/>
                                          </p:val>
                                        </p:tav>
                                      </p:tavLst>
                                    </p:anim>
                                    <p:anim calcmode="lin" valueType="num">
                                      <p:cBhvr>
                                        <p:cTn id="99" dur="1000" fill="hold"/>
                                        <p:tgtEl>
                                          <p:spTgt spid="277"/>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78"/>
                                        </p:tgtEl>
                                        <p:attrNameLst>
                                          <p:attrName>style.visibility</p:attrName>
                                        </p:attrNameLst>
                                      </p:cBhvr>
                                      <p:to>
                                        <p:strVal val="visible"/>
                                      </p:to>
                                    </p:set>
                                    <p:animEffect transition="in" filter="fade">
                                      <p:cBhvr>
                                        <p:cTn id="102" dur="1000"/>
                                        <p:tgtEl>
                                          <p:spTgt spid="278"/>
                                        </p:tgtEl>
                                      </p:cBhvr>
                                    </p:animEffect>
                                    <p:anim calcmode="lin" valueType="num">
                                      <p:cBhvr>
                                        <p:cTn id="103" dur="1000" fill="hold"/>
                                        <p:tgtEl>
                                          <p:spTgt spid="278"/>
                                        </p:tgtEl>
                                        <p:attrNameLst>
                                          <p:attrName>ppt_x</p:attrName>
                                        </p:attrNameLst>
                                      </p:cBhvr>
                                      <p:tavLst>
                                        <p:tav tm="0">
                                          <p:val>
                                            <p:strVal val="#ppt_x"/>
                                          </p:val>
                                        </p:tav>
                                        <p:tav tm="100000">
                                          <p:val>
                                            <p:strVal val="#ppt_x"/>
                                          </p:val>
                                        </p:tav>
                                      </p:tavLst>
                                    </p:anim>
                                    <p:anim calcmode="lin" valueType="num">
                                      <p:cBhvr>
                                        <p:cTn id="104" dur="1000" fill="hold"/>
                                        <p:tgtEl>
                                          <p:spTgt spid="278"/>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279"/>
                                        </p:tgtEl>
                                        <p:attrNameLst>
                                          <p:attrName>style.visibility</p:attrName>
                                        </p:attrNameLst>
                                      </p:cBhvr>
                                      <p:to>
                                        <p:strVal val="visible"/>
                                      </p:to>
                                    </p:set>
                                    <p:animEffect transition="in" filter="fade">
                                      <p:cBhvr>
                                        <p:cTn id="107" dur="1000"/>
                                        <p:tgtEl>
                                          <p:spTgt spid="279"/>
                                        </p:tgtEl>
                                      </p:cBhvr>
                                    </p:animEffect>
                                    <p:anim calcmode="lin" valueType="num">
                                      <p:cBhvr>
                                        <p:cTn id="108" dur="1000" fill="hold"/>
                                        <p:tgtEl>
                                          <p:spTgt spid="279"/>
                                        </p:tgtEl>
                                        <p:attrNameLst>
                                          <p:attrName>ppt_x</p:attrName>
                                        </p:attrNameLst>
                                      </p:cBhvr>
                                      <p:tavLst>
                                        <p:tav tm="0">
                                          <p:val>
                                            <p:strVal val="#ppt_x"/>
                                          </p:val>
                                        </p:tav>
                                        <p:tav tm="100000">
                                          <p:val>
                                            <p:strVal val="#ppt_x"/>
                                          </p:val>
                                        </p:tav>
                                      </p:tavLst>
                                    </p:anim>
                                    <p:anim calcmode="lin" valueType="num">
                                      <p:cBhvr>
                                        <p:cTn id="109" dur="1000" fill="hold"/>
                                        <p:tgtEl>
                                          <p:spTgt spid="279"/>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93"/>
                                        </p:tgtEl>
                                        <p:attrNameLst>
                                          <p:attrName>style.visibility</p:attrName>
                                        </p:attrNameLst>
                                      </p:cBhvr>
                                      <p:to>
                                        <p:strVal val="visible"/>
                                      </p:to>
                                    </p:set>
                                    <p:animEffect transition="in" filter="fade">
                                      <p:cBhvr>
                                        <p:cTn id="112" dur="1000"/>
                                        <p:tgtEl>
                                          <p:spTgt spid="293"/>
                                        </p:tgtEl>
                                      </p:cBhvr>
                                    </p:animEffect>
                                    <p:anim calcmode="lin" valueType="num">
                                      <p:cBhvr>
                                        <p:cTn id="113" dur="1000" fill="hold"/>
                                        <p:tgtEl>
                                          <p:spTgt spid="293"/>
                                        </p:tgtEl>
                                        <p:attrNameLst>
                                          <p:attrName>ppt_x</p:attrName>
                                        </p:attrNameLst>
                                      </p:cBhvr>
                                      <p:tavLst>
                                        <p:tav tm="0">
                                          <p:val>
                                            <p:strVal val="#ppt_x"/>
                                          </p:val>
                                        </p:tav>
                                        <p:tav tm="100000">
                                          <p:val>
                                            <p:strVal val="#ppt_x"/>
                                          </p:val>
                                        </p:tav>
                                      </p:tavLst>
                                    </p:anim>
                                    <p:anim calcmode="lin" valueType="num">
                                      <p:cBhvr>
                                        <p:cTn id="114" dur="1000" fill="hold"/>
                                        <p:tgtEl>
                                          <p:spTgt spid="29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94"/>
                                        </p:tgtEl>
                                        <p:attrNameLst>
                                          <p:attrName>style.visibility</p:attrName>
                                        </p:attrNameLst>
                                      </p:cBhvr>
                                      <p:to>
                                        <p:strVal val="visible"/>
                                      </p:to>
                                    </p:set>
                                    <p:animEffect transition="in" filter="fade">
                                      <p:cBhvr>
                                        <p:cTn id="117" dur="1000"/>
                                        <p:tgtEl>
                                          <p:spTgt spid="294"/>
                                        </p:tgtEl>
                                      </p:cBhvr>
                                    </p:animEffect>
                                    <p:anim calcmode="lin" valueType="num">
                                      <p:cBhvr>
                                        <p:cTn id="118" dur="1000" fill="hold"/>
                                        <p:tgtEl>
                                          <p:spTgt spid="294"/>
                                        </p:tgtEl>
                                        <p:attrNameLst>
                                          <p:attrName>ppt_x</p:attrName>
                                        </p:attrNameLst>
                                      </p:cBhvr>
                                      <p:tavLst>
                                        <p:tav tm="0">
                                          <p:val>
                                            <p:strVal val="#ppt_x"/>
                                          </p:val>
                                        </p:tav>
                                        <p:tav tm="100000">
                                          <p:val>
                                            <p:strVal val="#ppt_x"/>
                                          </p:val>
                                        </p:tav>
                                      </p:tavLst>
                                    </p:anim>
                                    <p:anim calcmode="lin" valueType="num">
                                      <p:cBhvr>
                                        <p:cTn id="119" dur="1000" fill="hold"/>
                                        <p:tgtEl>
                                          <p:spTgt spid="294"/>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95"/>
                                        </p:tgtEl>
                                        <p:attrNameLst>
                                          <p:attrName>style.visibility</p:attrName>
                                        </p:attrNameLst>
                                      </p:cBhvr>
                                      <p:to>
                                        <p:strVal val="visible"/>
                                      </p:to>
                                    </p:set>
                                    <p:animEffect transition="in" filter="fade">
                                      <p:cBhvr>
                                        <p:cTn id="122" dur="1000"/>
                                        <p:tgtEl>
                                          <p:spTgt spid="295"/>
                                        </p:tgtEl>
                                      </p:cBhvr>
                                    </p:animEffect>
                                    <p:anim calcmode="lin" valueType="num">
                                      <p:cBhvr>
                                        <p:cTn id="123" dur="1000" fill="hold"/>
                                        <p:tgtEl>
                                          <p:spTgt spid="295"/>
                                        </p:tgtEl>
                                        <p:attrNameLst>
                                          <p:attrName>ppt_x</p:attrName>
                                        </p:attrNameLst>
                                      </p:cBhvr>
                                      <p:tavLst>
                                        <p:tav tm="0">
                                          <p:val>
                                            <p:strVal val="#ppt_x"/>
                                          </p:val>
                                        </p:tav>
                                        <p:tav tm="100000">
                                          <p:val>
                                            <p:strVal val="#ppt_x"/>
                                          </p:val>
                                        </p:tav>
                                      </p:tavLst>
                                    </p:anim>
                                    <p:anim calcmode="lin" valueType="num">
                                      <p:cBhvr>
                                        <p:cTn id="124" dur="1000" fill="hold"/>
                                        <p:tgtEl>
                                          <p:spTgt spid="295"/>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Effect transition="in" filter="fade">
                                      <p:cBhvr>
                                        <p:cTn id="127" dur="1000"/>
                                        <p:tgtEl>
                                          <p:spTgt spid="296"/>
                                        </p:tgtEl>
                                      </p:cBhvr>
                                    </p:animEffect>
                                    <p:anim calcmode="lin" valueType="num">
                                      <p:cBhvr>
                                        <p:cTn id="128" dur="1000" fill="hold"/>
                                        <p:tgtEl>
                                          <p:spTgt spid="296"/>
                                        </p:tgtEl>
                                        <p:attrNameLst>
                                          <p:attrName>ppt_x</p:attrName>
                                        </p:attrNameLst>
                                      </p:cBhvr>
                                      <p:tavLst>
                                        <p:tav tm="0">
                                          <p:val>
                                            <p:strVal val="#ppt_x"/>
                                          </p:val>
                                        </p:tav>
                                        <p:tav tm="100000">
                                          <p:val>
                                            <p:strVal val="#ppt_x"/>
                                          </p:val>
                                        </p:tav>
                                      </p:tavLst>
                                    </p:anim>
                                    <p:anim calcmode="lin" valueType="num">
                                      <p:cBhvr>
                                        <p:cTn id="129" dur="1000" fill="hold"/>
                                        <p:tgtEl>
                                          <p:spTgt spid="296"/>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7"/>
                                        </p:tgtEl>
                                        <p:attrNameLst>
                                          <p:attrName>style.visibility</p:attrName>
                                        </p:attrNameLst>
                                      </p:cBhvr>
                                      <p:to>
                                        <p:strVal val="visible"/>
                                      </p:to>
                                    </p:set>
                                    <p:animEffect transition="in" filter="fade">
                                      <p:cBhvr>
                                        <p:cTn id="132" dur="1000"/>
                                        <p:tgtEl>
                                          <p:spTgt spid="297"/>
                                        </p:tgtEl>
                                      </p:cBhvr>
                                    </p:animEffect>
                                    <p:anim calcmode="lin" valueType="num">
                                      <p:cBhvr>
                                        <p:cTn id="133" dur="1000" fill="hold"/>
                                        <p:tgtEl>
                                          <p:spTgt spid="297"/>
                                        </p:tgtEl>
                                        <p:attrNameLst>
                                          <p:attrName>ppt_x</p:attrName>
                                        </p:attrNameLst>
                                      </p:cBhvr>
                                      <p:tavLst>
                                        <p:tav tm="0">
                                          <p:val>
                                            <p:strVal val="#ppt_x"/>
                                          </p:val>
                                        </p:tav>
                                        <p:tav tm="100000">
                                          <p:val>
                                            <p:strVal val="#ppt_x"/>
                                          </p:val>
                                        </p:tav>
                                      </p:tavLst>
                                    </p:anim>
                                    <p:anim calcmode="lin" valueType="num">
                                      <p:cBhvr>
                                        <p:cTn id="134" dur="1000" fill="hold"/>
                                        <p:tgtEl>
                                          <p:spTgt spid="297"/>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298"/>
                                        </p:tgtEl>
                                        <p:attrNameLst>
                                          <p:attrName>style.visibility</p:attrName>
                                        </p:attrNameLst>
                                      </p:cBhvr>
                                      <p:to>
                                        <p:strVal val="visible"/>
                                      </p:to>
                                    </p:set>
                                    <p:animEffect transition="in" filter="fade">
                                      <p:cBhvr>
                                        <p:cTn id="137" dur="1000"/>
                                        <p:tgtEl>
                                          <p:spTgt spid="298"/>
                                        </p:tgtEl>
                                      </p:cBhvr>
                                    </p:animEffect>
                                    <p:anim calcmode="lin" valueType="num">
                                      <p:cBhvr>
                                        <p:cTn id="138" dur="1000" fill="hold"/>
                                        <p:tgtEl>
                                          <p:spTgt spid="298"/>
                                        </p:tgtEl>
                                        <p:attrNameLst>
                                          <p:attrName>ppt_x</p:attrName>
                                        </p:attrNameLst>
                                      </p:cBhvr>
                                      <p:tavLst>
                                        <p:tav tm="0">
                                          <p:val>
                                            <p:strVal val="#ppt_x"/>
                                          </p:val>
                                        </p:tav>
                                        <p:tav tm="100000">
                                          <p:val>
                                            <p:strVal val="#ppt_x"/>
                                          </p:val>
                                        </p:tav>
                                      </p:tavLst>
                                    </p:anim>
                                    <p:anim calcmode="lin" valueType="num">
                                      <p:cBhvr>
                                        <p:cTn id="139" dur="1000" fill="hold"/>
                                        <p:tgtEl>
                                          <p:spTgt spid="298"/>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301"/>
                                        </p:tgtEl>
                                        <p:attrNameLst>
                                          <p:attrName>style.visibility</p:attrName>
                                        </p:attrNameLst>
                                      </p:cBhvr>
                                      <p:to>
                                        <p:strVal val="visible"/>
                                      </p:to>
                                    </p:set>
                                    <p:animEffect transition="in" filter="fade">
                                      <p:cBhvr>
                                        <p:cTn id="142" dur="1000"/>
                                        <p:tgtEl>
                                          <p:spTgt spid="301"/>
                                        </p:tgtEl>
                                      </p:cBhvr>
                                    </p:animEffect>
                                    <p:anim calcmode="lin" valueType="num">
                                      <p:cBhvr>
                                        <p:cTn id="143" dur="1000" fill="hold"/>
                                        <p:tgtEl>
                                          <p:spTgt spid="301"/>
                                        </p:tgtEl>
                                        <p:attrNameLst>
                                          <p:attrName>ppt_x</p:attrName>
                                        </p:attrNameLst>
                                      </p:cBhvr>
                                      <p:tavLst>
                                        <p:tav tm="0">
                                          <p:val>
                                            <p:strVal val="#ppt_x"/>
                                          </p:val>
                                        </p:tav>
                                        <p:tav tm="100000">
                                          <p:val>
                                            <p:strVal val="#ppt_x"/>
                                          </p:val>
                                        </p:tav>
                                      </p:tavLst>
                                    </p:anim>
                                    <p:anim calcmode="lin" valueType="num">
                                      <p:cBhvr>
                                        <p:cTn id="144" dur="1000" fill="hold"/>
                                        <p:tgtEl>
                                          <p:spTgt spid="301"/>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302"/>
                                        </p:tgtEl>
                                        <p:attrNameLst>
                                          <p:attrName>style.visibility</p:attrName>
                                        </p:attrNameLst>
                                      </p:cBhvr>
                                      <p:to>
                                        <p:strVal val="visible"/>
                                      </p:to>
                                    </p:set>
                                    <p:animEffect transition="in" filter="fade">
                                      <p:cBhvr>
                                        <p:cTn id="147" dur="1000"/>
                                        <p:tgtEl>
                                          <p:spTgt spid="302"/>
                                        </p:tgtEl>
                                      </p:cBhvr>
                                    </p:animEffect>
                                    <p:anim calcmode="lin" valueType="num">
                                      <p:cBhvr>
                                        <p:cTn id="148" dur="1000" fill="hold"/>
                                        <p:tgtEl>
                                          <p:spTgt spid="302"/>
                                        </p:tgtEl>
                                        <p:attrNameLst>
                                          <p:attrName>ppt_x</p:attrName>
                                        </p:attrNameLst>
                                      </p:cBhvr>
                                      <p:tavLst>
                                        <p:tav tm="0">
                                          <p:val>
                                            <p:strVal val="#ppt_x"/>
                                          </p:val>
                                        </p:tav>
                                        <p:tav tm="100000">
                                          <p:val>
                                            <p:strVal val="#ppt_x"/>
                                          </p:val>
                                        </p:tav>
                                      </p:tavLst>
                                    </p:anim>
                                    <p:anim calcmode="lin" valueType="num">
                                      <p:cBhvr>
                                        <p:cTn id="149" dur="1000" fill="hold"/>
                                        <p:tgtEl>
                                          <p:spTgt spid="302"/>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303"/>
                                        </p:tgtEl>
                                        <p:attrNameLst>
                                          <p:attrName>style.visibility</p:attrName>
                                        </p:attrNameLst>
                                      </p:cBhvr>
                                      <p:to>
                                        <p:strVal val="visible"/>
                                      </p:to>
                                    </p:set>
                                    <p:animEffect transition="in" filter="fade">
                                      <p:cBhvr>
                                        <p:cTn id="152" dur="1000"/>
                                        <p:tgtEl>
                                          <p:spTgt spid="303"/>
                                        </p:tgtEl>
                                      </p:cBhvr>
                                    </p:animEffect>
                                    <p:anim calcmode="lin" valueType="num">
                                      <p:cBhvr>
                                        <p:cTn id="153" dur="1000" fill="hold"/>
                                        <p:tgtEl>
                                          <p:spTgt spid="303"/>
                                        </p:tgtEl>
                                        <p:attrNameLst>
                                          <p:attrName>ppt_x</p:attrName>
                                        </p:attrNameLst>
                                      </p:cBhvr>
                                      <p:tavLst>
                                        <p:tav tm="0">
                                          <p:val>
                                            <p:strVal val="#ppt_x"/>
                                          </p:val>
                                        </p:tav>
                                        <p:tav tm="100000">
                                          <p:val>
                                            <p:strVal val="#ppt_x"/>
                                          </p:val>
                                        </p:tav>
                                      </p:tavLst>
                                    </p:anim>
                                    <p:anim calcmode="lin" valueType="num">
                                      <p:cBhvr>
                                        <p:cTn id="154" dur="1000" fill="hold"/>
                                        <p:tgtEl>
                                          <p:spTgt spid="303"/>
                                        </p:tgtEl>
                                        <p:attrNameLst>
                                          <p:attrName>ppt_y</p:attrName>
                                        </p:attrNameLst>
                                      </p:cBhvr>
                                      <p:tavLst>
                                        <p:tav tm="0">
                                          <p:val>
                                            <p:strVal val="#ppt_y+.1"/>
                                          </p:val>
                                        </p:tav>
                                        <p:tav tm="100000">
                                          <p:val>
                                            <p:strVal val="#ppt_y"/>
                                          </p:val>
                                        </p:tav>
                                      </p:tavLst>
                                    </p:anim>
                                  </p:childTnLst>
                                </p:cTn>
                              </p:par>
                              <p:par>
                                <p:cTn id="155" presetID="42" presetClass="entr" presetSubtype="0" fill="hold" nodeType="withEffect">
                                  <p:stCondLst>
                                    <p:cond delay="0"/>
                                  </p:stCondLst>
                                  <p:childTnLst>
                                    <p:set>
                                      <p:cBhvr>
                                        <p:cTn id="156" dur="1" fill="hold">
                                          <p:stCondLst>
                                            <p:cond delay="0"/>
                                          </p:stCondLst>
                                        </p:cTn>
                                        <p:tgtEl>
                                          <p:spTgt spid="304"/>
                                        </p:tgtEl>
                                        <p:attrNameLst>
                                          <p:attrName>style.visibility</p:attrName>
                                        </p:attrNameLst>
                                      </p:cBhvr>
                                      <p:to>
                                        <p:strVal val="visible"/>
                                      </p:to>
                                    </p:set>
                                    <p:animEffect transition="in" filter="fade">
                                      <p:cBhvr>
                                        <p:cTn id="157" dur="1000"/>
                                        <p:tgtEl>
                                          <p:spTgt spid="304"/>
                                        </p:tgtEl>
                                      </p:cBhvr>
                                    </p:animEffect>
                                    <p:anim calcmode="lin" valueType="num">
                                      <p:cBhvr>
                                        <p:cTn id="158" dur="1000" fill="hold"/>
                                        <p:tgtEl>
                                          <p:spTgt spid="304"/>
                                        </p:tgtEl>
                                        <p:attrNameLst>
                                          <p:attrName>ppt_x</p:attrName>
                                        </p:attrNameLst>
                                      </p:cBhvr>
                                      <p:tavLst>
                                        <p:tav tm="0">
                                          <p:val>
                                            <p:strVal val="#ppt_x"/>
                                          </p:val>
                                        </p:tav>
                                        <p:tav tm="100000">
                                          <p:val>
                                            <p:strVal val="#ppt_x"/>
                                          </p:val>
                                        </p:tav>
                                      </p:tavLst>
                                    </p:anim>
                                    <p:anim calcmode="lin" valueType="num">
                                      <p:cBhvr>
                                        <p:cTn id="159" dur="1000" fill="hold"/>
                                        <p:tgtEl>
                                          <p:spTgt spid="304"/>
                                        </p:tgtEl>
                                        <p:attrNameLst>
                                          <p:attrName>ppt_y</p:attrName>
                                        </p:attrNameLst>
                                      </p:cBhvr>
                                      <p:tavLst>
                                        <p:tav tm="0">
                                          <p:val>
                                            <p:strVal val="#ppt_y+.1"/>
                                          </p:val>
                                        </p:tav>
                                        <p:tav tm="100000">
                                          <p:val>
                                            <p:strVal val="#ppt_y"/>
                                          </p:val>
                                        </p:tav>
                                      </p:tavLst>
                                    </p:anim>
                                  </p:childTnLst>
                                </p:cTn>
                              </p:par>
                              <p:par>
                                <p:cTn id="160" presetID="42" presetClass="entr" presetSubtype="0" fill="hold" grpId="0" nodeType="withEffect">
                                  <p:stCondLst>
                                    <p:cond delay="0"/>
                                  </p:stCondLst>
                                  <p:childTnLst>
                                    <p:set>
                                      <p:cBhvr>
                                        <p:cTn id="161" dur="1" fill="hold">
                                          <p:stCondLst>
                                            <p:cond delay="0"/>
                                          </p:stCondLst>
                                        </p:cTn>
                                        <p:tgtEl>
                                          <p:spTgt spid="308"/>
                                        </p:tgtEl>
                                        <p:attrNameLst>
                                          <p:attrName>style.visibility</p:attrName>
                                        </p:attrNameLst>
                                      </p:cBhvr>
                                      <p:to>
                                        <p:strVal val="visible"/>
                                      </p:to>
                                    </p:set>
                                    <p:animEffect transition="in" filter="fade">
                                      <p:cBhvr>
                                        <p:cTn id="162" dur="1000"/>
                                        <p:tgtEl>
                                          <p:spTgt spid="308"/>
                                        </p:tgtEl>
                                      </p:cBhvr>
                                    </p:animEffect>
                                    <p:anim calcmode="lin" valueType="num">
                                      <p:cBhvr>
                                        <p:cTn id="163" dur="1000" fill="hold"/>
                                        <p:tgtEl>
                                          <p:spTgt spid="308"/>
                                        </p:tgtEl>
                                        <p:attrNameLst>
                                          <p:attrName>ppt_x</p:attrName>
                                        </p:attrNameLst>
                                      </p:cBhvr>
                                      <p:tavLst>
                                        <p:tav tm="0">
                                          <p:val>
                                            <p:strVal val="#ppt_x"/>
                                          </p:val>
                                        </p:tav>
                                        <p:tav tm="100000">
                                          <p:val>
                                            <p:strVal val="#ppt_x"/>
                                          </p:val>
                                        </p:tav>
                                      </p:tavLst>
                                    </p:anim>
                                    <p:anim calcmode="lin" valueType="num">
                                      <p:cBhvr>
                                        <p:cTn id="164" dur="1000" fill="hold"/>
                                        <p:tgtEl>
                                          <p:spTgt spid="308"/>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309"/>
                                        </p:tgtEl>
                                        <p:attrNameLst>
                                          <p:attrName>style.visibility</p:attrName>
                                        </p:attrNameLst>
                                      </p:cBhvr>
                                      <p:to>
                                        <p:strVal val="visible"/>
                                      </p:to>
                                    </p:set>
                                    <p:animEffect transition="in" filter="fade">
                                      <p:cBhvr>
                                        <p:cTn id="167" dur="1000"/>
                                        <p:tgtEl>
                                          <p:spTgt spid="309"/>
                                        </p:tgtEl>
                                      </p:cBhvr>
                                    </p:animEffect>
                                    <p:anim calcmode="lin" valueType="num">
                                      <p:cBhvr>
                                        <p:cTn id="168" dur="1000" fill="hold"/>
                                        <p:tgtEl>
                                          <p:spTgt spid="309"/>
                                        </p:tgtEl>
                                        <p:attrNameLst>
                                          <p:attrName>ppt_x</p:attrName>
                                        </p:attrNameLst>
                                      </p:cBhvr>
                                      <p:tavLst>
                                        <p:tav tm="0">
                                          <p:val>
                                            <p:strVal val="#ppt_x"/>
                                          </p:val>
                                        </p:tav>
                                        <p:tav tm="100000">
                                          <p:val>
                                            <p:strVal val="#ppt_x"/>
                                          </p:val>
                                        </p:tav>
                                      </p:tavLst>
                                    </p:anim>
                                    <p:anim calcmode="lin" valueType="num">
                                      <p:cBhvr>
                                        <p:cTn id="169" dur="1000" fill="hold"/>
                                        <p:tgtEl>
                                          <p:spTgt spid="309"/>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313"/>
                                        </p:tgtEl>
                                        <p:attrNameLst>
                                          <p:attrName>style.visibility</p:attrName>
                                        </p:attrNameLst>
                                      </p:cBhvr>
                                      <p:to>
                                        <p:strVal val="visible"/>
                                      </p:to>
                                    </p:set>
                                    <p:animEffect transition="in" filter="fade">
                                      <p:cBhvr>
                                        <p:cTn id="172" dur="1000"/>
                                        <p:tgtEl>
                                          <p:spTgt spid="313"/>
                                        </p:tgtEl>
                                      </p:cBhvr>
                                    </p:animEffect>
                                    <p:anim calcmode="lin" valueType="num">
                                      <p:cBhvr>
                                        <p:cTn id="173" dur="1000" fill="hold"/>
                                        <p:tgtEl>
                                          <p:spTgt spid="313"/>
                                        </p:tgtEl>
                                        <p:attrNameLst>
                                          <p:attrName>ppt_x</p:attrName>
                                        </p:attrNameLst>
                                      </p:cBhvr>
                                      <p:tavLst>
                                        <p:tav tm="0">
                                          <p:val>
                                            <p:strVal val="#ppt_x"/>
                                          </p:val>
                                        </p:tav>
                                        <p:tav tm="100000">
                                          <p:val>
                                            <p:strVal val="#ppt_x"/>
                                          </p:val>
                                        </p:tav>
                                      </p:tavLst>
                                    </p:anim>
                                    <p:anim calcmode="lin" valueType="num">
                                      <p:cBhvr>
                                        <p:cTn id="174" dur="1000" fill="hold"/>
                                        <p:tgtEl>
                                          <p:spTgt spid="313"/>
                                        </p:tgtEl>
                                        <p:attrNameLst>
                                          <p:attrName>ppt_y</p:attrName>
                                        </p:attrNameLst>
                                      </p:cBhvr>
                                      <p:tavLst>
                                        <p:tav tm="0">
                                          <p:val>
                                            <p:strVal val="#ppt_y+.1"/>
                                          </p:val>
                                        </p:tav>
                                        <p:tav tm="100000">
                                          <p:val>
                                            <p:strVal val="#ppt_y"/>
                                          </p:val>
                                        </p:tav>
                                      </p:tavLst>
                                    </p:anim>
                                  </p:childTnLst>
                                </p:cTn>
                              </p:par>
                              <p:par>
                                <p:cTn id="175" presetID="42" presetClass="entr" presetSubtype="0" fill="hold" nodeType="withEffect">
                                  <p:stCondLst>
                                    <p:cond delay="0"/>
                                  </p:stCondLst>
                                  <p:childTnLst>
                                    <p:set>
                                      <p:cBhvr>
                                        <p:cTn id="176" dur="1" fill="hold">
                                          <p:stCondLst>
                                            <p:cond delay="0"/>
                                          </p:stCondLst>
                                        </p:cTn>
                                        <p:tgtEl>
                                          <p:spTgt spid="314"/>
                                        </p:tgtEl>
                                        <p:attrNameLst>
                                          <p:attrName>style.visibility</p:attrName>
                                        </p:attrNameLst>
                                      </p:cBhvr>
                                      <p:to>
                                        <p:strVal val="visible"/>
                                      </p:to>
                                    </p:set>
                                    <p:animEffect transition="in" filter="fade">
                                      <p:cBhvr>
                                        <p:cTn id="177" dur="1000"/>
                                        <p:tgtEl>
                                          <p:spTgt spid="314"/>
                                        </p:tgtEl>
                                      </p:cBhvr>
                                    </p:animEffect>
                                    <p:anim calcmode="lin" valueType="num">
                                      <p:cBhvr>
                                        <p:cTn id="178" dur="1000" fill="hold"/>
                                        <p:tgtEl>
                                          <p:spTgt spid="314"/>
                                        </p:tgtEl>
                                        <p:attrNameLst>
                                          <p:attrName>ppt_x</p:attrName>
                                        </p:attrNameLst>
                                      </p:cBhvr>
                                      <p:tavLst>
                                        <p:tav tm="0">
                                          <p:val>
                                            <p:strVal val="#ppt_x"/>
                                          </p:val>
                                        </p:tav>
                                        <p:tav tm="100000">
                                          <p:val>
                                            <p:strVal val="#ppt_x"/>
                                          </p:val>
                                        </p:tav>
                                      </p:tavLst>
                                    </p:anim>
                                    <p:anim calcmode="lin" valueType="num">
                                      <p:cBhvr>
                                        <p:cTn id="179" dur="1000" fill="hold"/>
                                        <p:tgtEl>
                                          <p:spTgt spid="314"/>
                                        </p:tgtEl>
                                        <p:attrNameLst>
                                          <p:attrName>ppt_y</p:attrName>
                                        </p:attrNameLst>
                                      </p:cBhvr>
                                      <p:tavLst>
                                        <p:tav tm="0">
                                          <p:val>
                                            <p:strVal val="#ppt_y+.1"/>
                                          </p:val>
                                        </p:tav>
                                        <p:tav tm="100000">
                                          <p:val>
                                            <p:strVal val="#ppt_y"/>
                                          </p:val>
                                        </p:tav>
                                      </p:tavLst>
                                    </p:anim>
                                  </p:childTnLst>
                                </p:cTn>
                              </p:par>
                              <p:par>
                                <p:cTn id="180" presetID="42" presetClass="entr" presetSubtype="0" fill="hold" grpId="0" nodeType="withEffect">
                                  <p:stCondLst>
                                    <p:cond delay="0"/>
                                  </p:stCondLst>
                                  <p:childTnLst>
                                    <p:set>
                                      <p:cBhvr>
                                        <p:cTn id="181" dur="1" fill="hold">
                                          <p:stCondLst>
                                            <p:cond delay="0"/>
                                          </p:stCondLst>
                                        </p:cTn>
                                        <p:tgtEl>
                                          <p:spTgt spid="318"/>
                                        </p:tgtEl>
                                        <p:attrNameLst>
                                          <p:attrName>style.visibility</p:attrName>
                                        </p:attrNameLst>
                                      </p:cBhvr>
                                      <p:to>
                                        <p:strVal val="visible"/>
                                      </p:to>
                                    </p:set>
                                    <p:animEffect transition="in" filter="fade">
                                      <p:cBhvr>
                                        <p:cTn id="182" dur="1000"/>
                                        <p:tgtEl>
                                          <p:spTgt spid="318"/>
                                        </p:tgtEl>
                                      </p:cBhvr>
                                    </p:animEffect>
                                    <p:anim calcmode="lin" valueType="num">
                                      <p:cBhvr>
                                        <p:cTn id="183" dur="1000" fill="hold"/>
                                        <p:tgtEl>
                                          <p:spTgt spid="318"/>
                                        </p:tgtEl>
                                        <p:attrNameLst>
                                          <p:attrName>ppt_x</p:attrName>
                                        </p:attrNameLst>
                                      </p:cBhvr>
                                      <p:tavLst>
                                        <p:tav tm="0">
                                          <p:val>
                                            <p:strVal val="#ppt_x"/>
                                          </p:val>
                                        </p:tav>
                                        <p:tav tm="100000">
                                          <p:val>
                                            <p:strVal val="#ppt_x"/>
                                          </p:val>
                                        </p:tav>
                                      </p:tavLst>
                                    </p:anim>
                                    <p:anim calcmode="lin" valueType="num">
                                      <p:cBhvr>
                                        <p:cTn id="184" dur="1000" fill="hold"/>
                                        <p:tgtEl>
                                          <p:spTgt spid="318"/>
                                        </p:tgtEl>
                                        <p:attrNameLst>
                                          <p:attrName>ppt_y</p:attrName>
                                        </p:attrNameLst>
                                      </p:cBhvr>
                                      <p:tavLst>
                                        <p:tav tm="0">
                                          <p:val>
                                            <p:strVal val="#ppt_y+.1"/>
                                          </p:val>
                                        </p:tav>
                                        <p:tav tm="100000">
                                          <p:val>
                                            <p:strVal val="#ppt_y"/>
                                          </p:val>
                                        </p:tav>
                                      </p:tavLst>
                                    </p:anim>
                                  </p:childTnLst>
                                </p:cTn>
                              </p:par>
                              <p:par>
                                <p:cTn id="185" presetID="42" presetClass="entr" presetSubtype="0" fill="hold" nodeType="withEffect">
                                  <p:stCondLst>
                                    <p:cond delay="0"/>
                                  </p:stCondLst>
                                  <p:childTnLst>
                                    <p:set>
                                      <p:cBhvr>
                                        <p:cTn id="186" dur="1" fill="hold">
                                          <p:stCondLst>
                                            <p:cond delay="0"/>
                                          </p:stCondLst>
                                        </p:cTn>
                                        <p:tgtEl>
                                          <p:spTgt spid="319"/>
                                        </p:tgtEl>
                                        <p:attrNameLst>
                                          <p:attrName>style.visibility</p:attrName>
                                        </p:attrNameLst>
                                      </p:cBhvr>
                                      <p:to>
                                        <p:strVal val="visible"/>
                                      </p:to>
                                    </p:set>
                                    <p:animEffect transition="in" filter="fade">
                                      <p:cBhvr>
                                        <p:cTn id="187" dur="1000"/>
                                        <p:tgtEl>
                                          <p:spTgt spid="319"/>
                                        </p:tgtEl>
                                      </p:cBhvr>
                                    </p:animEffect>
                                    <p:anim calcmode="lin" valueType="num">
                                      <p:cBhvr>
                                        <p:cTn id="188" dur="1000" fill="hold"/>
                                        <p:tgtEl>
                                          <p:spTgt spid="319"/>
                                        </p:tgtEl>
                                        <p:attrNameLst>
                                          <p:attrName>ppt_x</p:attrName>
                                        </p:attrNameLst>
                                      </p:cBhvr>
                                      <p:tavLst>
                                        <p:tav tm="0">
                                          <p:val>
                                            <p:strVal val="#ppt_x"/>
                                          </p:val>
                                        </p:tav>
                                        <p:tav tm="100000">
                                          <p:val>
                                            <p:strVal val="#ppt_x"/>
                                          </p:val>
                                        </p:tav>
                                      </p:tavLst>
                                    </p:anim>
                                    <p:anim calcmode="lin" valueType="num">
                                      <p:cBhvr>
                                        <p:cTn id="189" dur="1000" fill="hold"/>
                                        <p:tgtEl>
                                          <p:spTgt spid="319"/>
                                        </p:tgtEl>
                                        <p:attrNameLst>
                                          <p:attrName>ppt_y</p:attrName>
                                        </p:attrNameLst>
                                      </p:cBhvr>
                                      <p:tavLst>
                                        <p:tav tm="0">
                                          <p:val>
                                            <p:strVal val="#ppt_y+.1"/>
                                          </p:val>
                                        </p:tav>
                                        <p:tav tm="100000">
                                          <p:val>
                                            <p:strVal val="#ppt_y"/>
                                          </p:val>
                                        </p:tav>
                                      </p:tavLst>
                                    </p:anim>
                                  </p:childTnLst>
                                </p:cTn>
                              </p:par>
                              <p:par>
                                <p:cTn id="190" presetID="42" presetClass="entr" presetSubtype="0" fill="hold" grpId="0" nodeType="withEffect">
                                  <p:stCondLst>
                                    <p:cond delay="0"/>
                                  </p:stCondLst>
                                  <p:childTnLst>
                                    <p:set>
                                      <p:cBhvr>
                                        <p:cTn id="191" dur="1" fill="hold">
                                          <p:stCondLst>
                                            <p:cond delay="0"/>
                                          </p:stCondLst>
                                        </p:cTn>
                                        <p:tgtEl>
                                          <p:spTgt spid="324"/>
                                        </p:tgtEl>
                                        <p:attrNameLst>
                                          <p:attrName>style.visibility</p:attrName>
                                        </p:attrNameLst>
                                      </p:cBhvr>
                                      <p:to>
                                        <p:strVal val="visible"/>
                                      </p:to>
                                    </p:set>
                                    <p:animEffect transition="in" filter="fade">
                                      <p:cBhvr>
                                        <p:cTn id="192" dur="1000"/>
                                        <p:tgtEl>
                                          <p:spTgt spid="324"/>
                                        </p:tgtEl>
                                      </p:cBhvr>
                                    </p:animEffect>
                                    <p:anim calcmode="lin" valueType="num">
                                      <p:cBhvr>
                                        <p:cTn id="193" dur="1000" fill="hold"/>
                                        <p:tgtEl>
                                          <p:spTgt spid="324"/>
                                        </p:tgtEl>
                                        <p:attrNameLst>
                                          <p:attrName>ppt_x</p:attrName>
                                        </p:attrNameLst>
                                      </p:cBhvr>
                                      <p:tavLst>
                                        <p:tav tm="0">
                                          <p:val>
                                            <p:strVal val="#ppt_x"/>
                                          </p:val>
                                        </p:tav>
                                        <p:tav tm="100000">
                                          <p:val>
                                            <p:strVal val="#ppt_x"/>
                                          </p:val>
                                        </p:tav>
                                      </p:tavLst>
                                    </p:anim>
                                    <p:anim calcmode="lin" valueType="num">
                                      <p:cBhvr>
                                        <p:cTn id="194" dur="1000" fill="hold"/>
                                        <p:tgtEl>
                                          <p:spTgt spid="324"/>
                                        </p:tgtEl>
                                        <p:attrNameLst>
                                          <p:attrName>ppt_y</p:attrName>
                                        </p:attrNameLst>
                                      </p:cBhvr>
                                      <p:tavLst>
                                        <p:tav tm="0">
                                          <p:val>
                                            <p:strVal val="#ppt_y+.1"/>
                                          </p:val>
                                        </p:tav>
                                        <p:tav tm="100000">
                                          <p:val>
                                            <p:strVal val="#ppt_y"/>
                                          </p:val>
                                        </p:tav>
                                      </p:tavLst>
                                    </p:anim>
                                  </p:childTnLst>
                                </p:cTn>
                              </p:par>
                            </p:childTnLst>
                          </p:cTn>
                        </p:par>
                        <p:par>
                          <p:cTn id="195" fill="hold">
                            <p:stCondLst>
                              <p:cond delay="1000"/>
                            </p:stCondLst>
                            <p:childTnLst>
                              <p:par>
                                <p:cTn id="196" presetID="2" presetClass="entr" presetSubtype="8" fill="hold" grpId="0" nodeType="afterEffect">
                                  <p:stCondLst>
                                    <p:cond delay="0"/>
                                  </p:stCondLst>
                                  <p:childTnLst>
                                    <p:set>
                                      <p:cBhvr>
                                        <p:cTn id="197" dur="1" fill="hold">
                                          <p:stCondLst>
                                            <p:cond delay="0"/>
                                          </p:stCondLst>
                                        </p:cTn>
                                        <p:tgtEl>
                                          <p:spTgt spid="343"/>
                                        </p:tgtEl>
                                        <p:attrNameLst>
                                          <p:attrName>style.visibility</p:attrName>
                                        </p:attrNameLst>
                                      </p:cBhvr>
                                      <p:to>
                                        <p:strVal val="visible"/>
                                      </p:to>
                                    </p:set>
                                    <p:anim calcmode="lin" valueType="num">
                                      <p:cBhvr additive="base">
                                        <p:cTn id="198" dur="250" fill="hold"/>
                                        <p:tgtEl>
                                          <p:spTgt spid="343"/>
                                        </p:tgtEl>
                                        <p:attrNameLst>
                                          <p:attrName>ppt_x</p:attrName>
                                        </p:attrNameLst>
                                      </p:cBhvr>
                                      <p:tavLst>
                                        <p:tav tm="0">
                                          <p:val>
                                            <p:strVal val="0-#ppt_w/2"/>
                                          </p:val>
                                        </p:tav>
                                        <p:tav tm="100000">
                                          <p:val>
                                            <p:strVal val="#ppt_x"/>
                                          </p:val>
                                        </p:tav>
                                      </p:tavLst>
                                    </p:anim>
                                    <p:anim calcmode="lin" valueType="num">
                                      <p:cBhvr additive="base">
                                        <p:cTn id="199" dur="250" fill="hold"/>
                                        <p:tgtEl>
                                          <p:spTgt spid="343"/>
                                        </p:tgtEl>
                                        <p:attrNameLst>
                                          <p:attrName>ppt_y</p:attrName>
                                        </p:attrNameLst>
                                      </p:cBhvr>
                                      <p:tavLst>
                                        <p:tav tm="0">
                                          <p:val>
                                            <p:strVal val="#ppt_y"/>
                                          </p:val>
                                        </p:tav>
                                        <p:tav tm="100000">
                                          <p:val>
                                            <p:strVal val="#ppt_y"/>
                                          </p:val>
                                        </p:tav>
                                      </p:tavLst>
                                    </p:anim>
                                  </p:childTnLst>
                                </p:cTn>
                              </p:par>
                            </p:childTnLst>
                          </p:cTn>
                        </p:par>
                        <p:par>
                          <p:cTn id="200" fill="hold">
                            <p:stCondLst>
                              <p:cond delay="1500"/>
                            </p:stCondLst>
                            <p:childTnLst>
                              <p:par>
                                <p:cTn id="201" presetID="22" presetClass="entr" presetSubtype="1" fill="hold" grpId="0" nodeType="afterEffect">
                                  <p:stCondLst>
                                    <p:cond delay="0"/>
                                  </p:stCondLst>
                                  <p:childTnLst>
                                    <p:set>
                                      <p:cBhvr>
                                        <p:cTn id="202" dur="1" fill="hold">
                                          <p:stCondLst>
                                            <p:cond delay="0"/>
                                          </p:stCondLst>
                                        </p:cTn>
                                        <p:tgtEl>
                                          <p:spTgt spid="344"/>
                                        </p:tgtEl>
                                        <p:attrNameLst>
                                          <p:attrName>style.visibility</p:attrName>
                                        </p:attrNameLst>
                                      </p:cBhvr>
                                      <p:to>
                                        <p:strVal val="visible"/>
                                      </p:to>
                                    </p:set>
                                    <p:animEffect transition="in" filter="wipe(up)">
                                      <p:cBhvr>
                                        <p:cTn id="203" dur="500"/>
                                        <p:tgtEl>
                                          <p:spTgt spid="344"/>
                                        </p:tgtEl>
                                      </p:cBhvr>
                                    </p:animEffect>
                                  </p:childTnLst>
                                </p:cTn>
                              </p:par>
                            </p:childTnLst>
                          </p:cTn>
                        </p:par>
                        <p:par>
                          <p:cTn id="204" fill="hold">
                            <p:stCondLst>
                              <p:cond delay="2000"/>
                            </p:stCondLst>
                            <p:childTnLst>
                              <p:par>
                                <p:cTn id="205" presetID="2" presetClass="entr" presetSubtype="2" fill="hold" grpId="0" nodeType="afterEffect">
                                  <p:stCondLst>
                                    <p:cond delay="0"/>
                                  </p:stCondLst>
                                  <p:childTnLst>
                                    <p:set>
                                      <p:cBhvr>
                                        <p:cTn id="206" dur="1" fill="hold">
                                          <p:stCondLst>
                                            <p:cond delay="0"/>
                                          </p:stCondLst>
                                        </p:cTn>
                                        <p:tgtEl>
                                          <p:spTgt spid="349"/>
                                        </p:tgtEl>
                                        <p:attrNameLst>
                                          <p:attrName>style.visibility</p:attrName>
                                        </p:attrNameLst>
                                      </p:cBhvr>
                                      <p:to>
                                        <p:strVal val="visible"/>
                                      </p:to>
                                    </p:set>
                                    <p:anim calcmode="lin" valueType="num">
                                      <p:cBhvr additive="base">
                                        <p:cTn id="207" dur="250" fill="hold"/>
                                        <p:tgtEl>
                                          <p:spTgt spid="349"/>
                                        </p:tgtEl>
                                        <p:attrNameLst>
                                          <p:attrName>ppt_x</p:attrName>
                                        </p:attrNameLst>
                                      </p:cBhvr>
                                      <p:tavLst>
                                        <p:tav tm="0">
                                          <p:val>
                                            <p:strVal val="1+#ppt_w/2"/>
                                          </p:val>
                                        </p:tav>
                                        <p:tav tm="100000">
                                          <p:val>
                                            <p:strVal val="#ppt_x"/>
                                          </p:val>
                                        </p:tav>
                                      </p:tavLst>
                                    </p:anim>
                                    <p:anim calcmode="lin" valueType="num">
                                      <p:cBhvr additive="base">
                                        <p:cTn id="208" dur="250" fill="hold"/>
                                        <p:tgtEl>
                                          <p:spTgt spid="349"/>
                                        </p:tgtEl>
                                        <p:attrNameLst>
                                          <p:attrName>ppt_y</p:attrName>
                                        </p:attrNameLst>
                                      </p:cBhvr>
                                      <p:tavLst>
                                        <p:tav tm="0">
                                          <p:val>
                                            <p:strVal val="#ppt_y"/>
                                          </p:val>
                                        </p:tav>
                                        <p:tav tm="100000">
                                          <p:val>
                                            <p:strVal val="#ppt_y"/>
                                          </p:val>
                                        </p:tav>
                                      </p:tavLst>
                                    </p:anim>
                                  </p:childTnLst>
                                </p:cTn>
                              </p:par>
                            </p:childTnLst>
                          </p:cTn>
                        </p:par>
                        <p:par>
                          <p:cTn id="209" fill="hold">
                            <p:stCondLst>
                              <p:cond delay="2500"/>
                            </p:stCondLst>
                            <p:childTnLst>
                              <p:par>
                                <p:cTn id="210" presetID="22" presetClass="entr" presetSubtype="1" fill="hold" grpId="0" nodeType="afterEffect">
                                  <p:stCondLst>
                                    <p:cond delay="0"/>
                                  </p:stCondLst>
                                  <p:childTnLst>
                                    <p:set>
                                      <p:cBhvr>
                                        <p:cTn id="211" dur="1" fill="hold">
                                          <p:stCondLst>
                                            <p:cond delay="0"/>
                                          </p:stCondLst>
                                        </p:cTn>
                                        <p:tgtEl>
                                          <p:spTgt spid="350"/>
                                        </p:tgtEl>
                                        <p:attrNameLst>
                                          <p:attrName>style.visibility</p:attrName>
                                        </p:attrNameLst>
                                      </p:cBhvr>
                                      <p:to>
                                        <p:strVal val="visible"/>
                                      </p:to>
                                    </p:set>
                                    <p:animEffect transition="in" filter="wipe(up)">
                                      <p:cBhvr>
                                        <p:cTn id="212" dur="500"/>
                                        <p:tgtEl>
                                          <p:spTgt spid="350"/>
                                        </p:tgtEl>
                                      </p:cBhvr>
                                    </p:animEffect>
                                  </p:childTnLst>
                                </p:cTn>
                              </p:par>
                            </p:childTnLst>
                          </p:cTn>
                        </p:par>
                        <p:par>
                          <p:cTn id="213" fill="hold">
                            <p:stCondLst>
                              <p:cond delay="3000"/>
                            </p:stCondLst>
                            <p:childTnLst>
                              <p:par>
                                <p:cTn id="214" presetID="2" presetClass="entr" presetSubtype="8" fill="hold" grpId="0" nodeType="afterEffect">
                                  <p:stCondLst>
                                    <p:cond delay="0"/>
                                  </p:stCondLst>
                                  <p:childTnLst>
                                    <p:set>
                                      <p:cBhvr>
                                        <p:cTn id="215" dur="1" fill="hold">
                                          <p:stCondLst>
                                            <p:cond delay="0"/>
                                          </p:stCondLst>
                                        </p:cTn>
                                        <p:tgtEl>
                                          <p:spTgt spid="345"/>
                                        </p:tgtEl>
                                        <p:attrNameLst>
                                          <p:attrName>style.visibility</p:attrName>
                                        </p:attrNameLst>
                                      </p:cBhvr>
                                      <p:to>
                                        <p:strVal val="visible"/>
                                      </p:to>
                                    </p:set>
                                    <p:anim calcmode="lin" valueType="num">
                                      <p:cBhvr additive="base">
                                        <p:cTn id="216" dur="250" fill="hold"/>
                                        <p:tgtEl>
                                          <p:spTgt spid="345"/>
                                        </p:tgtEl>
                                        <p:attrNameLst>
                                          <p:attrName>ppt_x</p:attrName>
                                        </p:attrNameLst>
                                      </p:cBhvr>
                                      <p:tavLst>
                                        <p:tav tm="0">
                                          <p:val>
                                            <p:strVal val="0-#ppt_w/2"/>
                                          </p:val>
                                        </p:tav>
                                        <p:tav tm="100000">
                                          <p:val>
                                            <p:strVal val="#ppt_x"/>
                                          </p:val>
                                        </p:tav>
                                      </p:tavLst>
                                    </p:anim>
                                    <p:anim calcmode="lin" valueType="num">
                                      <p:cBhvr additive="base">
                                        <p:cTn id="217" dur="250" fill="hold"/>
                                        <p:tgtEl>
                                          <p:spTgt spid="345"/>
                                        </p:tgtEl>
                                        <p:attrNameLst>
                                          <p:attrName>ppt_y</p:attrName>
                                        </p:attrNameLst>
                                      </p:cBhvr>
                                      <p:tavLst>
                                        <p:tav tm="0">
                                          <p:val>
                                            <p:strVal val="#ppt_y"/>
                                          </p:val>
                                        </p:tav>
                                        <p:tav tm="100000">
                                          <p:val>
                                            <p:strVal val="#ppt_y"/>
                                          </p:val>
                                        </p:tav>
                                      </p:tavLst>
                                    </p:anim>
                                  </p:childTnLst>
                                </p:cTn>
                              </p:par>
                            </p:childTnLst>
                          </p:cTn>
                        </p:par>
                        <p:par>
                          <p:cTn id="218" fill="hold">
                            <p:stCondLst>
                              <p:cond delay="3500"/>
                            </p:stCondLst>
                            <p:childTnLst>
                              <p:par>
                                <p:cTn id="219" presetID="22" presetClass="entr" presetSubtype="1" fill="hold" grpId="0" nodeType="afterEffect">
                                  <p:stCondLst>
                                    <p:cond delay="0"/>
                                  </p:stCondLst>
                                  <p:childTnLst>
                                    <p:set>
                                      <p:cBhvr>
                                        <p:cTn id="220" dur="1" fill="hold">
                                          <p:stCondLst>
                                            <p:cond delay="0"/>
                                          </p:stCondLst>
                                        </p:cTn>
                                        <p:tgtEl>
                                          <p:spTgt spid="346"/>
                                        </p:tgtEl>
                                        <p:attrNameLst>
                                          <p:attrName>style.visibility</p:attrName>
                                        </p:attrNameLst>
                                      </p:cBhvr>
                                      <p:to>
                                        <p:strVal val="visible"/>
                                      </p:to>
                                    </p:set>
                                    <p:animEffect transition="in" filter="wipe(up)">
                                      <p:cBhvr>
                                        <p:cTn id="221" dur="500"/>
                                        <p:tgtEl>
                                          <p:spTgt spid="346"/>
                                        </p:tgtEl>
                                      </p:cBhvr>
                                    </p:animEffect>
                                  </p:childTnLst>
                                </p:cTn>
                              </p:par>
                            </p:childTnLst>
                          </p:cTn>
                        </p:par>
                        <p:par>
                          <p:cTn id="222" fill="hold">
                            <p:stCondLst>
                              <p:cond delay="4000"/>
                            </p:stCondLst>
                            <p:childTnLst>
                              <p:par>
                                <p:cTn id="223" presetID="2" presetClass="entr" presetSubtype="2" fill="hold" grpId="0" nodeType="afterEffect">
                                  <p:stCondLst>
                                    <p:cond delay="0"/>
                                  </p:stCondLst>
                                  <p:childTnLst>
                                    <p:set>
                                      <p:cBhvr>
                                        <p:cTn id="224" dur="1" fill="hold">
                                          <p:stCondLst>
                                            <p:cond delay="0"/>
                                          </p:stCondLst>
                                        </p:cTn>
                                        <p:tgtEl>
                                          <p:spTgt spid="351"/>
                                        </p:tgtEl>
                                        <p:attrNameLst>
                                          <p:attrName>style.visibility</p:attrName>
                                        </p:attrNameLst>
                                      </p:cBhvr>
                                      <p:to>
                                        <p:strVal val="visible"/>
                                      </p:to>
                                    </p:set>
                                    <p:anim calcmode="lin" valueType="num">
                                      <p:cBhvr additive="base">
                                        <p:cTn id="225" dur="250" fill="hold"/>
                                        <p:tgtEl>
                                          <p:spTgt spid="351"/>
                                        </p:tgtEl>
                                        <p:attrNameLst>
                                          <p:attrName>ppt_x</p:attrName>
                                        </p:attrNameLst>
                                      </p:cBhvr>
                                      <p:tavLst>
                                        <p:tav tm="0">
                                          <p:val>
                                            <p:strVal val="1+#ppt_w/2"/>
                                          </p:val>
                                        </p:tav>
                                        <p:tav tm="100000">
                                          <p:val>
                                            <p:strVal val="#ppt_x"/>
                                          </p:val>
                                        </p:tav>
                                      </p:tavLst>
                                    </p:anim>
                                    <p:anim calcmode="lin" valueType="num">
                                      <p:cBhvr additive="base">
                                        <p:cTn id="226" dur="250" fill="hold"/>
                                        <p:tgtEl>
                                          <p:spTgt spid="351"/>
                                        </p:tgtEl>
                                        <p:attrNameLst>
                                          <p:attrName>ppt_y</p:attrName>
                                        </p:attrNameLst>
                                      </p:cBhvr>
                                      <p:tavLst>
                                        <p:tav tm="0">
                                          <p:val>
                                            <p:strVal val="#ppt_y"/>
                                          </p:val>
                                        </p:tav>
                                        <p:tav tm="100000">
                                          <p:val>
                                            <p:strVal val="#ppt_y"/>
                                          </p:val>
                                        </p:tav>
                                      </p:tavLst>
                                    </p:anim>
                                  </p:childTnLst>
                                </p:cTn>
                              </p:par>
                            </p:childTnLst>
                          </p:cTn>
                        </p:par>
                        <p:par>
                          <p:cTn id="227" fill="hold">
                            <p:stCondLst>
                              <p:cond delay="4500"/>
                            </p:stCondLst>
                            <p:childTnLst>
                              <p:par>
                                <p:cTn id="228" presetID="22" presetClass="entr" presetSubtype="1" fill="hold" grpId="0" nodeType="afterEffect">
                                  <p:stCondLst>
                                    <p:cond delay="0"/>
                                  </p:stCondLst>
                                  <p:childTnLst>
                                    <p:set>
                                      <p:cBhvr>
                                        <p:cTn id="229" dur="1" fill="hold">
                                          <p:stCondLst>
                                            <p:cond delay="0"/>
                                          </p:stCondLst>
                                        </p:cTn>
                                        <p:tgtEl>
                                          <p:spTgt spid="352"/>
                                        </p:tgtEl>
                                        <p:attrNameLst>
                                          <p:attrName>style.visibility</p:attrName>
                                        </p:attrNameLst>
                                      </p:cBhvr>
                                      <p:to>
                                        <p:strVal val="visible"/>
                                      </p:to>
                                    </p:set>
                                    <p:animEffect transition="in" filter="wipe(up)">
                                      <p:cBhvr>
                                        <p:cTn id="230" dur="500"/>
                                        <p:tgtEl>
                                          <p:spTgt spid="352"/>
                                        </p:tgtEl>
                                      </p:cBhvr>
                                    </p:animEffect>
                                  </p:childTnLst>
                                </p:cTn>
                              </p:par>
                            </p:childTnLst>
                          </p:cTn>
                        </p:par>
                        <p:par>
                          <p:cTn id="231" fill="hold">
                            <p:stCondLst>
                              <p:cond delay="5000"/>
                            </p:stCondLst>
                            <p:childTnLst>
                              <p:par>
                                <p:cTn id="232" presetID="2" presetClass="entr" presetSubtype="8" fill="hold" grpId="0" nodeType="afterEffect">
                                  <p:stCondLst>
                                    <p:cond delay="0"/>
                                  </p:stCondLst>
                                  <p:childTnLst>
                                    <p:set>
                                      <p:cBhvr>
                                        <p:cTn id="233" dur="1" fill="hold">
                                          <p:stCondLst>
                                            <p:cond delay="0"/>
                                          </p:stCondLst>
                                        </p:cTn>
                                        <p:tgtEl>
                                          <p:spTgt spid="347"/>
                                        </p:tgtEl>
                                        <p:attrNameLst>
                                          <p:attrName>style.visibility</p:attrName>
                                        </p:attrNameLst>
                                      </p:cBhvr>
                                      <p:to>
                                        <p:strVal val="visible"/>
                                      </p:to>
                                    </p:set>
                                    <p:anim calcmode="lin" valueType="num">
                                      <p:cBhvr additive="base">
                                        <p:cTn id="234" dur="250" fill="hold"/>
                                        <p:tgtEl>
                                          <p:spTgt spid="347"/>
                                        </p:tgtEl>
                                        <p:attrNameLst>
                                          <p:attrName>ppt_x</p:attrName>
                                        </p:attrNameLst>
                                      </p:cBhvr>
                                      <p:tavLst>
                                        <p:tav tm="0">
                                          <p:val>
                                            <p:strVal val="0-#ppt_w/2"/>
                                          </p:val>
                                        </p:tav>
                                        <p:tav tm="100000">
                                          <p:val>
                                            <p:strVal val="#ppt_x"/>
                                          </p:val>
                                        </p:tav>
                                      </p:tavLst>
                                    </p:anim>
                                    <p:anim calcmode="lin" valueType="num">
                                      <p:cBhvr additive="base">
                                        <p:cTn id="235" dur="250" fill="hold"/>
                                        <p:tgtEl>
                                          <p:spTgt spid="347"/>
                                        </p:tgtEl>
                                        <p:attrNameLst>
                                          <p:attrName>ppt_y</p:attrName>
                                        </p:attrNameLst>
                                      </p:cBhvr>
                                      <p:tavLst>
                                        <p:tav tm="0">
                                          <p:val>
                                            <p:strVal val="#ppt_y"/>
                                          </p:val>
                                        </p:tav>
                                        <p:tav tm="100000">
                                          <p:val>
                                            <p:strVal val="#ppt_y"/>
                                          </p:val>
                                        </p:tav>
                                      </p:tavLst>
                                    </p:anim>
                                  </p:childTnLst>
                                </p:cTn>
                              </p:par>
                            </p:childTnLst>
                          </p:cTn>
                        </p:par>
                        <p:par>
                          <p:cTn id="236" fill="hold">
                            <p:stCondLst>
                              <p:cond delay="5500"/>
                            </p:stCondLst>
                            <p:childTnLst>
                              <p:par>
                                <p:cTn id="237" presetID="22" presetClass="entr" presetSubtype="1" fill="hold" grpId="0" nodeType="afterEffect">
                                  <p:stCondLst>
                                    <p:cond delay="0"/>
                                  </p:stCondLst>
                                  <p:childTnLst>
                                    <p:set>
                                      <p:cBhvr>
                                        <p:cTn id="238" dur="1" fill="hold">
                                          <p:stCondLst>
                                            <p:cond delay="0"/>
                                          </p:stCondLst>
                                        </p:cTn>
                                        <p:tgtEl>
                                          <p:spTgt spid="348"/>
                                        </p:tgtEl>
                                        <p:attrNameLst>
                                          <p:attrName>style.visibility</p:attrName>
                                        </p:attrNameLst>
                                      </p:cBhvr>
                                      <p:to>
                                        <p:strVal val="visible"/>
                                      </p:to>
                                    </p:set>
                                    <p:animEffect transition="in" filter="wipe(up)">
                                      <p:cBhvr>
                                        <p:cTn id="239" dur="500"/>
                                        <p:tgtEl>
                                          <p:spTgt spid="348"/>
                                        </p:tgtEl>
                                      </p:cBhvr>
                                    </p:animEffect>
                                  </p:childTnLst>
                                </p:cTn>
                              </p:par>
                            </p:childTnLst>
                          </p:cTn>
                        </p:par>
                        <p:par>
                          <p:cTn id="240" fill="hold">
                            <p:stCondLst>
                              <p:cond delay="6000"/>
                            </p:stCondLst>
                            <p:childTnLst>
                              <p:par>
                                <p:cTn id="241" presetID="2" presetClass="entr" presetSubtype="2" fill="hold" grpId="0" nodeType="afterEffect">
                                  <p:stCondLst>
                                    <p:cond delay="0"/>
                                  </p:stCondLst>
                                  <p:childTnLst>
                                    <p:set>
                                      <p:cBhvr>
                                        <p:cTn id="242" dur="1" fill="hold">
                                          <p:stCondLst>
                                            <p:cond delay="0"/>
                                          </p:stCondLst>
                                        </p:cTn>
                                        <p:tgtEl>
                                          <p:spTgt spid="353"/>
                                        </p:tgtEl>
                                        <p:attrNameLst>
                                          <p:attrName>style.visibility</p:attrName>
                                        </p:attrNameLst>
                                      </p:cBhvr>
                                      <p:to>
                                        <p:strVal val="visible"/>
                                      </p:to>
                                    </p:set>
                                    <p:anim calcmode="lin" valueType="num">
                                      <p:cBhvr additive="base">
                                        <p:cTn id="243" dur="250" fill="hold"/>
                                        <p:tgtEl>
                                          <p:spTgt spid="353"/>
                                        </p:tgtEl>
                                        <p:attrNameLst>
                                          <p:attrName>ppt_x</p:attrName>
                                        </p:attrNameLst>
                                      </p:cBhvr>
                                      <p:tavLst>
                                        <p:tav tm="0">
                                          <p:val>
                                            <p:strVal val="1+#ppt_w/2"/>
                                          </p:val>
                                        </p:tav>
                                        <p:tav tm="100000">
                                          <p:val>
                                            <p:strVal val="#ppt_x"/>
                                          </p:val>
                                        </p:tav>
                                      </p:tavLst>
                                    </p:anim>
                                    <p:anim calcmode="lin" valueType="num">
                                      <p:cBhvr additive="base">
                                        <p:cTn id="244" dur="250" fill="hold"/>
                                        <p:tgtEl>
                                          <p:spTgt spid="353"/>
                                        </p:tgtEl>
                                        <p:attrNameLst>
                                          <p:attrName>ppt_y</p:attrName>
                                        </p:attrNameLst>
                                      </p:cBhvr>
                                      <p:tavLst>
                                        <p:tav tm="0">
                                          <p:val>
                                            <p:strVal val="#ppt_y"/>
                                          </p:val>
                                        </p:tav>
                                        <p:tav tm="100000">
                                          <p:val>
                                            <p:strVal val="#ppt_y"/>
                                          </p:val>
                                        </p:tav>
                                      </p:tavLst>
                                    </p:anim>
                                  </p:childTnLst>
                                </p:cTn>
                              </p:par>
                            </p:childTnLst>
                          </p:cTn>
                        </p:par>
                        <p:par>
                          <p:cTn id="245" fill="hold">
                            <p:stCondLst>
                              <p:cond delay="6500"/>
                            </p:stCondLst>
                            <p:childTnLst>
                              <p:par>
                                <p:cTn id="246" presetID="22" presetClass="entr" presetSubtype="1" fill="hold" grpId="0" nodeType="afterEffect">
                                  <p:stCondLst>
                                    <p:cond delay="0"/>
                                  </p:stCondLst>
                                  <p:childTnLst>
                                    <p:set>
                                      <p:cBhvr>
                                        <p:cTn id="247" dur="1" fill="hold">
                                          <p:stCondLst>
                                            <p:cond delay="0"/>
                                          </p:stCondLst>
                                        </p:cTn>
                                        <p:tgtEl>
                                          <p:spTgt spid="354"/>
                                        </p:tgtEl>
                                        <p:attrNameLst>
                                          <p:attrName>style.visibility</p:attrName>
                                        </p:attrNameLst>
                                      </p:cBhvr>
                                      <p:to>
                                        <p:strVal val="visible"/>
                                      </p:to>
                                    </p:set>
                                    <p:animEffect transition="in" filter="wipe(up)">
                                      <p:cBhvr>
                                        <p:cTn id="248"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bldLvl="0" animBg="1"/>
      <p:bldP spid="247" grpId="0" bldLvl="0" animBg="1"/>
      <p:bldP spid="261" grpId="0" bldLvl="0" animBg="1"/>
      <p:bldP spid="262" grpId="0" bldLvl="0" animBg="1"/>
      <p:bldP spid="263" grpId="0" bldLvl="0" animBg="1"/>
      <p:bldP spid="275" grpId="0" bldLvl="0" animBg="1"/>
      <p:bldP spid="276" grpId="0" bldLvl="0" animBg="1"/>
      <p:bldP spid="277" grpId="0" bldLvl="0" animBg="1"/>
      <p:bldP spid="278" grpId="0" bldLvl="0" animBg="1"/>
      <p:bldP spid="293" grpId="0" bldLvl="0" animBg="1"/>
      <p:bldP spid="294" grpId="0" bldLvl="0" animBg="1"/>
      <p:bldP spid="295" grpId="0" bldLvl="0" animBg="1"/>
      <p:bldP spid="296" grpId="0" bldLvl="0" animBg="1"/>
      <p:bldP spid="297" grpId="0" bldLvl="0" animBg="1"/>
      <p:bldP spid="301" grpId="0" bldLvl="0" animBg="1"/>
      <p:bldP spid="302" grpId="0" bldLvl="0" animBg="1"/>
      <p:bldP spid="303" grpId="0" bldLvl="0" animBg="1"/>
      <p:bldP spid="308" grpId="0" bldLvl="0" animBg="1"/>
      <p:bldP spid="313" grpId="0" bldLvl="0" animBg="1"/>
      <p:bldP spid="318" grpId="0" bldLvl="0" animBg="1"/>
      <p:bldP spid="324" grpId="0" bldLvl="0" animBg="1"/>
      <p:bldP spid="343" grpId="0"/>
      <p:bldP spid="344" grpId="0"/>
      <p:bldP spid="345" grpId="0"/>
      <p:bldP spid="346" grpId="0"/>
      <p:bldP spid="347" grpId="0"/>
      <p:bldP spid="348" grpId="0"/>
      <p:bldP spid="349" grpId="0"/>
      <p:bldP spid="350" grpId="0"/>
      <p:bldP spid="351" grpId="0"/>
      <p:bldP spid="352" grpId="0"/>
      <p:bldP spid="353" grpId="0"/>
      <p:bldP spid="3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dministrator\Desktop\线稿长城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1" y="91162"/>
            <a:ext cx="12233883" cy="6806111"/>
          </a:xfrm>
          <a:prstGeom prst="rect">
            <a:avLst/>
          </a:prstGeom>
          <a:noFill/>
          <a:extLst>
            <a:ext uri="{909E8E84-426E-40DD-AFC4-6F175D3DCCD1}">
              <a14:hiddenFill xmlns:a14="http://schemas.microsoft.com/office/drawing/2010/main">
                <a:solidFill>
                  <a:srgbClr val="FFFFFF"/>
                </a:solidFill>
              </a14:hiddenFill>
            </a:ext>
          </a:extLst>
        </p:spPr>
      </p:pic>
      <p:sp>
        <p:nvSpPr>
          <p:cNvPr id="20" name="Round Same Side Corner Rectangle 21"/>
          <p:cNvSpPr/>
          <p:nvPr/>
        </p:nvSpPr>
        <p:spPr>
          <a:xfrm rot="16200000" flipH="1">
            <a:off x="5278676" y="-1394595"/>
            <a:ext cx="2305049" cy="8351841"/>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noAutofit/>
          </a:bodyPr>
          <a:lstStyle/>
          <a:p>
            <a:pPr algn="ctr"/>
            <a:endParaRPr lang="bg-BG"/>
          </a:p>
        </p:txBody>
      </p:sp>
      <p:sp>
        <p:nvSpPr>
          <p:cNvPr id="21" name="Round Same Side Corner Rectangle 7"/>
          <p:cNvSpPr/>
          <p:nvPr/>
        </p:nvSpPr>
        <p:spPr>
          <a:xfrm rot="16200000" flipH="1">
            <a:off x="5399516" y="-1253551"/>
            <a:ext cx="2068624" cy="8069756"/>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anchor="ctr"/>
          <a:lstStyle/>
          <a:p>
            <a:pPr algn="ctr" defTabSz="950595">
              <a:defRPr/>
            </a:pPr>
            <a:endParaRPr lang="bg-BG" sz="1900"/>
          </a:p>
        </p:txBody>
      </p:sp>
      <p:sp>
        <p:nvSpPr>
          <p:cNvPr id="16" name="标题 4"/>
          <p:cNvSpPr txBox="1"/>
          <p:nvPr/>
        </p:nvSpPr>
        <p:spPr>
          <a:xfrm>
            <a:off x="4175244" y="2264666"/>
            <a:ext cx="5476720" cy="1139274"/>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3600" b="1" dirty="0">
                <a:solidFill>
                  <a:schemeClr val="accent1"/>
                </a:solidFill>
                <a:latin typeface="微软雅黑" panose="020B0503020204020204" pitchFamily="34" charset="-122"/>
                <a:ea typeface="微软雅黑" panose="020B0503020204020204" pitchFamily="34" charset="-122"/>
                <a:cs typeface="+mn-cs"/>
              </a:rPr>
              <a:t>“点击输入标题</a:t>
            </a:r>
          </a:p>
        </p:txBody>
      </p:sp>
      <p:sp>
        <p:nvSpPr>
          <p:cNvPr id="23" name="文本框 8"/>
          <p:cNvSpPr txBox="1"/>
          <p:nvPr/>
        </p:nvSpPr>
        <p:spPr>
          <a:xfrm>
            <a:off x="5596850" y="1991282"/>
            <a:ext cx="1906917" cy="369418"/>
          </a:xfrm>
          <a:prstGeom prst="rect">
            <a:avLst/>
          </a:prstGeom>
          <a:noFill/>
        </p:spPr>
        <p:txBody>
          <a:bodyPr wrap="square" lIns="121891" tIns="60945" rIns="121891" bIns="60945" rtlCol="0">
            <a:spAutoFit/>
          </a:bodyPr>
          <a:lstStyle/>
          <a:p>
            <a:pPr algn="ctr"/>
            <a:r>
              <a:rPr lang="zh-CN" altLang="en-US" sz="1600" b="1" spc="800" dirty="0">
                <a:solidFill>
                  <a:schemeClr val="accent1"/>
                </a:solidFill>
                <a:latin typeface="微软雅黑" panose="020B0503020204020204" pitchFamily="34" charset="-122"/>
                <a:ea typeface="微软雅黑" panose="020B0503020204020204" pitchFamily="34" charset="-122"/>
              </a:rPr>
              <a:t>学雷锋</a:t>
            </a:r>
          </a:p>
        </p:txBody>
      </p:sp>
      <p:cxnSp>
        <p:nvCxnSpPr>
          <p:cNvPr id="27" name="直接连接符 26"/>
          <p:cNvCxnSpPr/>
          <p:nvPr/>
        </p:nvCxnSpPr>
        <p:spPr>
          <a:xfrm>
            <a:off x="3580889" y="2175989"/>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459666" y="2175989"/>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286894" y="2318986"/>
            <a:ext cx="1294352" cy="1036417"/>
            <a:chOff x="2465492" y="2108424"/>
            <a:chExt cx="970890" cy="777133"/>
          </a:xfrm>
        </p:grpSpPr>
        <p:sp>
          <p:nvSpPr>
            <p:cNvPr id="14" name="椭圆 13"/>
            <p:cNvSpPr/>
            <p:nvPr/>
          </p:nvSpPr>
          <p:spPr>
            <a:xfrm>
              <a:off x="2585913" y="2162254"/>
              <a:ext cx="669475" cy="669475"/>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p:nvPr/>
          </p:nvSpPr>
          <p:spPr>
            <a:xfrm>
              <a:off x="2465492"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rgbClr val="FDDDC3"/>
                  </a:solidFill>
                  <a:latin typeface="Impact" panose="020B0806030902050204" pitchFamily="34" charset="0"/>
                  <a:ea typeface="微软雅黑" panose="020B0503020204020204" pitchFamily="34" charset="-122"/>
                  <a:cs typeface="+mn-cs"/>
                </a:rPr>
                <a:t>  03</a:t>
              </a:r>
              <a:endParaRPr lang="zh-CN" altLang="en-US" sz="4800" dirty="0">
                <a:solidFill>
                  <a:srgbClr val="FDDDC3"/>
                </a:solidFill>
                <a:latin typeface="Impact" panose="020B0806030902050204" pitchFamily="34" charset="0"/>
                <a:ea typeface="微软雅黑" panose="020B0503020204020204" pitchFamily="34" charset="-122"/>
                <a:cs typeface="+mn-cs"/>
              </a:endParaRPr>
            </a:p>
          </p:txBody>
        </p:sp>
      </p:grpSp>
      <p:pic>
        <p:nvPicPr>
          <p:cNvPr id="12"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8850" y="70256"/>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9898" y="2360697"/>
            <a:ext cx="1319312" cy="1123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100"/>
                                        <p:tgtEl>
                                          <p:spTgt spid="17"/>
                                        </p:tgtEl>
                                      </p:cBhvr>
                                    </p:animEffect>
                                  </p:childTnLst>
                                </p:cTn>
                              </p:par>
                              <p:par>
                                <p:cTn id="8" presetID="2" presetClass="entr" presetSubtype="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100" fill="hold"/>
                                        <p:tgtEl>
                                          <p:spTgt spid="12"/>
                                        </p:tgtEl>
                                        <p:attrNameLst>
                                          <p:attrName>ppt_x</p:attrName>
                                        </p:attrNameLst>
                                      </p:cBhvr>
                                      <p:tavLst>
                                        <p:tav tm="0">
                                          <p:val>
                                            <p:strVal val="1+#ppt_w/2"/>
                                          </p:val>
                                        </p:tav>
                                        <p:tav tm="100000">
                                          <p:val>
                                            <p:strVal val="#ppt_x"/>
                                          </p:val>
                                        </p:tav>
                                      </p:tavLst>
                                    </p:anim>
                                    <p:anim calcmode="lin" valueType="num">
                                      <p:cBhvr additive="base">
                                        <p:cTn id="11" dur="11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900" fill="hold"/>
                                        <p:tgtEl>
                                          <p:spTgt spid="21"/>
                                        </p:tgtEl>
                                        <p:attrNameLst>
                                          <p:attrName>ppt_w</p:attrName>
                                        </p:attrNameLst>
                                      </p:cBhvr>
                                      <p:tavLst>
                                        <p:tav tm="0">
                                          <p:val>
                                            <p:fltVal val="0"/>
                                          </p:val>
                                        </p:tav>
                                        <p:tav tm="100000">
                                          <p:val>
                                            <p:strVal val="#ppt_w"/>
                                          </p:val>
                                        </p:tav>
                                      </p:tavLst>
                                    </p:anim>
                                    <p:anim calcmode="lin" valueType="num">
                                      <p:cBhvr>
                                        <p:cTn id="16" dur="900" fill="hold"/>
                                        <p:tgtEl>
                                          <p:spTgt spid="21"/>
                                        </p:tgtEl>
                                        <p:attrNameLst>
                                          <p:attrName>ppt_h</p:attrName>
                                        </p:attrNameLst>
                                      </p:cBhvr>
                                      <p:tavLst>
                                        <p:tav tm="0">
                                          <p:val>
                                            <p:fltVal val="0"/>
                                          </p:val>
                                        </p:tav>
                                        <p:tav tm="100000">
                                          <p:val>
                                            <p:strVal val="#ppt_h"/>
                                          </p:val>
                                        </p:tav>
                                      </p:tavLst>
                                    </p:anim>
                                    <p:animEffect transition="in" filter="fade">
                                      <p:cBhvr>
                                        <p:cTn id="17" dur="900"/>
                                        <p:tgtEl>
                                          <p:spTgt spid="21"/>
                                        </p:tgtEl>
                                      </p:cBhvr>
                                    </p:animEffec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900" fill="hold"/>
                                        <p:tgtEl>
                                          <p:spTgt spid="20"/>
                                        </p:tgtEl>
                                        <p:attrNameLst>
                                          <p:attrName>ppt_w</p:attrName>
                                        </p:attrNameLst>
                                      </p:cBhvr>
                                      <p:tavLst>
                                        <p:tav tm="0">
                                          <p:val>
                                            <p:fltVal val="0"/>
                                          </p:val>
                                        </p:tav>
                                        <p:tav tm="100000">
                                          <p:val>
                                            <p:strVal val="#ppt_w"/>
                                          </p:val>
                                        </p:tav>
                                      </p:tavLst>
                                    </p:anim>
                                    <p:anim calcmode="lin" valueType="num">
                                      <p:cBhvr>
                                        <p:cTn id="21" dur="900" fill="hold"/>
                                        <p:tgtEl>
                                          <p:spTgt spid="20"/>
                                        </p:tgtEl>
                                        <p:attrNameLst>
                                          <p:attrName>ppt_h</p:attrName>
                                        </p:attrNameLst>
                                      </p:cBhvr>
                                      <p:tavLst>
                                        <p:tav tm="0">
                                          <p:val>
                                            <p:fltVal val="0"/>
                                          </p:val>
                                        </p:tav>
                                        <p:tav tm="100000">
                                          <p:val>
                                            <p:strVal val="#ppt_h"/>
                                          </p:val>
                                        </p:tav>
                                      </p:tavLst>
                                    </p:anim>
                                    <p:animEffect transition="in" filter="fade">
                                      <p:cBhvr>
                                        <p:cTn id="22" dur="900"/>
                                        <p:tgtEl>
                                          <p:spTgt spid="20"/>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550"/>
                                        <p:tgtEl>
                                          <p:spTgt spid="23"/>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5500"/>
                            </p:stCondLst>
                            <p:childTnLst>
                              <p:par>
                                <p:cTn id="36" presetID="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53" presetClass="entr" presetSubtype="1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250" fill="hold"/>
                                        <p:tgtEl>
                                          <p:spTgt spid="13"/>
                                        </p:tgtEl>
                                        <p:attrNameLst>
                                          <p:attrName>ppt_w</p:attrName>
                                        </p:attrNameLst>
                                      </p:cBhvr>
                                      <p:tavLst>
                                        <p:tav tm="0">
                                          <p:val>
                                            <p:fltVal val="0"/>
                                          </p:val>
                                        </p:tav>
                                        <p:tav tm="100000">
                                          <p:val>
                                            <p:strVal val="#ppt_w"/>
                                          </p:val>
                                        </p:tav>
                                      </p:tavLst>
                                    </p:anim>
                                    <p:anim calcmode="lin" valueType="num">
                                      <p:cBhvr>
                                        <p:cTn id="50" dur="1250" fill="hold"/>
                                        <p:tgtEl>
                                          <p:spTgt spid="13"/>
                                        </p:tgtEl>
                                        <p:attrNameLst>
                                          <p:attrName>ppt_h</p:attrName>
                                        </p:attrNameLst>
                                      </p:cBhvr>
                                      <p:tavLst>
                                        <p:tav tm="0">
                                          <p:val>
                                            <p:fltVal val="0"/>
                                          </p:val>
                                        </p:tav>
                                        <p:tav tm="100000">
                                          <p:val>
                                            <p:strVal val="#ppt_h"/>
                                          </p:val>
                                        </p:tav>
                                      </p:tavLst>
                                    </p:anim>
                                    <p:animEffect transition="in" filter="fade">
                                      <p:cBhvr>
                                        <p:cTn id="51"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sp>
        <p:nvSpPr>
          <p:cNvPr id="21" name="Rectangle 6"/>
          <p:cNvSpPr/>
          <p:nvPr/>
        </p:nvSpPr>
        <p:spPr>
          <a:xfrm>
            <a:off x="599" y="2018691"/>
            <a:ext cx="12190413" cy="33206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anchor="ctr"/>
          <a:lstStyle/>
          <a:p>
            <a:pPr algn="ctr" eaLnBrk="1" hangingPunct="1"/>
            <a:endParaRPr lang="zh-CN" altLang="zh-CN">
              <a:solidFill>
                <a:srgbClr val="FFFFFF"/>
              </a:solidFill>
            </a:endParaRPr>
          </a:p>
        </p:txBody>
      </p:sp>
      <p:grpSp>
        <p:nvGrpSpPr>
          <p:cNvPr id="22" name="Group 7"/>
          <p:cNvGrpSpPr/>
          <p:nvPr/>
        </p:nvGrpSpPr>
        <p:grpSpPr bwMode="auto">
          <a:xfrm>
            <a:off x="-207337" y="1971072"/>
            <a:ext cx="6687268" cy="4355533"/>
            <a:chOff x="2003612" y="1089213"/>
            <a:chExt cx="8001000" cy="5768788"/>
          </a:xfrm>
        </p:grpSpPr>
        <p:pic>
          <p:nvPicPr>
            <p:cNvPr id="23" name="Picture 8"/>
            <p:cNvPicPr>
              <a:picLocks noChangeAspect="1"/>
            </p:cNvPicPr>
            <p:nvPr/>
          </p:nvPicPr>
          <p:blipFill>
            <a:blip r:embed="rId3">
              <a:extLst>
                <a:ext uri="{28A0092B-C50C-407E-A947-70E740481C1C}">
                  <a14:useLocalDpi xmlns:a14="http://schemas.microsoft.com/office/drawing/2010/main" val="0"/>
                </a:ext>
              </a:extLst>
            </a:blip>
            <a:srcRect l="9486" t="6898" r="10791" b="8984"/>
            <a:stretch>
              <a:fillRect/>
            </a:stretch>
          </p:blipFill>
          <p:spPr bwMode="auto">
            <a:xfrm>
              <a:off x="2003612" y="1089213"/>
              <a:ext cx="8001000" cy="57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9"/>
            <p:cNvSpPr/>
            <p:nvPr/>
          </p:nvSpPr>
          <p:spPr>
            <a:xfrm>
              <a:off x="3483028" y="2031056"/>
              <a:ext cx="5148519" cy="380521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endParaRPr>
            </a:p>
          </p:txBody>
        </p:sp>
      </p:grpSp>
      <p:grpSp>
        <p:nvGrpSpPr>
          <p:cNvPr id="26" name="Group 12"/>
          <p:cNvGrpSpPr/>
          <p:nvPr/>
        </p:nvGrpSpPr>
        <p:grpSpPr bwMode="auto">
          <a:xfrm>
            <a:off x="6360885" y="3510747"/>
            <a:ext cx="707396" cy="764740"/>
            <a:chOff x="4459441" y="3503594"/>
            <a:chExt cx="707454" cy="764880"/>
          </a:xfrm>
        </p:grpSpPr>
        <p:sp>
          <p:nvSpPr>
            <p:cNvPr id="50" name="Rectangle 18"/>
            <p:cNvSpPr/>
            <p:nvPr/>
          </p:nvSpPr>
          <p:spPr>
            <a:xfrm>
              <a:off x="4459441" y="3521057"/>
              <a:ext cx="701642" cy="74775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1" name="Oval 19"/>
            <p:cNvSpPr/>
            <p:nvPr/>
          </p:nvSpPr>
          <p:spPr>
            <a:xfrm>
              <a:off x="4464203" y="3503594"/>
              <a:ext cx="703230" cy="760453"/>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rPr>
                <a:t>1</a:t>
              </a:r>
              <a:endPar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45" name="Group 13"/>
          <p:cNvGrpSpPr/>
          <p:nvPr/>
        </p:nvGrpSpPr>
        <p:grpSpPr bwMode="auto">
          <a:xfrm>
            <a:off x="6360885" y="4455521"/>
            <a:ext cx="707396" cy="764740"/>
            <a:chOff x="5400121" y="3503594"/>
            <a:chExt cx="707454" cy="764880"/>
          </a:xfrm>
        </p:grpSpPr>
        <p:sp>
          <p:nvSpPr>
            <p:cNvPr id="48" name="Rectangle 16"/>
            <p:cNvSpPr/>
            <p:nvPr/>
          </p:nvSpPr>
          <p:spPr>
            <a:xfrm>
              <a:off x="5400121" y="3520722"/>
              <a:ext cx="701642" cy="747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9" name="Oval 17"/>
            <p:cNvSpPr/>
            <p:nvPr/>
          </p:nvSpPr>
          <p:spPr>
            <a:xfrm>
              <a:off x="5404883" y="3503258"/>
              <a:ext cx="703230" cy="76045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sz="3200" dirty="0">
                  <a:solidFill>
                    <a:schemeClr val="bg1"/>
                  </a:solidFill>
                  <a:latin typeface="Arial" panose="020B0604020202020204" pitchFamily="34" charset="0"/>
                  <a:ea typeface="微软雅黑" panose="020B0503020204020204" pitchFamily="34" charset="-122"/>
                  <a:cs typeface="Arial" panose="020B0604020202020204" pitchFamily="34" charset="0"/>
                </a:rPr>
                <a:t>2</a:t>
              </a:r>
              <a:endPar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52" name="Content Placeholder 2"/>
          <p:cNvSpPr txBox="1"/>
          <p:nvPr/>
        </p:nvSpPr>
        <p:spPr bwMode="auto">
          <a:xfrm>
            <a:off x="6300103" y="2474244"/>
            <a:ext cx="5747591" cy="95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lvl1pPr>
              <a:defRPr sz="2800">
                <a:solidFill>
                  <a:schemeClr val="tx1"/>
                </a:solidFill>
                <a:latin typeface="Calibri" panose="020F0502020204030204" charset="0"/>
              </a:defRPr>
            </a:lvl1pPr>
            <a:lvl2pPr marL="742950" indent="-285750">
              <a:defRPr sz="2400">
                <a:solidFill>
                  <a:schemeClr val="tx1"/>
                </a:solidFill>
                <a:latin typeface="Calibri" panose="020F0502020204030204" charset="0"/>
              </a:defRPr>
            </a:lvl2pPr>
            <a:lvl3pPr>
              <a:defRPr sz="2000">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fontAlgn="base">
              <a:spcAft>
                <a:spcPct val="0"/>
              </a:spcAft>
              <a:defRPr>
                <a:solidFill>
                  <a:schemeClr val="tx1"/>
                </a:solidFill>
                <a:latin typeface="Calibri" panose="020F0502020204030204" charset="0"/>
              </a:defRPr>
            </a:lvl6pPr>
            <a:lvl7pPr fontAlgn="base">
              <a:spcAft>
                <a:spcPct val="0"/>
              </a:spcAft>
              <a:defRPr>
                <a:solidFill>
                  <a:schemeClr val="tx1"/>
                </a:solidFill>
                <a:latin typeface="Calibri" panose="020F0502020204030204" charset="0"/>
              </a:defRPr>
            </a:lvl7pPr>
            <a:lvl8pPr fontAlgn="base">
              <a:spcAft>
                <a:spcPct val="0"/>
              </a:spcAft>
              <a:defRPr>
                <a:solidFill>
                  <a:schemeClr val="tx1"/>
                </a:solidFill>
                <a:latin typeface="Calibri" panose="020F0502020204030204" charset="0"/>
              </a:defRPr>
            </a:lvl8pPr>
            <a:lvl9pPr fontAlgn="base">
              <a:spcAft>
                <a:spcPct val="0"/>
              </a:spcAft>
              <a:defRPr>
                <a:solidFill>
                  <a:schemeClr val="tx1"/>
                </a:solidFill>
                <a:latin typeface="Calibri" panose="020F0502020204030204" charset="0"/>
              </a:defRPr>
            </a:lvl9pPr>
          </a:lstStyle>
          <a:p>
            <a:r>
              <a:rPr sz="14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请在此粘贴或者输入您的文字内容请在此粘贴或者输入您的文字内容请在此粘贴或者输入您的文字内容请在此粘贴或者输入您的文字内容请在此粘贴或者输入您的文字内容请在此粘贴或者输入您的文字内容</a:t>
            </a:r>
          </a:p>
        </p:txBody>
      </p:sp>
      <p:sp>
        <p:nvSpPr>
          <p:cNvPr id="17" name="TextBox 16"/>
          <p:cNvSpPr txBox="1"/>
          <p:nvPr/>
        </p:nvSpPr>
        <p:spPr>
          <a:xfrm>
            <a:off x="7156436" y="3494358"/>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18" name="TextBox 17"/>
          <p:cNvSpPr txBox="1"/>
          <p:nvPr/>
        </p:nvSpPr>
        <p:spPr>
          <a:xfrm>
            <a:off x="7156436" y="3808332"/>
            <a:ext cx="3288705" cy="469839"/>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19" name="TextBox 18"/>
          <p:cNvSpPr txBox="1"/>
          <p:nvPr/>
        </p:nvSpPr>
        <p:spPr>
          <a:xfrm>
            <a:off x="7156436" y="4422918"/>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20" name="TextBox 19"/>
          <p:cNvSpPr txBox="1"/>
          <p:nvPr/>
        </p:nvSpPr>
        <p:spPr>
          <a:xfrm>
            <a:off x="7156436" y="4736892"/>
            <a:ext cx="3288705" cy="469839"/>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up)">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52"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sp>
        <p:nvSpPr>
          <p:cNvPr id="3" name="直接连接符 10"/>
          <p:cNvSpPr>
            <a:spLocks noChangeShapeType="1"/>
          </p:cNvSpPr>
          <p:nvPr/>
        </p:nvSpPr>
        <p:spPr bwMode="auto">
          <a:xfrm>
            <a:off x="6191044" y="1221341"/>
            <a:ext cx="2116" cy="5280395"/>
          </a:xfrm>
          <a:prstGeom prst="line">
            <a:avLst/>
          </a:prstGeom>
          <a:noFill/>
          <a:ln w="9525" cap="flat" cmpd="sng">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p>
        </p:txBody>
      </p:sp>
      <p:sp>
        <p:nvSpPr>
          <p:cNvPr id="5" name="TextBox 12"/>
          <p:cNvSpPr>
            <a:spLocks noChangeArrowheads="1"/>
          </p:cNvSpPr>
          <p:nvPr/>
        </p:nvSpPr>
        <p:spPr bwMode="auto">
          <a:xfrm>
            <a:off x="815412" y="2241441"/>
            <a:ext cx="43195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a:latin typeface="方正兰亭粗黑_GBK" charset="-122"/>
                <a:sym typeface="宋体" panose="02010600030101010101" pitchFamily="2" charset="-122"/>
              </a:rPr>
              <a:t>这里输入简单的文字概述这里输入简单文字概</a:t>
            </a:r>
          </a:p>
          <a:p>
            <a:pPr>
              <a:lnSpc>
                <a:spcPct val="150000"/>
              </a:lnSpc>
            </a:pPr>
            <a:r>
              <a:rPr lang="zh-CN" altLang="en-US" sz="1600">
                <a:latin typeface="方正兰亭粗黑_GBK" charset="-122"/>
                <a:sym typeface="宋体" panose="02010600030101010101" pitchFamily="2" charset="-122"/>
              </a:rPr>
              <a:t>述这里输入简单的文字概述这里入简单的文字</a:t>
            </a:r>
          </a:p>
          <a:p>
            <a:pPr>
              <a:lnSpc>
                <a:spcPct val="150000"/>
              </a:lnSpc>
            </a:pPr>
            <a:r>
              <a:rPr lang="zh-CN" altLang="en-US" sz="1600">
                <a:latin typeface="方正兰亭粗黑_GBK" charset="-122"/>
                <a:sym typeface="宋体" panose="02010600030101010101" pitchFamily="2" charset="-122"/>
              </a:rPr>
              <a:t>概述这里输入述简单的文字概述这里输入简单</a:t>
            </a:r>
          </a:p>
          <a:p>
            <a:pPr>
              <a:lnSpc>
                <a:spcPct val="150000"/>
              </a:lnSpc>
            </a:pPr>
            <a:r>
              <a:rPr lang="zh-CN" altLang="en-US" sz="1600">
                <a:latin typeface="方正兰亭粗黑_GBK" charset="-122"/>
                <a:sym typeface="宋体" panose="02010600030101010101" pitchFamily="2" charset="-122"/>
              </a:rPr>
              <a:t>的文字概述这里输入简单的文字概述这里输入</a:t>
            </a:r>
          </a:p>
          <a:p>
            <a:pPr>
              <a:lnSpc>
                <a:spcPct val="150000"/>
              </a:lnSpc>
            </a:pPr>
            <a:r>
              <a:rPr lang="zh-CN" altLang="en-US" sz="1600">
                <a:latin typeface="方正兰亭粗黑_GBK" charset="-122"/>
                <a:sym typeface="宋体" panose="02010600030101010101" pitchFamily="2" charset="-122"/>
              </a:rPr>
              <a:t>简单的文字概述这里输入</a:t>
            </a:r>
          </a:p>
        </p:txBody>
      </p:sp>
      <p:sp>
        <p:nvSpPr>
          <p:cNvPr id="6" name="TextBox 13"/>
          <p:cNvSpPr>
            <a:spLocks noChangeArrowheads="1"/>
          </p:cNvSpPr>
          <p:nvPr/>
        </p:nvSpPr>
        <p:spPr bwMode="auto">
          <a:xfrm>
            <a:off x="1776252" y="1689062"/>
            <a:ext cx="3263475" cy="50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sz="2665" b="1" dirty="0">
                <a:latin typeface="微软雅黑" panose="020B0503020204020204" pitchFamily="34" charset="-122"/>
                <a:ea typeface="微软雅黑" panose="020B0503020204020204" pitchFamily="34" charset="-122"/>
                <a:sym typeface="方正正大黑简体" panose="02000000000000000000" pitchFamily="2" charset="-122"/>
              </a:rPr>
              <a:t>单击此处添加标题</a:t>
            </a:r>
          </a:p>
        </p:txBody>
      </p:sp>
      <p:sp>
        <p:nvSpPr>
          <p:cNvPr id="7" name="TextBox 14"/>
          <p:cNvSpPr>
            <a:spLocks noChangeArrowheads="1"/>
          </p:cNvSpPr>
          <p:nvPr/>
        </p:nvSpPr>
        <p:spPr bwMode="auto">
          <a:xfrm>
            <a:off x="7151886" y="1701760"/>
            <a:ext cx="3263475" cy="50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sz="2665" b="1" dirty="0">
                <a:latin typeface="微软雅黑" panose="020B0503020204020204" pitchFamily="34" charset="-122"/>
                <a:ea typeface="微软雅黑" panose="020B0503020204020204" pitchFamily="34" charset="-122"/>
                <a:sym typeface="方正正大黑简体" panose="02000000000000000000" pitchFamily="2" charset="-122"/>
              </a:rPr>
              <a:t>单击此处添加标题</a:t>
            </a:r>
          </a:p>
        </p:txBody>
      </p:sp>
      <p:sp>
        <p:nvSpPr>
          <p:cNvPr id="8" name="TextBox 15"/>
          <p:cNvSpPr>
            <a:spLocks noChangeArrowheads="1"/>
          </p:cNvSpPr>
          <p:nvPr/>
        </p:nvSpPr>
        <p:spPr bwMode="auto">
          <a:xfrm>
            <a:off x="7179400" y="2277419"/>
            <a:ext cx="438939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600" dirty="0">
                <a:latin typeface="方正兰亭粗黑_GBK" charset="-122"/>
                <a:sym typeface="宋体" panose="02010600030101010101" pitchFamily="2" charset="-122"/>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a:t>
            </a:r>
          </a:p>
        </p:txBody>
      </p:sp>
      <p:sp>
        <p:nvSpPr>
          <p:cNvPr id="9" name="矩形 16"/>
          <p:cNvSpPr>
            <a:spLocks noChangeArrowheads="1"/>
          </p:cNvSpPr>
          <p:nvPr/>
        </p:nvSpPr>
        <p:spPr bwMode="auto">
          <a:xfrm>
            <a:off x="2591063" y="4719734"/>
            <a:ext cx="2256073" cy="302645"/>
          </a:xfrm>
          <a:prstGeom prst="rect">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矩形 17"/>
          <p:cNvSpPr>
            <a:spLocks noChangeArrowheads="1"/>
          </p:cNvSpPr>
          <p:nvPr/>
        </p:nvSpPr>
        <p:spPr bwMode="auto">
          <a:xfrm>
            <a:off x="1295832" y="5200156"/>
            <a:ext cx="3536490" cy="302644"/>
          </a:xfrm>
          <a:prstGeom prst="rect">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 name="矩形 18"/>
          <p:cNvSpPr>
            <a:spLocks noChangeArrowheads="1"/>
          </p:cNvSpPr>
          <p:nvPr/>
        </p:nvSpPr>
        <p:spPr bwMode="auto">
          <a:xfrm>
            <a:off x="1968844" y="5760998"/>
            <a:ext cx="2878292" cy="302645"/>
          </a:xfrm>
          <a:prstGeom prst="rect">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2" name="TextBox 19"/>
          <p:cNvSpPr>
            <a:spLocks noChangeArrowheads="1"/>
          </p:cNvSpPr>
          <p:nvPr/>
        </p:nvSpPr>
        <p:spPr bwMode="auto">
          <a:xfrm>
            <a:off x="2870426" y="4719734"/>
            <a:ext cx="1676182" cy="31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sz="1465">
                <a:solidFill>
                  <a:schemeClr val="bg1"/>
                </a:solidFill>
                <a:latin typeface="方正兰亭粗黑_GBK" charset="-122"/>
              </a:rPr>
              <a:t>单击此处添加标题</a:t>
            </a:r>
          </a:p>
        </p:txBody>
      </p:sp>
      <p:sp>
        <p:nvSpPr>
          <p:cNvPr id="13" name="TextBox 20"/>
          <p:cNvSpPr>
            <a:spLocks noChangeArrowheads="1"/>
          </p:cNvSpPr>
          <p:nvPr/>
        </p:nvSpPr>
        <p:spPr bwMode="auto">
          <a:xfrm>
            <a:off x="2870426" y="5188092"/>
            <a:ext cx="1676182" cy="31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sz="1465">
                <a:solidFill>
                  <a:schemeClr val="bg1"/>
                </a:solidFill>
                <a:latin typeface="方正兰亭粗黑_GBK" charset="-122"/>
              </a:rPr>
              <a:t>单击此处添加标题</a:t>
            </a:r>
          </a:p>
        </p:txBody>
      </p:sp>
      <p:sp>
        <p:nvSpPr>
          <p:cNvPr id="14" name="TextBox 21"/>
          <p:cNvSpPr>
            <a:spLocks noChangeArrowheads="1"/>
          </p:cNvSpPr>
          <p:nvPr/>
        </p:nvSpPr>
        <p:spPr bwMode="auto">
          <a:xfrm>
            <a:off x="2870426" y="5755285"/>
            <a:ext cx="1676182" cy="31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sz="1465">
                <a:solidFill>
                  <a:schemeClr val="bg1"/>
                </a:solidFill>
                <a:latin typeface="方正兰亭粗黑_GBK" charset="-122"/>
              </a:rPr>
              <a:t>单击此处添加标题</a:t>
            </a:r>
          </a:p>
        </p:txBody>
      </p:sp>
      <p:sp>
        <p:nvSpPr>
          <p:cNvPr id="15" name="矩形 22"/>
          <p:cNvSpPr>
            <a:spLocks noChangeArrowheads="1"/>
          </p:cNvSpPr>
          <p:nvPr/>
        </p:nvSpPr>
        <p:spPr bwMode="auto">
          <a:xfrm>
            <a:off x="7344478" y="4719734"/>
            <a:ext cx="2256073" cy="302645"/>
          </a:xfrm>
          <a:prstGeom prst="rect">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矩形 23"/>
          <p:cNvSpPr>
            <a:spLocks noChangeArrowheads="1"/>
          </p:cNvSpPr>
          <p:nvPr/>
        </p:nvSpPr>
        <p:spPr bwMode="auto">
          <a:xfrm>
            <a:off x="7359293" y="5200156"/>
            <a:ext cx="3536488" cy="302644"/>
          </a:xfrm>
          <a:prstGeom prst="rect">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矩形 24"/>
          <p:cNvSpPr>
            <a:spLocks noChangeArrowheads="1"/>
          </p:cNvSpPr>
          <p:nvPr/>
        </p:nvSpPr>
        <p:spPr bwMode="auto">
          <a:xfrm>
            <a:off x="7344478" y="5760998"/>
            <a:ext cx="2878292" cy="302645"/>
          </a:xfrm>
          <a:prstGeom prst="rect">
            <a:avLst/>
          </a:prstGeom>
          <a:solidFill>
            <a:srgbClr val="C00000"/>
          </a:solidFill>
          <a:ln>
            <a:noFill/>
          </a:ln>
          <a:effectLst/>
          <a:scene3d>
            <a:camera prst="orthographicFront">
              <a:rot lat="0" lon="0" rev="0"/>
            </a:camera>
            <a:lightRig rig="contrasting" dir="t">
              <a:rot lat="0" lon="0" rev="7800000"/>
            </a:lightRig>
          </a:scene3d>
          <a:sp3d>
            <a:bevelT w="139700" h="139700"/>
          </a:sp3d>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8" name="TextBox 25"/>
          <p:cNvSpPr>
            <a:spLocks noChangeArrowheads="1"/>
          </p:cNvSpPr>
          <p:nvPr/>
        </p:nvSpPr>
        <p:spPr bwMode="auto">
          <a:xfrm>
            <a:off x="7621725" y="4719734"/>
            <a:ext cx="1676182" cy="31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sz="1465">
                <a:solidFill>
                  <a:schemeClr val="bg1"/>
                </a:solidFill>
                <a:latin typeface="方正兰亭粗黑_GBK" charset="-122"/>
              </a:rPr>
              <a:t>单击此处添加标题</a:t>
            </a:r>
          </a:p>
        </p:txBody>
      </p:sp>
      <p:sp>
        <p:nvSpPr>
          <p:cNvPr id="19" name="TextBox 26"/>
          <p:cNvSpPr>
            <a:spLocks noChangeArrowheads="1"/>
          </p:cNvSpPr>
          <p:nvPr/>
        </p:nvSpPr>
        <p:spPr bwMode="auto">
          <a:xfrm>
            <a:off x="7632306" y="5200155"/>
            <a:ext cx="1676182" cy="31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sz="1465">
                <a:solidFill>
                  <a:schemeClr val="bg1"/>
                </a:solidFill>
                <a:latin typeface="方正兰亭粗黑_GBK" charset="-122"/>
              </a:rPr>
              <a:t>单击此处添加标题</a:t>
            </a:r>
          </a:p>
        </p:txBody>
      </p:sp>
      <p:sp>
        <p:nvSpPr>
          <p:cNvPr id="20" name="TextBox 27"/>
          <p:cNvSpPr>
            <a:spLocks noChangeArrowheads="1"/>
          </p:cNvSpPr>
          <p:nvPr/>
        </p:nvSpPr>
        <p:spPr bwMode="auto">
          <a:xfrm>
            <a:off x="7647122" y="5767349"/>
            <a:ext cx="1676182" cy="31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sz="1465">
                <a:solidFill>
                  <a:schemeClr val="bg1"/>
                </a:solidFill>
                <a:latin typeface="方正兰亭粗黑_GBK" charset="-122"/>
              </a:rPr>
              <a:t>单击此处添加标题</a:t>
            </a:r>
          </a:p>
        </p:txBody>
      </p:sp>
      <p:sp>
        <p:nvSpPr>
          <p:cNvPr id="21" name="TextBox 28"/>
          <p:cNvSpPr>
            <a:spLocks noChangeArrowheads="1"/>
          </p:cNvSpPr>
          <p:nvPr/>
        </p:nvSpPr>
        <p:spPr bwMode="auto">
          <a:xfrm>
            <a:off x="5878925" y="3223446"/>
            <a:ext cx="668686" cy="667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735" b="1" dirty="0">
                <a:solidFill>
                  <a:schemeClr val="bg1"/>
                </a:solidFill>
                <a:latin typeface="方正兰亭粗黑_GBK" charset="-122"/>
                <a:ea typeface="方正兰亭粗黑_GBK" charset="-122"/>
                <a:sym typeface="方正兰亭粗黑_GBK" charset="-122"/>
              </a:rPr>
              <a:t>VS</a:t>
            </a:r>
          </a:p>
        </p:txBody>
      </p:sp>
      <p:grpSp>
        <p:nvGrpSpPr>
          <p:cNvPr id="25" name="组合 24"/>
          <p:cNvGrpSpPr/>
          <p:nvPr/>
        </p:nvGrpSpPr>
        <p:grpSpPr>
          <a:xfrm>
            <a:off x="5548004" y="3015781"/>
            <a:ext cx="1286084" cy="1286084"/>
            <a:chOff x="1985887" y="1962468"/>
            <a:chExt cx="1284820" cy="1284820"/>
          </a:xfrm>
          <a:effectLst>
            <a:outerShdw blurRad="88900" dist="76200" dir="4800000" algn="t" rotWithShape="0">
              <a:prstClr val="black">
                <a:alpha val="25000"/>
              </a:prstClr>
            </a:outerShdw>
          </a:effectLst>
        </p:grpSpPr>
        <p:sp>
          <p:nvSpPr>
            <p:cNvPr id="26" name="椭圆 25"/>
            <p:cNvSpPr/>
            <p:nvPr/>
          </p:nvSpPr>
          <p:spPr>
            <a:xfrm rot="1245109">
              <a:off x="1985887" y="1962468"/>
              <a:ext cx="1284820" cy="1284820"/>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algn="ctr" defTabSz="914400">
                <a:defRPr/>
              </a:pPr>
              <a:endParaRPr lang="en-US" sz="2665" b="1" kern="0">
                <a:solidFill>
                  <a:sysClr val="window" lastClr="FFFFFF"/>
                </a:solidFill>
                <a:latin typeface="微软雅黑" panose="020B0503020204020204" pitchFamily="34" charset="-122"/>
                <a:ea typeface="微软雅黑" panose="020B0503020204020204" pitchFamily="34" charset="-122"/>
              </a:endParaRPr>
            </a:p>
          </p:txBody>
        </p:sp>
        <p:sp>
          <p:nvSpPr>
            <p:cNvPr id="27" name="椭圆 26"/>
            <p:cNvSpPr/>
            <p:nvPr/>
          </p:nvSpPr>
          <p:spPr>
            <a:xfrm>
              <a:off x="2138192" y="2120635"/>
              <a:ext cx="970383" cy="970381"/>
            </a:xfrm>
            <a:prstGeom prst="ellipse">
              <a:avLst/>
            </a:prstGeom>
            <a:solidFill>
              <a:srgbClr val="C00000"/>
            </a:solidFill>
            <a:ln w="25400" cap="flat" cmpd="sng" algn="ctr">
              <a:noFill/>
              <a:prstDash val="solid"/>
            </a:ln>
            <a:effectLst>
              <a:innerShdw blurRad="139700" dist="50800" dir="13500000">
                <a:prstClr val="black">
                  <a:alpha val="45000"/>
                </a:prstClr>
              </a:innerShdw>
            </a:effectLst>
          </p:spPr>
          <p:txBody>
            <a:bodyPr rot="0" spcFirstLastPara="0" vertOverflow="overflow" horzOverflow="overflow" vert="horz" wrap="square" lIns="121904" tIns="60952" rIns="121904" bIns="60952" numCol="1" spcCol="0" rtlCol="0" fromWordArt="0" anchor="ctr" anchorCtr="0" forceAA="0" compatLnSpc="1">
              <a:noAutofit/>
            </a:bodyPr>
            <a:lstStyle/>
            <a:p>
              <a:pPr algn="ctr">
                <a:defRPr/>
              </a:pPr>
              <a:r>
                <a:rPr lang="en-US" altLang="zh-CN" sz="2665" b="1" dirty="0">
                  <a:solidFill>
                    <a:schemeClr val="bg1"/>
                  </a:solidFill>
                  <a:latin typeface="微软雅黑" panose="020B0503020204020204" pitchFamily="34" charset="-122"/>
                  <a:ea typeface="微软雅黑" panose="020B0503020204020204" pitchFamily="34" charset="-122"/>
                </a:rPr>
                <a:t>VS</a:t>
              </a:r>
              <a:endParaRPr lang="zh-CN" altLang="en-US" sz="2665"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ppt_x</p:attrName>
                                        </p:attrNameLst>
                                      </p:cBhvr>
                                      <p:tavLst>
                                        <p:tav tm="0">
                                          <p:val>
                                            <p:strVal val="#ppt_x"/>
                                          </p:val>
                                        </p:tav>
                                        <p:tav tm="100000">
                                          <p:val>
                                            <p:strVal val="#ppt_x"/>
                                          </p:val>
                                        </p:tav>
                                      </p:tavLst>
                                    </p:anim>
                                    <p:anim calcmode="lin" valueType="num">
                                      <p:cBhvr>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1" presetClass="entr" presetSubtype="0" fill="hold" grpId="0" nodeType="after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p:cBhvr>
                                        <p:cTn id="26" dur="500" tmFilter="0,0; .5, 1; 1, 1"/>
                                        <p:tgtEl>
                                          <p:spTgt spid="6"/>
                                        </p:tgtEl>
                                      </p:cBhvr>
                                    </p:animEffect>
                                  </p:childTnLst>
                                </p:cTn>
                              </p:par>
                            </p:childTnLst>
                          </p:cTn>
                        </p:par>
                        <p:par>
                          <p:cTn id="27" fill="hold">
                            <p:stCondLst>
                              <p:cond delay="2349"/>
                            </p:stCondLst>
                            <p:childTnLst>
                              <p:par>
                                <p:cTn id="28" presetID="2" presetClass="entr" presetSubtype="4"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500" fill="hold"/>
                                        <p:tgtEl>
                                          <p:spTgt spid="5"/>
                                        </p:tgtEl>
                                        <p:attrNameLst>
                                          <p:attrName>ppt_y</p:attrName>
                                        </p:attrNameLst>
                                      </p:cBhvr>
                                      <p:tavLst>
                                        <p:tav tm="0">
                                          <p:val>
                                            <p:strVal val="1+#ppt_h/2"/>
                                          </p:val>
                                        </p:tav>
                                        <p:tav tm="100000">
                                          <p:val>
                                            <p:strVal val="#ppt_y"/>
                                          </p:val>
                                        </p:tav>
                                      </p:tavLst>
                                    </p:anim>
                                  </p:childTnLst>
                                </p:cTn>
                              </p:par>
                            </p:childTnLst>
                          </p:cTn>
                        </p:par>
                        <p:par>
                          <p:cTn id="32" fill="hold">
                            <p:stCondLst>
                              <p:cond delay="2849"/>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7"/>
                                        </p:tgtEl>
                                        <p:attrNameLst>
                                          <p:attrName>ppt_y</p:attrName>
                                        </p:attrNameLst>
                                      </p:cBhvr>
                                      <p:tavLst>
                                        <p:tav tm="0">
                                          <p:val>
                                            <p:strVal val="#ppt_y"/>
                                          </p:val>
                                        </p:tav>
                                        <p:tav tm="100000">
                                          <p:val>
                                            <p:strVal val="#ppt_y"/>
                                          </p:val>
                                        </p:tav>
                                      </p:tavLst>
                                    </p:anim>
                                    <p:anim calcmode="lin" valueType="num">
                                      <p:cBhvr>
                                        <p:cTn id="37"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7"/>
                                        </p:tgtEl>
                                        <p:attrNameLst>
                                          <p:attrName>ppt_w</p:attrName>
                                        </p:attrNameLst>
                                      </p:cBhvr>
                                      <p:tavLst>
                                        <p:tav tm="0">
                                          <p:val>
                                            <p:strVal val="#ppt_w/10"/>
                                          </p:val>
                                        </p:tav>
                                        <p:tav tm="50000">
                                          <p:val>
                                            <p:strVal val="#ppt_w+.01"/>
                                          </p:val>
                                        </p:tav>
                                        <p:tav tm="100000">
                                          <p:val>
                                            <p:strVal val="#ppt_w"/>
                                          </p:val>
                                        </p:tav>
                                      </p:tavLst>
                                    </p:anim>
                                    <p:animEffect>
                                      <p:cBhvr>
                                        <p:cTn id="39" dur="500" tmFilter="0,0; .5, 1; 1, 1"/>
                                        <p:tgtEl>
                                          <p:spTgt spid="7"/>
                                        </p:tgtEl>
                                      </p:cBhvr>
                                    </p:animEffect>
                                  </p:childTnLst>
                                </p:cTn>
                              </p:par>
                            </p:childTnLst>
                          </p:cTn>
                        </p:par>
                        <p:par>
                          <p:cTn id="40" fill="hold">
                            <p:stCondLst>
                              <p:cond delay="3700"/>
                            </p:stCondLst>
                            <p:childTnLst>
                              <p:par>
                                <p:cTn id="41" presetID="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ppt_x</p:attrName>
                                        </p:attrNameLst>
                                      </p:cBhvr>
                                      <p:tavLst>
                                        <p:tav tm="0">
                                          <p:val>
                                            <p:strVal val="#ppt_x"/>
                                          </p:val>
                                        </p:tav>
                                        <p:tav tm="100000">
                                          <p:val>
                                            <p:strVal val="#ppt_x"/>
                                          </p:val>
                                        </p:tav>
                                      </p:tavLst>
                                    </p:anim>
                                    <p:anim calcmode="lin" valueType="num">
                                      <p:cBhvr>
                                        <p:cTn id="44" dur="500" fill="hold"/>
                                        <p:tgtEl>
                                          <p:spTgt spid="8"/>
                                        </p:tgtEl>
                                        <p:attrNameLst>
                                          <p:attrName>ppt_y</p:attrName>
                                        </p:attrNameLst>
                                      </p:cBhvr>
                                      <p:tavLst>
                                        <p:tav tm="0">
                                          <p:val>
                                            <p:strVal val="1+#ppt_h/2"/>
                                          </p:val>
                                        </p:tav>
                                        <p:tav tm="100000">
                                          <p:val>
                                            <p:strVal val="#ppt_y"/>
                                          </p:val>
                                        </p:tav>
                                      </p:tavLst>
                                    </p:anim>
                                  </p:childTnLst>
                                </p:cTn>
                              </p:par>
                            </p:childTnLst>
                          </p:cTn>
                        </p:par>
                        <p:par>
                          <p:cTn id="45" fill="hold">
                            <p:stCondLst>
                              <p:cond delay="4200"/>
                            </p:stCondLst>
                            <p:childTnLst>
                              <p:par>
                                <p:cTn id="46" presetID="22" presetClass="entr" presetSubtype="2"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p:cBhvr>
                                        <p:cTn id="48" dur="400"/>
                                        <p:tgtEl>
                                          <p:spTgt spid="9"/>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p:cBhvr>
                                        <p:cTn id="51" dur="500"/>
                                        <p:tgtEl>
                                          <p:spTgt spid="1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p:cBhvr>
                                        <p:cTn id="54" dur="500"/>
                                        <p:tgtEl>
                                          <p:spTgt spid="1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p:cBhvr>
                                        <p:cTn id="57" dur="500"/>
                                        <p:tgtEl>
                                          <p:spTgt spid="15"/>
                                        </p:tgtEl>
                                      </p:cBhvr>
                                    </p:animEffect>
                                  </p:childTnLst>
                                </p:cTn>
                              </p:par>
                            </p:childTnLst>
                          </p:cTn>
                        </p:par>
                        <p:par>
                          <p:cTn id="58" fill="hold">
                            <p:stCondLst>
                              <p:cond delay="4700"/>
                            </p:stCondLst>
                            <p:childTnLst>
                              <p:par>
                                <p:cTn id="59" presetID="22" presetClass="entr" presetSubtype="2"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p:cBhvr>
                                        <p:cTn id="61" dur="500"/>
                                        <p:tgtEl>
                                          <p:spTgt spid="1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p:cBhvr>
                                        <p:cTn id="64" dur="500"/>
                                        <p:tgtEl>
                                          <p:spTgt spid="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p:cBhvr>
                                        <p:cTn id="70" dur="500"/>
                                        <p:tgtEl>
                                          <p:spTgt spid="19"/>
                                        </p:tgtEl>
                                      </p:cBhvr>
                                    </p:animEffect>
                                  </p:childTnLst>
                                </p:cTn>
                              </p:par>
                            </p:childTnLst>
                          </p:cTn>
                        </p:par>
                        <p:par>
                          <p:cTn id="71" fill="hold">
                            <p:stCondLst>
                              <p:cond delay="5200"/>
                            </p:stCondLst>
                            <p:childTnLst>
                              <p:par>
                                <p:cTn id="72" presetID="22" presetClass="entr" presetSubtype="2"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p:cBhvr>
                                        <p:cTn id="74" dur="500"/>
                                        <p:tgtEl>
                                          <p:spTgt spid="14"/>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2"/>
                                        </p:tgtEl>
                                        <p:attrNameLst>
                                          <p:attrName>style.visibility</p:attrName>
                                        </p:attrNameLst>
                                      </p:cBhvr>
                                      <p:to>
                                        <p:strVal val="visible"/>
                                      </p:to>
                                    </p:set>
                                    <p:animEffect>
                                      <p:cBhvr>
                                        <p:cTn id="77" dur="500"/>
                                        <p:tgtEl>
                                          <p:spTgt spid="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p:cBhvr>
                                        <p:cTn id="80" dur="500"/>
                                        <p:tgtEl>
                                          <p:spTgt spid="17"/>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p:cBhvr>
                                        <p:cTn id="8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utoUpdateAnimBg="0"/>
      <p:bldP spid="6" grpId="0" bldLvl="0" autoUpdateAnimBg="0"/>
      <p:bldP spid="7" grpId="0" bldLvl="0" autoUpdateAnimBg="0"/>
      <p:bldP spid="8" grpId="0" bldLvl="0" autoUpdateAnimBg="0"/>
      <p:bldP spid="9" grpId="0" bldLvl="0" animBg="1" autoUpdateAnimBg="0"/>
      <p:bldP spid="10" grpId="0" bldLvl="0" animBg="1" autoUpdateAnimBg="0"/>
      <p:bldP spid="2" grpId="0" bldLvl="0" animBg="1" autoUpdateAnimBg="0"/>
      <p:bldP spid="12" grpId="0" bldLvl="0" autoUpdateAnimBg="0"/>
      <p:bldP spid="13" grpId="0" bldLvl="0" autoUpdateAnimBg="0"/>
      <p:bldP spid="14" grpId="0" bldLvl="0" autoUpdateAnimBg="0"/>
      <p:bldP spid="15" grpId="0" bldLvl="0" animBg="1" autoUpdateAnimBg="0"/>
      <p:bldP spid="16" grpId="0" bldLvl="0" animBg="1" autoUpdateAnimBg="0"/>
      <p:bldP spid="17" grpId="0" bldLvl="0" animBg="1" autoUpdateAnimBg="0"/>
      <p:bldP spid="18" grpId="0" bldLvl="0" autoUpdateAnimBg="0"/>
      <p:bldP spid="19" grpId="0" bldLvl="0" autoUpdateAnimBg="0"/>
      <p:bldP spid="20" grpId="0" bldLvl="0" autoUpdateAnimBg="0"/>
      <p:bldP spid="21"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grpSp>
        <p:nvGrpSpPr>
          <p:cNvPr id="6" name="组合 5"/>
          <p:cNvGrpSpPr/>
          <p:nvPr/>
        </p:nvGrpSpPr>
        <p:grpSpPr>
          <a:xfrm>
            <a:off x="8108196" y="1004936"/>
            <a:ext cx="2622825" cy="2536158"/>
            <a:chOff x="6061009" y="746678"/>
            <a:chExt cx="1967375" cy="1902366"/>
          </a:xfrm>
        </p:grpSpPr>
        <p:sp>
          <p:nvSpPr>
            <p:cNvPr id="10" name="Freeform 6"/>
            <p:cNvSpPr/>
            <p:nvPr/>
          </p:nvSpPr>
          <p:spPr bwMode="auto">
            <a:xfrm>
              <a:off x="6061009" y="746678"/>
              <a:ext cx="1007432" cy="1594474"/>
            </a:xfrm>
            <a:custGeom>
              <a:avLst/>
              <a:gdLst>
                <a:gd name="T0" fmla="*/ 0 w 891"/>
                <a:gd name="T1" fmla="*/ 1652 h 1652"/>
                <a:gd name="T2" fmla="*/ 891 w 891"/>
                <a:gd name="T3" fmla="*/ 1249 h 1652"/>
                <a:gd name="T4" fmla="*/ 891 w 891"/>
                <a:gd name="T5" fmla="*/ 0 h 1652"/>
                <a:gd name="T6" fmla="*/ 9 w 891"/>
                <a:gd name="T7" fmla="*/ 608 h 1652"/>
                <a:gd name="T8" fmla="*/ 0 w 891"/>
                <a:gd name="T9" fmla="*/ 1652 h 1652"/>
              </a:gdLst>
              <a:ahLst/>
              <a:cxnLst>
                <a:cxn ang="0">
                  <a:pos x="T0" y="T1"/>
                </a:cxn>
                <a:cxn ang="0">
                  <a:pos x="T2" y="T3"/>
                </a:cxn>
                <a:cxn ang="0">
                  <a:pos x="T4" y="T5"/>
                </a:cxn>
                <a:cxn ang="0">
                  <a:pos x="T6" y="T7"/>
                </a:cxn>
                <a:cxn ang="0">
                  <a:pos x="T8" y="T9"/>
                </a:cxn>
              </a:cxnLst>
              <a:rect l="0" t="0" r="r" b="b"/>
              <a:pathLst>
                <a:path w="891" h="1652">
                  <a:moveTo>
                    <a:pt x="0" y="1652"/>
                  </a:moveTo>
                  <a:lnTo>
                    <a:pt x="891" y="1249"/>
                  </a:lnTo>
                  <a:lnTo>
                    <a:pt x="891" y="0"/>
                  </a:lnTo>
                  <a:lnTo>
                    <a:pt x="9" y="608"/>
                  </a:lnTo>
                  <a:lnTo>
                    <a:pt x="0" y="1652"/>
                  </a:lnTo>
                  <a:close/>
                </a:path>
              </a:pathLst>
            </a:custGeom>
            <a:blipFill rotWithShape="1">
              <a:blip r:embed="rId3"/>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 name="Freeform 7"/>
            <p:cNvSpPr/>
            <p:nvPr/>
          </p:nvSpPr>
          <p:spPr bwMode="auto">
            <a:xfrm>
              <a:off x="7067310" y="746678"/>
              <a:ext cx="961074" cy="1593509"/>
            </a:xfrm>
            <a:custGeom>
              <a:avLst/>
              <a:gdLst>
                <a:gd name="T0" fmla="*/ 850 w 850"/>
                <a:gd name="T1" fmla="*/ 1650 h 1650"/>
                <a:gd name="T2" fmla="*/ 0 w 850"/>
                <a:gd name="T3" fmla="*/ 1249 h 1650"/>
                <a:gd name="T4" fmla="*/ 0 w 850"/>
                <a:gd name="T5" fmla="*/ 0 h 1650"/>
                <a:gd name="T6" fmla="*/ 850 w 850"/>
                <a:gd name="T7" fmla="*/ 622 h 1650"/>
                <a:gd name="T8" fmla="*/ 850 w 850"/>
                <a:gd name="T9" fmla="*/ 1650 h 1650"/>
              </a:gdLst>
              <a:ahLst/>
              <a:cxnLst>
                <a:cxn ang="0">
                  <a:pos x="T0" y="T1"/>
                </a:cxn>
                <a:cxn ang="0">
                  <a:pos x="T2" y="T3"/>
                </a:cxn>
                <a:cxn ang="0">
                  <a:pos x="T4" y="T5"/>
                </a:cxn>
                <a:cxn ang="0">
                  <a:pos x="T6" y="T7"/>
                </a:cxn>
                <a:cxn ang="0">
                  <a:pos x="T8" y="T9"/>
                </a:cxn>
              </a:cxnLst>
              <a:rect l="0" t="0" r="r" b="b"/>
              <a:pathLst>
                <a:path w="850" h="1650">
                  <a:moveTo>
                    <a:pt x="850" y="1650"/>
                  </a:moveTo>
                  <a:lnTo>
                    <a:pt x="0" y="1249"/>
                  </a:lnTo>
                  <a:lnTo>
                    <a:pt x="0" y="0"/>
                  </a:lnTo>
                  <a:lnTo>
                    <a:pt x="850" y="622"/>
                  </a:lnTo>
                  <a:lnTo>
                    <a:pt x="850" y="1650"/>
                  </a:lnTo>
                  <a:close/>
                </a:path>
              </a:pathLst>
            </a:custGeom>
            <a:blipFill rotWithShape="1">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12" name="Freeform 8"/>
            <p:cNvSpPr/>
            <p:nvPr/>
          </p:nvSpPr>
          <p:spPr bwMode="auto">
            <a:xfrm>
              <a:off x="6061009" y="1951220"/>
              <a:ext cx="1967375" cy="697824"/>
            </a:xfrm>
            <a:custGeom>
              <a:avLst/>
              <a:gdLst>
                <a:gd name="T0" fmla="*/ 1741 w 1741"/>
                <a:gd name="T1" fmla="*/ 401 h 722"/>
                <a:gd name="T2" fmla="*/ 909 w 1741"/>
                <a:gd name="T3" fmla="*/ 722 h 722"/>
                <a:gd name="T4" fmla="*/ 0 w 1741"/>
                <a:gd name="T5" fmla="*/ 403 h 722"/>
                <a:gd name="T6" fmla="*/ 891 w 1741"/>
                <a:gd name="T7" fmla="*/ 0 h 722"/>
                <a:gd name="T8" fmla="*/ 1741 w 1741"/>
                <a:gd name="T9" fmla="*/ 401 h 722"/>
              </a:gdLst>
              <a:ahLst/>
              <a:cxnLst>
                <a:cxn ang="0">
                  <a:pos x="T0" y="T1"/>
                </a:cxn>
                <a:cxn ang="0">
                  <a:pos x="T2" y="T3"/>
                </a:cxn>
                <a:cxn ang="0">
                  <a:pos x="T4" y="T5"/>
                </a:cxn>
                <a:cxn ang="0">
                  <a:pos x="T6" y="T7"/>
                </a:cxn>
                <a:cxn ang="0">
                  <a:pos x="T8" y="T9"/>
                </a:cxn>
              </a:cxnLst>
              <a:rect l="0" t="0" r="r" b="b"/>
              <a:pathLst>
                <a:path w="1741" h="722">
                  <a:moveTo>
                    <a:pt x="1741" y="401"/>
                  </a:moveTo>
                  <a:lnTo>
                    <a:pt x="909" y="722"/>
                  </a:lnTo>
                  <a:lnTo>
                    <a:pt x="0" y="403"/>
                  </a:lnTo>
                  <a:lnTo>
                    <a:pt x="891" y="0"/>
                  </a:lnTo>
                  <a:lnTo>
                    <a:pt x="1741" y="40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grpSp>
      <p:grpSp>
        <p:nvGrpSpPr>
          <p:cNvPr id="67" name="组合 66"/>
          <p:cNvGrpSpPr/>
          <p:nvPr/>
        </p:nvGrpSpPr>
        <p:grpSpPr>
          <a:xfrm>
            <a:off x="8484800" y="2973981"/>
            <a:ext cx="2013849" cy="1617428"/>
            <a:chOff x="6342547" y="2242704"/>
            <a:chExt cx="1510583" cy="1213229"/>
          </a:xfrm>
        </p:grpSpPr>
        <p:sp>
          <p:nvSpPr>
            <p:cNvPr id="28" name="Freeform 24"/>
            <p:cNvSpPr/>
            <p:nvPr/>
          </p:nvSpPr>
          <p:spPr bwMode="auto">
            <a:xfrm>
              <a:off x="6342547" y="3293783"/>
              <a:ext cx="1510582" cy="162150"/>
            </a:xfrm>
            <a:custGeom>
              <a:avLst/>
              <a:gdLst>
                <a:gd name="T0" fmla="*/ 0 w 1335"/>
                <a:gd name="T1" fmla="*/ 77 h 168"/>
                <a:gd name="T2" fmla="*/ 840 w 1335"/>
                <a:gd name="T3" fmla="*/ 168 h 168"/>
                <a:gd name="T4" fmla="*/ 1335 w 1335"/>
                <a:gd name="T5" fmla="*/ 85 h 168"/>
                <a:gd name="T6" fmla="*/ 651 w 1335"/>
                <a:gd name="T7" fmla="*/ 0 h 168"/>
                <a:gd name="T8" fmla="*/ 0 w 1335"/>
                <a:gd name="T9" fmla="*/ 77 h 168"/>
              </a:gdLst>
              <a:ahLst/>
              <a:cxnLst>
                <a:cxn ang="0">
                  <a:pos x="T0" y="T1"/>
                </a:cxn>
                <a:cxn ang="0">
                  <a:pos x="T2" y="T3"/>
                </a:cxn>
                <a:cxn ang="0">
                  <a:pos x="T4" y="T5"/>
                </a:cxn>
                <a:cxn ang="0">
                  <a:pos x="T6" y="T7"/>
                </a:cxn>
                <a:cxn ang="0">
                  <a:pos x="T8" y="T9"/>
                </a:cxn>
              </a:cxnLst>
              <a:rect l="0" t="0" r="r" b="b"/>
              <a:pathLst>
                <a:path w="1335" h="168">
                  <a:moveTo>
                    <a:pt x="0" y="77"/>
                  </a:moveTo>
                  <a:lnTo>
                    <a:pt x="840" y="168"/>
                  </a:lnTo>
                  <a:lnTo>
                    <a:pt x="1335" y="85"/>
                  </a:lnTo>
                  <a:lnTo>
                    <a:pt x="651" y="0"/>
                  </a:lnTo>
                  <a:lnTo>
                    <a:pt x="0" y="77"/>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grpSp>
          <p:nvGrpSpPr>
            <p:cNvPr id="5" name="组合 4"/>
            <p:cNvGrpSpPr/>
            <p:nvPr/>
          </p:nvGrpSpPr>
          <p:grpSpPr>
            <a:xfrm>
              <a:off x="6342547" y="2242704"/>
              <a:ext cx="1510583" cy="1133119"/>
              <a:chOff x="6342547" y="2242704"/>
              <a:chExt cx="1510583" cy="1133119"/>
            </a:xfrm>
          </p:grpSpPr>
          <p:sp>
            <p:nvSpPr>
              <p:cNvPr id="26" name="Freeform 22"/>
              <p:cNvSpPr/>
              <p:nvPr/>
            </p:nvSpPr>
            <p:spPr bwMode="auto">
              <a:xfrm>
                <a:off x="7078617" y="2243669"/>
                <a:ext cx="774513" cy="1132154"/>
              </a:xfrm>
              <a:custGeom>
                <a:avLst/>
                <a:gdLst>
                  <a:gd name="T0" fmla="*/ 684 w 684"/>
                  <a:gd name="T1" fmla="*/ 1174 h 1174"/>
                  <a:gd name="T2" fmla="*/ 0 w 684"/>
                  <a:gd name="T3" fmla="*/ 1091 h 1174"/>
                  <a:gd name="T4" fmla="*/ 0 w 684"/>
                  <a:gd name="T5" fmla="*/ 0 h 1174"/>
                  <a:gd name="T6" fmla="*/ 684 w 684"/>
                  <a:gd name="T7" fmla="*/ 294 h 1174"/>
                  <a:gd name="T8" fmla="*/ 684 w 684"/>
                  <a:gd name="T9" fmla="*/ 1174 h 1174"/>
                </a:gdLst>
                <a:ahLst/>
                <a:cxnLst>
                  <a:cxn ang="0">
                    <a:pos x="T0" y="T1"/>
                  </a:cxn>
                  <a:cxn ang="0">
                    <a:pos x="T2" y="T3"/>
                  </a:cxn>
                  <a:cxn ang="0">
                    <a:pos x="T4" y="T5"/>
                  </a:cxn>
                  <a:cxn ang="0">
                    <a:pos x="T6" y="T7"/>
                  </a:cxn>
                  <a:cxn ang="0">
                    <a:pos x="T8" y="T9"/>
                  </a:cxn>
                </a:cxnLst>
                <a:rect l="0" t="0" r="r" b="b"/>
                <a:pathLst>
                  <a:path w="684" h="1174">
                    <a:moveTo>
                      <a:pt x="684" y="1174"/>
                    </a:moveTo>
                    <a:lnTo>
                      <a:pt x="0" y="1091"/>
                    </a:lnTo>
                    <a:lnTo>
                      <a:pt x="0" y="0"/>
                    </a:lnTo>
                    <a:lnTo>
                      <a:pt x="684" y="294"/>
                    </a:lnTo>
                    <a:lnTo>
                      <a:pt x="684" y="1174"/>
                    </a:lnTo>
                    <a:close/>
                  </a:path>
                </a:pathLst>
              </a:custGeom>
              <a:blipFill rotWithShape="1">
                <a:blip r:embed="rId5"/>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27" name="Freeform 23"/>
              <p:cNvSpPr/>
              <p:nvPr/>
            </p:nvSpPr>
            <p:spPr bwMode="auto">
              <a:xfrm>
                <a:off x="6342547" y="2242704"/>
                <a:ext cx="736070" cy="1125398"/>
              </a:xfrm>
              <a:custGeom>
                <a:avLst/>
                <a:gdLst>
                  <a:gd name="T0" fmla="*/ 0 w 651"/>
                  <a:gd name="T1" fmla="*/ 1166 h 1166"/>
                  <a:gd name="T2" fmla="*/ 651 w 651"/>
                  <a:gd name="T3" fmla="*/ 1091 h 1166"/>
                  <a:gd name="T4" fmla="*/ 651 w 651"/>
                  <a:gd name="T5" fmla="*/ 0 h 1166"/>
                  <a:gd name="T6" fmla="*/ 0 w 651"/>
                  <a:gd name="T7" fmla="*/ 269 h 1166"/>
                  <a:gd name="T8" fmla="*/ 0 w 651"/>
                  <a:gd name="T9" fmla="*/ 1166 h 11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1" h="1166">
                    <a:moveTo>
                      <a:pt x="0" y="1166"/>
                    </a:moveTo>
                    <a:lnTo>
                      <a:pt x="651" y="1091"/>
                    </a:lnTo>
                    <a:lnTo>
                      <a:pt x="651" y="0"/>
                    </a:lnTo>
                    <a:lnTo>
                      <a:pt x="0" y="269"/>
                    </a:lnTo>
                    <a:lnTo>
                      <a:pt x="0" y="1166"/>
                    </a:lnTo>
                    <a:close/>
                  </a:path>
                </a:pathLst>
              </a:custGeom>
              <a:blipFill rotWithShape="1">
                <a:blip r:embed="rId6"/>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 name="组合 3"/>
          <p:cNvGrpSpPr/>
          <p:nvPr/>
        </p:nvGrpSpPr>
        <p:grpSpPr>
          <a:xfrm>
            <a:off x="7648278" y="4421974"/>
            <a:ext cx="2833858" cy="2133409"/>
            <a:chOff x="5736505" y="3315982"/>
            <a:chExt cx="2125670" cy="1600265"/>
          </a:xfrm>
        </p:grpSpPr>
        <p:sp>
          <p:nvSpPr>
            <p:cNvPr id="30" name="Freeform 26"/>
            <p:cNvSpPr/>
            <p:nvPr/>
          </p:nvSpPr>
          <p:spPr bwMode="auto">
            <a:xfrm>
              <a:off x="6767681" y="3315982"/>
              <a:ext cx="1094494" cy="1600265"/>
            </a:xfrm>
            <a:custGeom>
              <a:avLst/>
              <a:gdLst>
                <a:gd name="T0" fmla="*/ 968 w 968"/>
                <a:gd name="T1" fmla="*/ 1371 h 1658"/>
                <a:gd name="T2" fmla="*/ 0 w 968"/>
                <a:gd name="T3" fmla="*/ 1658 h 1658"/>
                <a:gd name="T4" fmla="*/ 0 w 968"/>
                <a:gd name="T5" fmla="*/ 0 h 1658"/>
                <a:gd name="T6" fmla="*/ 968 w 968"/>
                <a:gd name="T7" fmla="*/ 112 h 1658"/>
                <a:gd name="T8" fmla="*/ 968 w 968"/>
                <a:gd name="T9" fmla="*/ 1371 h 1658"/>
              </a:gdLst>
              <a:ahLst/>
              <a:cxnLst>
                <a:cxn ang="0">
                  <a:pos x="T0" y="T1"/>
                </a:cxn>
                <a:cxn ang="0">
                  <a:pos x="T2" y="T3"/>
                </a:cxn>
                <a:cxn ang="0">
                  <a:pos x="T4" y="T5"/>
                </a:cxn>
                <a:cxn ang="0">
                  <a:pos x="T6" y="T7"/>
                </a:cxn>
                <a:cxn ang="0">
                  <a:pos x="T8" y="T9"/>
                </a:cxn>
              </a:cxnLst>
              <a:rect l="0" t="0" r="r" b="b"/>
              <a:pathLst>
                <a:path w="968" h="1658">
                  <a:moveTo>
                    <a:pt x="968" y="1371"/>
                  </a:moveTo>
                  <a:lnTo>
                    <a:pt x="0" y="1658"/>
                  </a:lnTo>
                  <a:lnTo>
                    <a:pt x="0" y="0"/>
                  </a:lnTo>
                  <a:lnTo>
                    <a:pt x="968" y="112"/>
                  </a:lnTo>
                  <a:lnTo>
                    <a:pt x="968" y="1371"/>
                  </a:lnTo>
                  <a:close/>
                </a:path>
              </a:pathLst>
            </a:custGeom>
            <a:blipFill rotWithShape="1">
              <a:blip r:embed="rId7"/>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1" name="Freeform 27"/>
            <p:cNvSpPr/>
            <p:nvPr/>
          </p:nvSpPr>
          <p:spPr bwMode="auto">
            <a:xfrm>
              <a:off x="5736505" y="3315982"/>
              <a:ext cx="1031176" cy="1600265"/>
            </a:xfrm>
            <a:custGeom>
              <a:avLst/>
              <a:gdLst>
                <a:gd name="T0" fmla="*/ 0 w 912"/>
                <a:gd name="T1" fmla="*/ 1371 h 1658"/>
                <a:gd name="T2" fmla="*/ 912 w 912"/>
                <a:gd name="T3" fmla="*/ 1658 h 1658"/>
                <a:gd name="T4" fmla="*/ 912 w 912"/>
                <a:gd name="T5" fmla="*/ 0 h 1658"/>
                <a:gd name="T6" fmla="*/ 8 w 912"/>
                <a:gd name="T7" fmla="*/ 112 h 1658"/>
                <a:gd name="T8" fmla="*/ 0 w 912"/>
                <a:gd name="T9" fmla="*/ 1371 h 16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2" h="1658">
                  <a:moveTo>
                    <a:pt x="0" y="1371"/>
                  </a:moveTo>
                  <a:lnTo>
                    <a:pt x="912" y="1658"/>
                  </a:lnTo>
                  <a:lnTo>
                    <a:pt x="912" y="0"/>
                  </a:lnTo>
                  <a:lnTo>
                    <a:pt x="8" y="112"/>
                  </a:lnTo>
                  <a:lnTo>
                    <a:pt x="0" y="1371"/>
                  </a:lnTo>
                  <a:close/>
                </a:path>
              </a:pathLst>
            </a:custGeom>
            <a:blipFill rotWithShape="1">
              <a:blip r:embed="rId8"/>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6841835" y="2081401"/>
            <a:ext cx="1905316" cy="4404498"/>
            <a:chOff x="5131594" y="1560323"/>
            <a:chExt cx="1429173" cy="3303804"/>
          </a:xfrm>
        </p:grpSpPr>
        <p:sp>
          <p:nvSpPr>
            <p:cNvPr id="9" name="Freeform 5"/>
            <p:cNvSpPr/>
            <p:nvPr/>
          </p:nvSpPr>
          <p:spPr bwMode="auto">
            <a:xfrm>
              <a:off x="5837135" y="2656765"/>
              <a:ext cx="298498" cy="92657"/>
            </a:xfrm>
            <a:custGeom>
              <a:avLst/>
              <a:gdLst>
                <a:gd name="T0" fmla="*/ 0 w 264"/>
                <a:gd name="T1" fmla="*/ 92 h 96"/>
                <a:gd name="T2" fmla="*/ 258 w 264"/>
                <a:gd name="T3" fmla="*/ 0 h 96"/>
                <a:gd name="T4" fmla="*/ 264 w 264"/>
                <a:gd name="T5" fmla="*/ 15 h 96"/>
                <a:gd name="T6" fmla="*/ 31 w 264"/>
                <a:gd name="T7" fmla="*/ 96 h 96"/>
                <a:gd name="T8" fmla="*/ 0 w 264"/>
                <a:gd name="T9" fmla="*/ 92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96">
                  <a:moveTo>
                    <a:pt x="0" y="92"/>
                  </a:moveTo>
                  <a:lnTo>
                    <a:pt x="258" y="0"/>
                  </a:lnTo>
                  <a:lnTo>
                    <a:pt x="264" y="15"/>
                  </a:lnTo>
                  <a:lnTo>
                    <a:pt x="31" y="96"/>
                  </a:lnTo>
                  <a:lnTo>
                    <a:pt x="0" y="92"/>
                  </a:lnTo>
                  <a:close/>
                </a:path>
              </a:pathLst>
            </a:custGeom>
            <a:solidFill>
              <a:srgbClr val="D1D2D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29"/>
            <p:cNvSpPr/>
            <p:nvPr/>
          </p:nvSpPr>
          <p:spPr bwMode="auto">
            <a:xfrm>
              <a:off x="5217525" y="1743707"/>
              <a:ext cx="967858" cy="2993982"/>
            </a:xfrm>
            <a:custGeom>
              <a:avLst/>
              <a:gdLst>
                <a:gd name="T0" fmla="*/ 823 w 855"/>
                <a:gd name="T1" fmla="*/ 0 h 3103"/>
                <a:gd name="T2" fmla="*/ 855 w 855"/>
                <a:gd name="T3" fmla="*/ 0 h 3103"/>
                <a:gd name="T4" fmla="*/ 31 w 855"/>
                <a:gd name="T5" fmla="*/ 3095 h 3103"/>
                <a:gd name="T6" fmla="*/ 0 w 855"/>
                <a:gd name="T7" fmla="*/ 3103 h 3103"/>
                <a:gd name="T8" fmla="*/ 823 w 855"/>
                <a:gd name="T9" fmla="*/ 0 h 3103"/>
              </a:gdLst>
              <a:ahLst/>
              <a:cxnLst>
                <a:cxn ang="0">
                  <a:pos x="T0" y="T1"/>
                </a:cxn>
                <a:cxn ang="0">
                  <a:pos x="T2" y="T3"/>
                </a:cxn>
                <a:cxn ang="0">
                  <a:pos x="T4" y="T5"/>
                </a:cxn>
                <a:cxn ang="0">
                  <a:pos x="T6" y="T7"/>
                </a:cxn>
                <a:cxn ang="0">
                  <a:pos x="T8" y="T9"/>
                </a:cxn>
              </a:cxnLst>
              <a:rect l="0" t="0" r="r" b="b"/>
              <a:pathLst>
                <a:path w="855" h="3103">
                  <a:moveTo>
                    <a:pt x="823" y="0"/>
                  </a:moveTo>
                  <a:lnTo>
                    <a:pt x="855" y="0"/>
                  </a:lnTo>
                  <a:lnTo>
                    <a:pt x="31" y="3095"/>
                  </a:lnTo>
                  <a:lnTo>
                    <a:pt x="0" y="3103"/>
                  </a:lnTo>
                  <a:lnTo>
                    <a:pt x="823" y="0"/>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sp>
          <p:nvSpPr>
            <p:cNvPr id="34" name="Freeform 30"/>
            <p:cNvSpPr/>
            <p:nvPr/>
          </p:nvSpPr>
          <p:spPr bwMode="auto">
            <a:xfrm>
              <a:off x="6032742" y="1989827"/>
              <a:ext cx="286061" cy="124508"/>
            </a:xfrm>
            <a:custGeom>
              <a:avLst/>
              <a:gdLst>
                <a:gd name="T0" fmla="*/ 0 w 253"/>
                <a:gd name="T1" fmla="*/ 129 h 129"/>
                <a:gd name="T2" fmla="*/ 253 w 253"/>
                <a:gd name="T3" fmla="*/ 0 h 129"/>
                <a:gd name="T4" fmla="*/ 249 w 253"/>
                <a:gd name="T5" fmla="*/ 21 h 129"/>
                <a:gd name="T6" fmla="*/ 35 w 253"/>
                <a:gd name="T7" fmla="*/ 127 h 129"/>
                <a:gd name="T8" fmla="*/ 0 w 253"/>
                <a:gd name="T9" fmla="*/ 129 h 1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3" h="129">
                  <a:moveTo>
                    <a:pt x="0" y="129"/>
                  </a:moveTo>
                  <a:lnTo>
                    <a:pt x="253" y="0"/>
                  </a:lnTo>
                  <a:lnTo>
                    <a:pt x="249" y="21"/>
                  </a:lnTo>
                  <a:lnTo>
                    <a:pt x="35" y="127"/>
                  </a:lnTo>
                  <a:lnTo>
                    <a:pt x="0" y="129"/>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31"/>
            <p:cNvSpPr/>
            <p:nvPr/>
          </p:nvSpPr>
          <p:spPr bwMode="auto">
            <a:xfrm>
              <a:off x="5940027" y="2290963"/>
              <a:ext cx="293976" cy="128369"/>
            </a:xfrm>
            <a:custGeom>
              <a:avLst/>
              <a:gdLst>
                <a:gd name="T0" fmla="*/ 0 w 260"/>
                <a:gd name="T1" fmla="*/ 131 h 133"/>
                <a:gd name="T2" fmla="*/ 260 w 260"/>
                <a:gd name="T3" fmla="*/ 0 h 133"/>
                <a:gd name="T4" fmla="*/ 254 w 260"/>
                <a:gd name="T5" fmla="*/ 27 h 133"/>
                <a:gd name="T6" fmla="*/ 32 w 260"/>
                <a:gd name="T7" fmla="*/ 133 h 133"/>
                <a:gd name="T8" fmla="*/ 0 w 260"/>
                <a:gd name="T9" fmla="*/ 131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 h="133">
                  <a:moveTo>
                    <a:pt x="0" y="131"/>
                  </a:moveTo>
                  <a:lnTo>
                    <a:pt x="260" y="0"/>
                  </a:lnTo>
                  <a:lnTo>
                    <a:pt x="254" y="27"/>
                  </a:lnTo>
                  <a:lnTo>
                    <a:pt x="32" y="133"/>
                  </a:lnTo>
                  <a:lnTo>
                    <a:pt x="0" y="13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32"/>
            <p:cNvSpPr/>
            <p:nvPr/>
          </p:nvSpPr>
          <p:spPr bwMode="auto">
            <a:xfrm>
              <a:off x="5741028" y="2985891"/>
              <a:ext cx="312066" cy="66597"/>
            </a:xfrm>
            <a:custGeom>
              <a:avLst/>
              <a:gdLst>
                <a:gd name="T0" fmla="*/ 0 w 276"/>
                <a:gd name="T1" fmla="*/ 67 h 69"/>
                <a:gd name="T2" fmla="*/ 270 w 276"/>
                <a:gd name="T3" fmla="*/ 0 h 69"/>
                <a:gd name="T4" fmla="*/ 276 w 276"/>
                <a:gd name="T5" fmla="*/ 17 h 69"/>
                <a:gd name="T6" fmla="*/ 33 w 276"/>
                <a:gd name="T7" fmla="*/ 69 h 69"/>
                <a:gd name="T8" fmla="*/ 0 w 276"/>
                <a:gd name="T9" fmla="*/ 67 h 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69">
                  <a:moveTo>
                    <a:pt x="0" y="67"/>
                  </a:moveTo>
                  <a:lnTo>
                    <a:pt x="270" y="0"/>
                  </a:lnTo>
                  <a:lnTo>
                    <a:pt x="276" y="17"/>
                  </a:lnTo>
                  <a:lnTo>
                    <a:pt x="33" y="69"/>
                  </a:lnTo>
                  <a:lnTo>
                    <a:pt x="0" y="67"/>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33"/>
            <p:cNvSpPr/>
            <p:nvPr/>
          </p:nvSpPr>
          <p:spPr bwMode="auto">
            <a:xfrm>
              <a:off x="5637006" y="3347833"/>
              <a:ext cx="306413" cy="41503"/>
            </a:xfrm>
            <a:custGeom>
              <a:avLst/>
              <a:gdLst>
                <a:gd name="T0" fmla="*/ 0 w 271"/>
                <a:gd name="T1" fmla="*/ 41 h 43"/>
                <a:gd name="T2" fmla="*/ 266 w 271"/>
                <a:gd name="T3" fmla="*/ 0 h 43"/>
                <a:gd name="T4" fmla="*/ 271 w 271"/>
                <a:gd name="T5" fmla="*/ 17 h 43"/>
                <a:gd name="T6" fmla="*/ 31 w 271"/>
                <a:gd name="T7" fmla="*/ 43 h 43"/>
                <a:gd name="T8" fmla="*/ 0 w 271"/>
                <a:gd name="T9" fmla="*/ 41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1" h="43">
                  <a:moveTo>
                    <a:pt x="0" y="41"/>
                  </a:moveTo>
                  <a:lnTo>
                    <a:pt x="266" y="0"/>
                  </a:lnTo>
                  <a:lnTo>
                    <a:pt x="271" y="17"/>
                  </a:lnTo>
                  <a:lnTo>
                    <a:pt x="31" y="43"/>
                  </a:lnTo>
                  <a:lnTo>
                    <a:pt x="0" y="41"/>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34"/>
            <p:cNvSpPr/>
            <p:nvPr/>
          </p:nvSpPr>
          <p:spPr bwMode="auto">
            <a:xfrm>
              <a:off x="5444791" y="4006084"/>
              <a:ext cx="314328" cy="24129"/>
            </a:xfrm>
            <a:custGeom>
              <a:avLst/>
              <a:gdLst>
                <a:gd name="T0" fmla="*/ 0 w 278"/>
                <a:gd name="T1" fmla="*/ 0 h 25"/>
                <a:gd name="T2" fmla="*/ 264 w 278"/>
                <a:gd name="T3" fmla="*/ 25 h 25"/>
                <a:gd name="T4" fmla="*/ 278 w 278"/>
                <a:gd name="T5" fmla="*/ 21 h 25"/>
                <a:gd name="T6" fmla="*/ 31 w 278"/>
                <a:gd name="T7" fmla="*/ 0 h 25"/>
                <a:gd name="T8" fmla="*/ 0 w 278"/>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5">
                  <a:moveTo>
                    <a:pt x="0" y="0"/>
                  </a:moveTo>
                  <a:lnTo>
                    <a:pt x="264" y="25"/>
                  </a:lnTo>
                  <a:lnTo>
                    <a:pt x="278" y="21"/>
                  </a:lnTo>
                  <a:lnTo>
                    <a:pt x="31"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35"/>
            <p:cNvSpPr/>
            <p:nvPr/>
          </p:nvSpPr>
          <p:spPr bwMode="auto">
            <a:xfrm>
              <a:off x="5333985" y="4360304"/>
              <a:ext cx="305282" cy="52120"/>
            </a:xfrm>
            <a:custGeom>
              <a:avLst/>
              <a:gdLst>
                <a:gd name="T0" fmla="*/ 0 w 270"/>
                <a:gd name="T1" fmla="*/ 0 h 54"/>
                <a:gd name="T2" fmla="*/ 266 w 270"/>
                <a:gd name="T3" fmla="*/ 54 h 54"/>
                <a:gd name="T4" fmla="*/ 270 w 270"/>
                <a:gd name="T5" fmla="*/ 45 h 54"/>
                <a:gd name="T6" fmla="*/ 33 w 270"/>
                <a:gd name="T7" fmla="*/ 0 h 54"/>
                <a:gd name="T8" fmla="*/ 0 w 270"/>
                <a:gd name="T9" fmla="*/ 0 h 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0" h="54">
                  <a:moveTo>
                    <a:pt x="0" y="0"/>
                  </a:moveTo>
                  <a:lnTo>
                    <a:pt x="266" y="54"/>
                  </a:lnTo>
                  <a:lnTo>
                    <a:pt x="270" y="45"/>
                  </a:lnTo>
                  <a:lnTo>
                    <a:pt x="33" y="0"/>
                  </a:lnTo>
                  <a:lnTo>
                    <a:pt x="0" y="0"/>
                  </a:lnTo>
                  <a:close/>
                </a:path>
              </a:pathLst>
            </a:custGeom>
            <a:solidFill>
              <a:srgbClr val="80828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36"/>
            <p:cNvSpPr>
              <a:spLocks noEditPoints="1"/>
            </p:cNvSpPr>
            <p:nvPr/>
          </p:nvSpPr>
          <p:spPr bwMode="auto">
            <a:xfrm>
              <a:off x="5131594" y="1560323"/>
              <a:ext cx="1394123" cy="3303804"/>
            </a:xfrm>
            <a:custGeom>
              <a:avLst/>
              <a:gdLst>
                <a:gd name="T0" fmla="*/ 1136 w 1233"/>
                <a:gd name="T1" fmla="*/ 89 h 3423"/>
                <a:gd name="T2" fmla="*/ 1077 w 1233"/>
                <a:gd name="T3" fmla="*/ 337 h 3423"/>
                <a:gd name="T4" fmla="*/ 826 w 1233"/>
                <a:gd name="T5" fmla="*/ 466 h 3423"/>
                <a:gd name="T6" fmla="*/ 900 w 1233"/>
                <a:gd name="T7" fmla="*/ 189 h 3423"/>
                <a:gd name="T8" fmla="*/ 821 w 1233"/>
                <a:gd name="T9" fmla="*/ 266 h 3423"/>
                <a:gd name="T10" fmla="*/ 0 w 1233"/>
                <a:gd name="T11" fmla="*/ 3259 h 3423"/>
                <a:gd name="T12" fmla="*/ 77 w 1233"/>
                <a:gd name="T13" fmla="*/ 3292 h 3423"/>
                <a:gd name="T14" fmla="*/ 158 w 1233"/>
                <a:gd name="T15" fmla="*/ 2990 h 3423"/>
                <a:gd name="T16" fmla="*/ 420 w 1233"/>
                <a:gd name="T17" fmla="*/ 3061 h 3423"/>
                <a:gd name="T18" fmla="*/ 343 w 1233"/>
                <a:gd name="T19" fmla="*/ 3383 h 3423"/>
                <a:gd name="T20" fmla="*/ 455 w 1233"/>
                <a:gd name="T21" fmla="*/ 3423 h 3423"/>
                <a:gd name="T22" fmla="*/ 1233 w 1233"/>
                <a:gd name="T23" fmla="*/ 0 h 3423"/>
                <a:gd name="T24" fmla="*/ 1136 w 1233"/>
                <a:gd name="T25" fmla="*/ 89 h 3423"/>
                <a:gd name="T26" fmla="*/ 1050 w 1233"/>
                <a:gd name="T27" fmla="*/ 445 h 3423"/>
                <a:gd name="T28" fmla="*/ 1002 w 1233"/>
                <a:gd name="T29" fmla="*/ 649 h 3423"/>
                <a:gd name="T30" fmla="*/ 742 w 1233"/>
                <a:gd name="T31" fmla="*/ 782 h 3423"/>
                <a:gd name="T32" fmla="*/ 797 w 1233"/>
                <a:gd name="T33" fmla="*/ 572 h 3423"/>
                <a:gd name="T34" fmla="*/ 1050 w 1233"/>
                <a:gd name="T35" fmla="*/ 445 h 3423"/>
                <a:gd name="T36" fmla="*/ 372 w 1233"/>
                <a:gd name="T37" fmla="*/ 2181 h 3423"/>
                <a:gd name="T38" fmla="*/ 449 w 1233"/>
                <a:gd name="T39" fmla="*/ 1893 h 3423"/>
                <a:gd name="T40" fmla="*/ 709 w 1233"/>
                <a:gd name="T41" fmla="*/ 1860 h 3423"/>
                <a:gd name="T42" fmla="*/ 636 w 1233"/>
                <a:gd name="T43" fmla="*/ 2168 h 3423"/>
                <a:gd name="T44" fmla="*/ 372 w 1233"/>
                <a:gd name="T45" fmla="*/ 2181 h 3423"/>
                <a:gd name="T46" fmla="*/ 611 w 1233"/>
                <a:gd name="T47" fmla="*/ 2272 h 3423"/>
                <a:gd name="T48" fmla="*/ 541 w 1233"/>
                <a:gd name="T49" fmla="*/ 2559 h 3423"/>
                <a:gd name="T50" fmla="*/ 277 w 1233"/>
                <a:gd name="T51" fmla="*/ 2534 h 3423"/>
                <a:gd name="T52" fmla="*/ 349 w 1233"/>
                <a:gd name="T53" fmla="*/ 2270 h 3423"/>
                <a:gd name="T54" fmla="*/ 611 w 1233"/>
                <a:gd name="T55" fmla="*/ 2272 h 3423"/>
                <a:gd name="T56" fmla="*/ 474 w 1233"/>
                <a:gd name="T57" fmla="*/ 1798 h 3423"/>
                <a:gd name="T58" fmla="*/ 541 w 1233"/>
                <a:gd name="T59" fmla="*/ 1544 h 3423"/>
                <a:gd name="T60" fmla="*/ 799 w 1233"/>
                <a:gd name="T61" fmla="*/ 1483 h 3423"/>
                <a:gd name="T62" fmla="*/ 734 w 1233"/>
                <a:gd name="T63" fmla="*/ 1754 h 3423"/>
                <a:gd name="T64" fmla="*/ 474 w 1233"/>
                <a:gd name="T65" fmla="*/ 1798 h 3423"/>
                <a:gd name="T66" fmla="*/ 566 w 1233"/>
                <a:gd name="T67" fmla="*/ 1446 h 3423"/>
                <a:gd name="T68" fmla="*/ 624 w 1233"/>
                <a:gd name="T69" fmla="*/ 1228 h 3423"/>
                <a:gd name="T70" fmla="*/ 884 w 1233"/>
                <a:gd name="T71" fmla="*/ 1136 h 3423"/>
                <a:gd name="T72" fmla="*/ 824 w 1233"/>
                <a:gd name="T73" fmla="*/ 1377 h 3423"/>
                <a:gd name="T74" fmla="*/ 566 w 1233"/>
                <a:gd name="T75" fmla="*/ 1446 h 3423"/>
                <a:gd name="T76" fmla="*/ 653 w 1233"/>
                <a:gd name="T77" fmla="*/ 1121 h 3423"/>
                <a:gd name="T78" fmla="*/ 715 w 1233"/>
                <a:gd name="T79" fmla="*/ 888 h 3423"/>
                <a:gd name="T80" fmla="*/ 975 w 1233"/>
                <a:gd name="T81" fmla="*/ 757 h 3423"/>
                <a:gd name="T82" fmla="*/ 911 w 1233"/>
                <a:gd name="T83" fmla="*/ 1019 h 3423"/>
                <a:gd name="T84" fmla="*/ 653 w 1233"/>
                <a:gd name="T85" fmla="*/ 1121 h 3423"/>
                <a:gd name="T86" fmla="*/ 445 w 1233"/>
                <a:gd name="T87" fmla="*/ 2955 h 3423"/>
                <a:gd name="T88" fmla="*/ 181 w 1233"/>
                <a:gd name="T89" fmla="*/ 2901 h 3423"/>
                <a:gd name="T90" fmla="*/ 252 w 1233"/>
                <a:gd name="T91" fmla="*/ 2634 h 3423"/>
                <a:gd name="T92" fmla="*/ 514 w 1233"/>
                <a:gd name="T93" fmla="*/ 2665 h 3423"/>
                <a:gd name="T94" fmla="*/ 445 w 1233"/>
                <a:gd name="T95" fmla="*/ 2955 h 34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33" h="3423">
                  <a:moveTo>
                    <a:pt x="1136" y="89"/>
                  </a:moveTo>
                  <a:lnTo>
                    <a:pt x="1077" y="337"/>
                  </a:lnTo>
                  <a:lnTo>
                    <a:pt x="826" y="466"/>
                  </a:lnTo>
                  <a:lnTo>
                    <a:pt x="900" y="189"/>
                  </a:lnTo>
                  <a:lnTo>
                    <a:pt x="821" y="266"/>
                  </a:lnTo>
                  <a:lnTo>
                    <a:pt x="0" y="3259"/>
                  </a:lnTo>
                  <a:lnTo>
                    <a:pt x="77" y="3292"/>
                  </a:lnTo>
                  <a:lnTo>
                    <a:pt x="158" y="2990"/>
                  </a:lnTo>
                  <a:lnTo>
                    <a:pt x="420" y="3061"/>
                  </a:lnTo>
                  <a:lnTo>
                    <a:pt x="343" y="3383"/>
                  </a:lnTo>
                  <a:lnTo>
                    <a:pt x="455" y="3423"/>
                  </a:lnTo>
                  <a:lnTo>
                    <a:pt x="1233" y="0"/>
                  </a:lnTo>
                  <a:lnTo>
                    <a:pt x="1136" y="89"/>
                  </a:lnTo>
                  <a:close/>
                  <a:moveTo>
                    <a:pt x="1050" y="445"/>
                  </a:moveTo>
                  <a:lnTo>
                    <a:pt x="1002" y="649"/>
                  </a:lnTo>
                  <a:lnTo>
                    <a:pt x="742" y="782"/>
                  </a:lnTo>
                  <a:lnTo>
                    <a:pt x="797" y="572"/>
                  </a:lnTo>
                  <a:lnTo>
                    <a:pt x="1050" y="445"/>
                  </a:lnTo>
                  <a:close/>
                  <a:moveTo>
                    <a:pt x="372" y="2181"/>
                  </a:moveTo>
                  <a:lnTo>
                    <a:pt x="449" y="1893"/>
                  </a:lnTo>
                  <a:lnTo>
                    <a:pt x="709" y="1860"/>
                  </a:lnTo>
                  <a:lnTo>
                    <a:pt x="636" y="2168"/>
                  </a:lnTo>
                  <a:lnTo>
                    <a:pt x="372" y="2181"/>
                  </a:lnTo>
                  <a:close/>
                  <a:moveTo>
                    <a:pt x="611" y="2272"/>
                  </a:moveTo>
                  <a:lnTo>
                    <a:pt x="541" y="2559"/>
                  </a:lnTo>
                  <a:lnTo>
                    <a:pt x="277" y="2534"/>
                  </a:lnTo>
                  <a:lnTo>
                    <a:pt x="349" y="2270"/>
                  </a:lnTo>
                  <a:lnTo>
                    <a:pt x="611" y="2272"/>
                  </a:lnTo>
                  <a:close/>
                  <a:moveTo>
                    <a:pt x="474" y="1798"/>
                  </a:moveTo>
                  <a:lnTo>
                    <a:pt x="541" y="1544"/>
                  </a:lnTo>
                  <a:lnTo>
                    <a:pt x="799" y="1483"/>
                  </a:lnTo>
                  <a:lnTo>
                    <a:pt x="734" y="1754"/>
                  </a:lnTo>
                  <a:lnTo>
                    <a:pt x="474" y="1798"/>
                  </a:lnTo>
                  <a:close/>
                  <a:moveTo>
                    <a:pt x="566" y="1446"/>
                  </a:moveTo>
                  <a:lnTo>
                    <a:pt x="624" y="1228"/>
                  </a:lnTo>
                  <a:lnTo>
                    <a:pt x="884" y="1136"/>
                  </a:lnTo>
                  <a:lnTo>
                    <a:pt x="824" y="1377"/>
                  </a:lnTo>
                  <a:lnTo>
                    <a:pt x="566" y="1446"/>
                  </a:lnTo>
                  <a:close/>
                  <a:moveTo>
                    <a:pt x="653" y="1121"/>
                  </a:moveTo>
                  <a:lnTo>
                    <a:pt x="715" y="888"/>
                  </a:lnTo>
                  <a:lnTo>
                    <a:pt x="975" y="757"/>
                  </a:lnTo>
                  <a:lnTo>
                    <a:pt x="911" y="1019"/>
                  </a:lnTo>
                  <a:lnTo>
                    <a:pt x="653" y="1121"/>
                  </a:lnTo>
                  <a:close/>
                  <a:moveTo>
                    <a:pt x="445" y="2955"/>
                  </a:moveTo>
                  <a:lnTo>
                    <a:pt x="181" y="2901"/>
                  </a:lnTo>
                  <a:lnTo>
                    <a:pt x="252" y="2634"/>
                  </a:lnTo>
                  <a:lnTo>
                    <a:pt x="514" y="2665"/>
                  </a:lnTo>
                  <a:lnTo>
                    <a:pt x="445" y="2955"/>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37"/>
            <p:cNvSpPr/>
            <p:nvPr/>
          </p:nvSpPr>
          <p:spPr bwMode="auto">
            <a:xfrm>
              <a:off x="5646051" y="1560323"/>
              <a:ext cx="914716" cy="3303804"/>
            </a:xfrm>
            <a:custGeom>
              <a:avLst/>
              <a:gdLst>
                <a:gd name="T0" fmla="*/ 776 w 809"/>
                <a:gd name="T1" fmla="*/ 0 h 3423"/>
                <a:gd name="T2" fmla="*/ 809 w 809"/>
                <a:gd name="T3" fmla="*/ 0 h 3423"/>
                <a:gd name="T4" fmla="*/ 57 w 809"/>
                <a:gd name="T5" fmla="*/ 3410 h 3423"/>
                <a:gd name="T6" fmla="*/ 0 w 809"/>
                <a:gd name="T7" fmla="*/ 3423 h 3423"/>
                <a:gd name="T8" fmla="*/ 776 w 809"/>
                <a:gd name="T9" fmla="*/ 0 h 3423"/>
              </a:gdLst>
              <a:ahLst/>
              <a:cxnLst>
                <a:cxn ang="0">
                  <a:pos x="T0" y="T1"/>
                </a:cxn>
                <a:cxn ang="0">
                  <a:pos x="T2" y="T3"/>
                </a:cxn>
                <a:cxn ang="0">
                  <a:pos x="T4" y="T5"/>
                </a:cxn>
                <a:cxn ang="0">
                  <a:pos x="T6" y="T7"/>
                </a:cxn>
                <a:cxn ang="0">
                  <a:pos x="T8" y="T9"/>
                </a:cxn>
              </a:cxnLst>
              <a:rect l="0" t="0" r="r" b="b"/>
              <a:pathLst>
                <a:path w="809" h="3423">
                  <a:moveTo>
                    <a:pt x="776" y="0"/>
                  </a:moveTo>
                  <a:lnTo>
                    <a:pt x="809" y="0"/>
                  </a:lnTo>
                  <a:lnTo>
                    <a:pt x="57" y="3410"/>
                  </a:lnTo>
                  <a:lnTo>
                    <a:pt x="0" y="3423"/>
                  </a:lnTo>
                  <a:lnTo>
                    <a:pt x="776" y="0"/>
                  </a:lnTo>
                  <a:close/>
                </a:path>
              </a:pathLst>
            </a:custGeom>
            <a:solidFill>
              <a:schemeClr val="bg2">
                <a:lumMod val="75000"/>
              </a:schemeClr>
            </a:solidFill>
            <a:ln>
              <a:noFill/>
            </a:ln>
            <a:effectLst/>
            <a:extLst>
              <a:ext uri="{91240B29-F687-4F45-9708-019B960494DF}">
                <a14:hiddenLine xmlns:a14="http://schemas.microsoft.com/office/drawing/2010/main" w="9525">
                  <a:solidFill>
                    <a:srgbClr val="000000"/>
                  </a:solidFill>
                  <a:round/>
                </a14:hiddenLine>
              </a:ext>
            </a:extLst>
          </p:spPr>
          <p:txBody>
            <a:bodyPr/>
            <a:lstStyle/>
            <a:p>
              <a:pPr>
                <a:defRPr/>
              </a:pPr>
              <a:endParaRPr lang="en-US"/>
            </a:p>
          </p:txBody>
        </p:sp>
      </p:grpSp>
      <p:sp>
        <p:nvSpPr>
          <p:cNvPr id="64" name="Rectangle 62"/>
          <p:cNvSpPr>
            <a:spLocks noChangeArrowheads="1"/>
          </p:cNvSpPr>
          <p:nvPr/>
        </p:nvSpPr>
        <p:spPr bwMode="auto">
          <a:xfrm>
            <a:off x="1309105" y="3040701"/>
            <a:ext cx="1829109" cy="42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135" b="1" dirty="0">
                <a:latin typeface="微软雅黑" panose="020B0503020204020204" pitchFamily="34" charset="-122"/>
                <a:ea typeface="微软雅黑" panose="020B0503020204020204" pitchFamily="34" charset="-122"/>
              </a:rPr>
              <a:t>点击添加文本</a:t>
            </a:r>
          </a:p>
        </p:txBody>
      </p:sp>
      <p:sp>
        <p:nvSpPr>
          <p:cNvPr id="65" name="Rectangle 63"/>
          <p:cNvSpPr/>
          <p:nvPr/>
        </p:nvSpPr>
        <p:spPr bwMode="auto">
          <a:xfrm>
            <a:off x="1309105" y="3437524"/>
            <a:ext cx="4315851" cy="652695"/>
          </a:xfrm>
          <a:prstGeom prst="rect">
            <a:avLst/>
          </a:prstGeom>
        </p:spPr>
        <p:txBody>
          <a:bodyPr>
            <a:spAutoFit/>
          </a:bodyPr>
          <a:lstStyle/>
          <a:p>
            <a:r>
              <a:rPr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grpSp>
        <p:nvGrpSpPr>
          <p:cNvPr id="44" name="Group 344"/>
          <p:cNvGrpSpPr/>
          <p:nvPr/>
        </p:nvGrpSpPr>
        <p:grpSpPr bwMode="auto">
          <a:xfrm>
            <a:off x="1343444" y="4243869"/>
            <a:ext cx="5172756" cy="289088"/>
            <a:chOff x="4643438" y="2785367"/>
            <a:chExt cx="5172180" cy="289173"/>
          </a:xfrm>
        </p:grpSpPr>
        <p:sp>
          <p:nvSpPr>
            <p:cNvPr id="60" name="Rectangle 58"/>
            <p:cNvSpPr/>
            <p:nvPr/>
          </p:nvSpPr>
          <p:spPr>
            <a:xfrm>
              <a:off x="5072540" y="2785367"/>
              <a:ext cx="4743078" cy="277080"/>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200" dirty="0">
                  <a:latin typeface="微软雅黑" panose="020B0503020204020204" pitchFamily="34" charset="-122"/>
                  <a:ea typeface="微软雅黑" panose="020B0503020204020204" pitchFamily="34" charset="-122"/>
                </a:rPr>
                <a:t>……</a:t>
              </a:r>
            </a:p>
          </p:txBody>
        </p:sp>
        <p:grpSp>
          <p:nvGrpSpPr>
            <p:cNvPr id="61" name="Group 332"/>
            <p:cNvGrpSpPr/>
            <p:nvPr/>
          </p:nvGrpSpPr>
          <p:grpSpPr bwMode="auto">
            <a:xfrm>
              <a:off x="4643438" y="2786064"/>
              <a:ext cx="288476" cy="288476"/>
              <a:chOff x="4643438" y="2786064"/>
              <a:chExt cx="288476" cy="288476"/>
            </a:xfrm>
          </p:grpSpPr>
          <p:sp>
            <p:nvSpPr>
              <p:cNvPr id="62" name="Oval 60"/>
              <p:cNvSpPr/>
              <p:nvPr/>
            </p:nvSpPr>
            <p:spPr>
              <a:xfrm>
                <a:off x="4644019" y="2785366"/>
                <a:ext cx="288855" cy="2889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465">
                  <a:solidFill>
                    <a:schemeClr val="tx1"/>
                  </a:solidFill>
                </a:endParaRPr>
              </a:p>
            </p:txBody>
          </p:sp>
          <p:sp>
            <p:nvSpPr>
              <p:cNvPr id="63" name="Freeform 26"/>
              <p:cNvSpPr/>
              <p:nvPr/>
            </p:nvSpPr>
            <p:spPr bwMode="auto">
              <a:xfrm>
                <a:off x="4735506" y="2871746"/>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5" name="Group 347"/>
          <p:cNvGrpSpPr/>
          <p:nvPr/>
        </p:nvGrpSpPr>
        <p:grpSpPr bwMode="auto">
          <a:xfrm>
            <a:off x="1343444" y="5529577"/>
            <a:ext cx="5172756" cy="288887"/>
            <a:chOff x="4643438" y="4071452"/>
            <a:chExt cx="5172180" cy="288972"/>
          </a:xfrm>
        </p:grpSpPr>
        <p:sp>
          <p:nvSpPr>
            <p:cNvPr id="56" name="Rectangle 54"/>
            <p:cNvSpPr/>
            <p:nvPr/>
          </p:nvSpPr>
          <p:spPr>
            <a:xfrm>
              <a:off x="5072540" y="4071452"/>
              <a:ext cx="4743078" cy="277081"/>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200" dirty="0">
                  <a:latin typeface="微软雅黑" panose="020B0503020204020204" pitchFamily="34" charset="-122"/>
                  <a:ea typeface="微软雅黑" panose="020B0503020204020204" pitchFamily="34" charset="-122"/>
                </a:rPr>
                <a:t>……</a:t>
              </a:r>
            </a:p>
          </p:txBody>
        </p:sp>
        <p:grpSp>
          <p:nvGrpSpPr>
            <p:cNvPr id="57" name="Group 342"/>
            <p:cNvGrpSpPr/>
            <p:nvPr/>
          </p:nvGrpSpPr>
          <p:grpSpPr bwMode="auto">
            <a:xfrm>
              <a:off x="4643438" y="4071948"/>
              <a:ext cx="288476" cy="288476"/>
              <a:chOff x="4643438" y="4071948"/>
              <a:chExt cx="288476" cy="288476"/>
            </a:xfrm>
          </p:grpSpPr>
          <p:sp>
            <p:nvSpPr>
              <p:cNvPr id="58" name="Oval 56"/>
              <p:cNvSpPr/>
              <p:nvPr/>
            </p:nvSpPr>
            <p:spPr>
              <a:xfrm>
                <a:off x="4644019" y="4071452"/>
                <a:ext cx="288855" cy="2889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465">
                  <a:solidFill>
                    <a:schemeClr val="tx1"/>
                  </a:solidFill>
                </a:endParaRPr>
              </a:p>
            </p:txBody>
          </p:sp>
          <p:sp>
            <p:nvSpPr>
              <p:cNvPr id="59" name="Freeform 105"/>
              <p:cNvSpPr/>
              <p:nvPr/>
            </p:nvSpPr>
            <p:spPr bwMode="auto">
              <a:xfrm>
                <a:off x="4742079" y="416580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6" name="Group 346"/>
          <p:cNvGrpSpPr/>
          <p:nvPr/>
        </p:nvGrpSpPr>
        <p:grpSpPr bwMode="auto">
          <a:xfrm>
            <a:off x="1343444" y="5101009"/>
            <a:ext cx="5172756" cy="288954"/>
            <a:chOff x="4643438" y="3642757"/>
            <a:chExt cx="5172180" cy="289039"/>
          </a:xfrm>
        </p:grpSpPr>
        <p:sp>
          <p:nvSpPr>
            <p:cNvPr id="52" name="Rectangle 50"/>
            <p:cNvSpPr/>
            <p:nvPr/>
          </p:nvSpPr>
          <p:spPr>
            <a:xfrm>
              <a:off x="5072540" y="3642757"/>
              <a:ext cx="4743078" cy="277080"/>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200" dirty="0">
                  <a:latin typeface="微软雅黑" panose="020B0503020204020204" pitchFamily="34" charset="-122"/>
                  <a:ea typeface="微软雅黑" panose="020B0503020204020204" pitchFamily="34" charset="-122"/>
                </a:rPr>
                <a:t>……</a:t>
              </a:r>
            </a:p>
          </p:txBody>
        </p:sp>
        <p:grpSp>
          <p:nvGrpSpPr>
            <p:cNvPr id="53" name="Group 341"/>
            <p:cNvGrpSpPr/>
            <p:nvPr/>
          </p:nvGrpSpPr>
          <p:grpSpPr bwMode="auto">
            <a:xfrm>
              <a:off x="4643438" y="3643320"/>
              <a:ext cx="288476" cy="288476"/>
              <a:chOff x="4643438" y="3643320"/>
              <a:chExt cx="288476" cy="288476"/>
            </a:xfrm>
          </p:grpSpPr>
          <p:sp>
            <p:nvSpPr>
              <p:cNvPr id="54" name="Oval 52"/>
              <p:cNvSpPr/>
              <p:nvPr/>
            </p:nvSpPr>
            <p:spPr>
              <a:xfrm>
                <a:off x="4644019" y="3642757"/>
                <a:ext cx="288855" cy="2889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465">
                  <a:solidFill>
                    <a:schemeClr val="tx1"/>
                  </a:solidFill>
                </a:endParaRPr>
              </a:p>
            </p:txBody>
          </p:sp>
          <p:sp>
            <p:nvSpPr>
              <p:cNvPr id="55" name="Freeform 26"/>
              <p:cNvSpPr/>
              <p:nvPr/>
            </p:nvSpPr>
            <p:spPr bwMode="auto">
              <a:xfrm>
                <a:off x="4735506" y="3729002"/>
                <a:ext cx="114518" cy="118766"/>
              </a:xfrm>
              <a:custGeom>
                <a:avLst/>
                <a:gdLst>
                  <a:gd name="T0" fmla="*/ 43049 w 274"/>
                  <a:gd name="T1" fmla="*/ 118766 h 284"/>
                  <a:gd name="T2" fmla="*/ 33436 w 274"/>
                  <a:gd name="T3" fmla="*/ 114166 h 284"/>
                  <a:gd name="T4" fmla="*/ 3762 w 274"/>
                  <a:gd name="T5" fmla="*/ 74438 h 284"/>
                  <a:gd name="T6" fmla="*/ 5851 w 274"/>
                  <a:gd name="T7" fmla="*/ 58128 h 284"/>
                  <a:gd name="T8" fmla="*/ 22151 w 274"/>
                  <a:gd name="T9" fmla="*/ 60638 h 284"/>
                  <a:gd name="T10" fmla="*/ 41795 w 274"/>
                  <a:gd name="T11" fmla="*/ 86565 h 284"/>
                  <a:gd name="T12" fmla="*/ 91531 w 274"/>
                  <a:gd name="T13" fmla="*/ 7109 h 284"/>
                  <a:gd name="T14" fmla="*/ 107413 w 274"/>
                  <a:gd name="T15" fmla="*/ 3346 h 284"/>
                  <a:gd name="T16" fmla="*/ 111174 w 274"/>
                  <a:gd name="T17" fmla="*/ 19655 h 284"/>
                  <a:gd name="T18" fmla="*/ 52662 w 274"/>
                  <a:gd name="T19" fmla="*/ 113330 h 284"/>
                  <a:gd name="T20" fmla="*/ 43467 w 274"/>
                  <a:gd name="T21" fmla="*/ 118766 h 284"/>
                  <a:gd name="T22" fmla="*/ 43049 w 274"/>
                  <a:gd name="T23" fmla="*/ 118766 h 2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7" name="Group 345"/>
          <p:cNvGrpSpPr/>
          <p:nvPr/>
        </p:nvGrpSpPr>
        <p:grpSpPr bwMode="auto">
          <a:xfrm>
            <a:off x="1343444" y="4672437"/>
            <a:ext cx="5172756" cy="289022"/>
            <a:chOff x="4643438" y="3214061"/>
            <a:chExt cx="5172180" cy="289107"/>
          </a:xfrm>
        </p:grpSpPr>
        <p:sp>
          <p:nvSpPr>
            <p:cNvPr id="48" name="Rectangle 46"/>
            <p:cNvSpPr/>
            <p:nvPr/>
          </p:nvSpPr>
          <p:spPr>
            <a:xfrm>
              <a:off x="5072540" y="3214061"/>
              <a:ext cx="4743078" cy="277080"/>
            </a:xfrm>
            <a:prstGeom prst="rect">
              <a:avLst/>
            </a:prstGeom>
          </p:spPr>
          <p:txBody>
            <a:bodyPr wrap="none">
              <a:spAutoFit/>
            </a:bodyPr>
            <a:lstStyle/>
            <a:p>
              <a:r>
                <a:rPr lang="zh-CN" altLang="en-US" sz="1200" dirty="0">
                  <a:latin typeface="微软雅黑" panose="020B0503020204020204" pitchFamily="34" charset="-122"/>
                  <a:ea typeface="微软雅黑" panose="020B0503020204020204" pitchFamily="34" charset="-122"/>
                </a:rPr>
                <a:t>点击输入简要文本内容，文字内容需概况精炼的说明该分项内容</a:t>
              </a:r>
              <a:r>
                <a:rPr lang="en-US" altLang="zh-CN" sz="1200" dirty="0">
                  <a:latin typeface="微软雅黑" panose="020B0503020204020204" pitchFamily="34" charset="-122"/>
                  <a:ea typeface="微软雅黑" panose="020B0503020204020204" pitchFamily="34" charset="-122"/>
                </a:rPr>
                <a:t>……</a:t>
              </a:r>
            </a:p>
          </p:txBody>
        </p:sp>
        <p:grpSp>
          <p:nvGrpSpPr>
            <p:cNvPr id="49" name="Group 333"/>
            <p:cNvGrpSpPr/>
            <p:nvPr/>
          </p:nvGrpSpPr>
          <p:grpSpPr bwMode="auto">
            <a:xfrm>
              <a:off x="4643438" y="3214692"/>
              <a:ext cx="288476" cy="288476"/>
              <a:chOff x="4643438" y="3214692"/>
              <a:chExt cx="288476" cy="288476"/>
            </a:xfrm>
          </p:grpSpPr>
          <p:sp>
            <p:nvSpPr>
              <p:cNvPr id="50" name="Oval 48"/>
              <p:cNvSpPr/>
              <p:nvPr/>
            </p:nvSpPr>
            <p:spPr>
              <a:xfrm>
                <a:off x="4644019" y="3214061"/>
                <a:ext cx="288855" cy="2889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465">
                  <a:solidFill>
                    <a:schemeClr val="tx1"/>
                  </a:solidFill>
                </a:endParaRPr>
              </a:p>
            </p:txBody>
          </p:sp>
          <p:sp>
            <p:nvSpPr>
              <p:cNvPr id="51" name="Freeform 105"/>
              <p:cNvSpPr/>
              <p:nvPr/>
            </p:nvSpPr>
            <p:spPr bwMode="auto">
              <a:xfrm>
                <a:off x="4739688" y="3310676"/>
                <a:ext cx="105018" cy="105018"/>
              </a:xfrm>
              <a:custGeom>
                <a:avLst/>
                <a:gdLst>
                  <a:gd name="T0" fmla="*/ 255 w 262"/>
                  <a:gd name="T1" fmla="*/ 58 h 263"/>
                  <a:gd name="T2" fmla="*/ 257 w 262"/>
                  <a:gd name="T3" fmla="*/ 53 h 263"/>
                  <a:gd name="T4" fmla="*/ 262 w 262"/>
                  <a:gd name="T5" fmla="*/ 38 h 263"/>
                  <a:gd name="T6" fmla="*/ 257 w 262"/>
                  <a:gd name="T7" fmla="*/ 24 h 263"/>
                  <a:gd name="T8" fmla="*/ 244 w 262"/>
                  <a:gd name="T9" fmla="*/ 9 h 263"/>
                  <a:gd name="T10" fmla="*/ 241 w 262"/>
                  <a:gd name="T11" fmla="*/ 5 h 263"/>
                  <a:gd name="T12" fmla="*/ 224 w 262"/>
                  <a:gd name="T13" fmla="*/ 0 h 263"/>
                  <a:gd name="T14" fmla="*/ 210 w 262"/>
                  <a:gd name="T15" fmla="*/ 5 h 263"/>
                  <a:gd name="T16" fmla="*/ 132 w 262"/>
                  <a:gd name="T17" fmla="*/ 82 h 263"/>
                  <a:gd name="T18" fmla="*/ 58 w 262"/>
                  <a:gd name="T19" fmla="*/ 9 h 263"/>
                  <a:gd name="T20" fmla="*/ 49 w 262"/>
                  <a:gd name="T21" fmla="*/ 2 h 263"/>
                  <a:gd name="T22" fmla="*/ 27 w 262"/>
                  <a:gd name="T23" fmla="*/ 2 h 263"/>
                  <a:gd name="T24" fmla="*/ 18 w 262"/>
                  <a:gd name="T25" fmla="*/ 9 h 263"/>
                  <a:gd name="T26" fmla="*/ 9 w 262"/>
                  <a:gd name="T27" fmla="*/ 18 h 263"/>
                  <a:gd name="T28" fmla="*/ 3 w 262"/>
                  <a:gd name="T29" fmla="*/ 27 h 263"/>
                  <a:gd name="T30" fmla="*/ 3 w 262"/>
                  <a:gd name="T31" fmla="*/ 49 h 263"/>
                  <a:gd name="T32" fmla="*/ 9 w 262"/>
                  <a:gd name="T33" fmla="*/ 58 h 263"/>
                  <a:gd name="T34" fmla="*/ 9 w 262"/>
                  <a:gd name="T35" fmla="*/ 205 h 263"/>
                  <a:gd name="T36" fmla="*/ 5 w 262"/>
                  <a:gd name="T37" fmla="*/ 210 h 263"/>
                  <a:gd name="T38" fmla="*/ 0 w 262"/>
                  <a:gd name="T39" fmla="*/ 225 h 263"/>
                  <a:gd name="T40" fmla="*/ 5 w 262"/>
                  <a:gd name="T41" fmla="*/ 241 h 263"/>
                  <a:gd name="T42" fmla="*/ 18 w 262"/>
                  <a:gd name="T43" fmla="*/ 254 h 263"/>
                  <a:gd name="T44" fmla="*/ 23 w 262"/>
                  <a:gd name="T45" fmla="*/ 257 h 263"/>
                  <a:gd name="T46" fmla="*/ 38 w 262"/>
                  <a:gd name="T47" fmla="*/ 263 h 263"/>
                  <a:gd name="T48" fmla="*/ 54 w 262"/>
                  <a:gd name="T49" fmla="*/ 257 h 263"/>
                  <a:gd name="T50" fmla="*/ 132 w 262"/>
                  <a:gd name="T51" fmla="*/ 181 h 263"/>
                  <a:gd name="T52" fmla="*/ 204 w 262"/>
                  <a:gd name="T53" fmla="*/ 254 h 263"/>
                  <a:gd name="T54" fmla="*/ 214 w 262"/>
                  <a:gd name="T55" fmla="*/ 261 h 263"/>
                  <a:gd name="T56" fmla="*/ 235 w 262"/>
                  <a:gd name="T57" fmla="*/ 261 h 263"/>
                  <a:gd name="T58" fmla="*/ 244 w 262"/>
                  <a:gd name="T59" fmla="*/ 254 h 263"/>
                  <a:gd name="T60" fmla="*/ 255 w 262"/>
                  <a:gd name="T61" fmla="*/ 245 h 263"/>
                  <a:gd name="T62" fmla="*/ 261 w 262"/>
                  <a:gd name="T63" fmla="*/ 236 h 263"/>
                  <a:gd name="T64" fmla="*/ 261 w 262"/>
                  <a:gd name="T65" fmla="*/ 214 h 263"/>
                  <a:gd name="T66" fmla="*/ 255 w 262"/>
                  <a:gd name="T67" fmla="*/ 205 h 2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62" h="263">
                    <a:moveTo>
                      <a:pt x="181" y="132"/>
                    </a:moveTo>
                    <a:lnTo>
                      <a:pt x="255" y="58"/>
                    </a:lnTo>
                    <a:lnTo>
                      <a:pt x="257" y="53"/>
                    </a:lnTo>
                    <a:lnTo>
                      <a:pt x="261" y="49"/>
                    </a:lnTo>
                    <a:lnTo>
                      <a:pt x="262" y="38"/>
                    </a:lnTo>
                    <a:lnTo>
                      <a:pt x="261" y="27"/>
                    </a:lnTo>
                    <a:lnTo>
                      <a:pt x="257" y="24"/>
                    </a:lnTo>
                    <a:lnTo>
                      <a:pt x="255" y="18"/>
                    </a:lnTo>
                    <a:lnTo>
                      <a:pt x="244" y="9"/>
                    </a:lnTo>
                    <a:lnTo>
                      <a:pt x="241" y="5"/>
                    </a:lnTo>
                    <a:lnTo>
                      <a:pt x="235" y="2"/>
                    </a:lnTo>
                    <a:lnTo>
                      <a:pt x="224" y="0"/>
                    </a:lnTo>
                    <a:lnTo>
                      <a:pt x="214" y="2"/>
                    </a:lnTo>
                    <a:lnTo>
                      <a:pt x="210" y="5"/>
                    </a:lnTo>
                    <a:lnTo>
                      <a:pt x="204" y="9"/>
                    </a:lnTo>
                    <a:lnTo>
                      <a:pt x="132" y="82"/>
                    </a:lnTo>
                    <a:lnTo>
                      <a:pt x="58" y="9"/>
                    </a:lnTo>
                    <a:lnTo>
                      <a:pt x="54" y="5"/>
                    </a:lnTo>
                    <a:lnTo>
                      <a:pt x="49" y="2"/>
                    </a:lnTo>
                    <a:lnTo>
                      <a:pt x="38" y="0"/>
                    </a:lnTo>
                    <a:lnTo>
                      <a:pt x="27" y="2"/>
                    </a:lnTo>
                    <a:lnTo>
                      <a:pt x="23" y="5"/>
                    </a:lnTo>
                    <a:lnTo>
                      <a:pt x="18" y="9"/>
                    </a:lnTo>
                    <a:lnTo>
                      <a:pt x="9" y="18"/>
                    </a:lnTo>
                    <a:lnTo>
                      <a:pt x="5" y="24"/>
                    </a:lnTo>
                    <a:lnTo>
                      <a:pt x="3" y="27"/>
                    </a:lnTo>
                    <a:lnTo>
                      <a:pt x="0" y="38"/>
                    </a:lnTo>
                    <a:lnTo>
                      <a:pt x="3" y="49"/>
                    </a:lnTo>
                    <a:lnTo>
                      <a:pt x="5" y="53"/>
                    </a:lnTo>
                    <a:lnTo>
                      <a:pt x="9" y="58"/>
                    </a:lnTo>
                    <a:lnTo>
                      <a:pt x="83" y="132"/>
                    </a:lnTo>
                    <a:lnTo>
                      <a:pt x="9" y="205"/>
                    </a:lnTo>
                    <a:lnTo>
                      <a:pt x="5" y="210"/>
                    </a:lnTo>
                    <a:lnTo>
                      <a:pt x="3" y="214"/>
                    </a:lnTo>
                    <a:lnTo>
                      <a:pt x="0" y="225"/>
                    </a:lnTo>
                    <a:lnTo>
                      <a:pt x="3" y="236"/>
                    </a:lnTo>
                    <a:lnTo>
                      <a:pt x="5" y="241"/>
                    </a:lnTo>
                    <a:lnTo>
                      <a:pt x="9" y="245"/>
                    </a:lnTo>
                    <a:lnTo>
                      <a:pt x="18" y="254"/>
                    </a:lnTo>
                    <a:lnTo>
                      <a:pt x="23" y="257"/>
                    </a:lnTo>
                    <a:lnTo>
                      <a:pt x="27" y="261"/>
                    </a:lnTo>
                    <a:lnTo>
                      <a:pt x="38" y="263"/>
                    </a:lnTo>
                    <a:lnTo>
                      <a:pt x="49" y="261"/>
                    </a:lnTo>
                    <a:lnTo>
                      <a:pt x="54" y="257"/>
                    </a:lnTo>
                    <a:lnTo>
                      <a:pt x="58" y="254"/>
                    </a:lnTo>
                    <a:lnTo>
                      <a:pt x="132" y="181"/>
                    </a:lnTo>
                    <a:lnTo>
                      <a:pt x="204" y="254"/>
                    </a:lnTo>
                    <a:lnTo>
                      <a:pt x="210" y="257"/>
                    </a:lnTo>
                    <a:lnTo>
                      <a:pt x="214" y="261"/>
                    </a:lnTo>
                    <a:lnTo>
                      <a:pt x="224" y="263"/>
                    </a:lnTo>
                    <a:lnTo>
                      <a:pt x="235" y="261"/>
                    </a:lnTo>
                    <a:lnTo>
                      <a:pt x="241" y="257"/>
                    </a:lnTo>
                    <a:lnTo>
                      <a:pt x="244" y="254"/>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66" name="Rectangle 64"/>
          <p:cNvSpPr/>
          <p:nvPr/>
        </p:nvSpPr>
        <p:spPr>
          <a:xfrm>
            <a:off x="1275773" y="1742277"/>
            <a:ext cx="4395215" cy="1018407"/>
          </a:xfrm>
          <a:prstGeom prst="rect">
            <a:avLst/>
          </a:prstGeom>
        </p:spPr>
        <p:txBody>
          <a:bodyPr lIns="91428" tIns="45714" rIns="91428" bIns="45714">
            <a:spAutoFit/>
          </a:bodyPr>
          <a:lstStyle/>
          <a:p>
            <a:r>
              <a:rPr sz="1200"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66"/>
                                        </p:tgtEl>
                                        <p:attrNameLst>
                                          <p:attrName>ppt_y</p:attrName>
                                        </p:attrNameLst>
                                      </p:cBhvr>
                                      <p:tavLst>
                                        <p:tav tm="0">
                                          <p:val>
                                            <p:strVal val="#ppt_y"/>
                                          </p:val>
                                        </p:tav>
                                        <p:tav tm="100000">
                                          <p:val>
                                            <p:strVal val="#ppt_y"/>
                                          </p:val>
                                        </p:tav>
                                      </p:tavLst>
                                    </p:anim>
                                    <p:anim calcmode="lin" valueType="num">
                                      <p:cBhvr>
                                        <p:cTn id="26" dur="5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66"/>
                                        </p:tgtEl>
                                      </p:cBhvr>
                                    </p:animEffect>
                                  </p:childTnLst>
                                </p:cTn>
                              </p:par>
                            </p:childTnLst>
                          </p:cTn>
                        </p:par>
                        <p:par>
                          <p:cTn id="29" fill="hold">
                            <p:stCondLst>
                              <p:cond delay="7849"/>
                            </p:stCondLst>
                            <p:childTnLst>
                              <p:par>
                                <p:cTn id="30" presetID="2" presetClass="entr" presetSubtype="8"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 calcmode="lin" valueType="num">
                                      <p:cBhvr additive="base">
                                        <p:cTn id="32" dur="250" fill="hold"/>
                                        <p:tgtEl>
                                          <p:spTgt spid="64"/>
                                        </p:tgtEl>
                                        <p:attrNameLst>
                                          <p:attrName>ppt_x</p:attrName>
                                        </p:attrNameLst>
                                      </p:cBhvr>
                                      <p:tavLst>
                                        <p:tav tm="0">
                                          <p:val>
                                            <p:strVal val="0-#ppt_w/2"/>
                                          </p:val>
                                        </p:tav>
                                        <p:tav tm="100000">
                                          <p:val>
                                            <p:strVal val="#ppt_x"/>
                                          </p:val>
                                        </p:tav>
                                      </p:tavLst>
                                    </p:anim>
                                    <p:anim calcmode="lin" valueType="num">
                                      <p:cBhvr additive="base">
                                        <p:cTn id="33" dur="250" fill="hold"/>
                                        <p:tgtEl>
                                          <p:spTgt spid="64"/>
                                        </p:tgtEl>
                                        <p:attrNameLst>
                                          <p:attrName>ppt_y</p:attrName>
                                        </p:attrNameLst>
                                      </p:cBhvr>
                                      <p:tavLst>
                                        <p:tav tm="0">
                                          <p:val>
                                            <p:strVal val="#ppt_y"/>
                                          </p:val>
                                        </p:tav>
                                        <p:tav tm="100000">
                                          <p:val>
                                            <p:strVal val="#ppt_y"/>
                                          </p:val>
                                        </p:tav>
                                      </p:tavLst>
                                    </p:anim>
                                  </p:childTnLst>
                                </p:cTn>
                              </p:par>
                              <p:par>
                                <p:cTn id="34" presetID="22" presetClass="entr" presetSubtype="1"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wipe(up)">
                                      <p:cBhvr>
                                        <p:cTn id="36" dur="500"/>
                                        <p:tgtEl>
                                          <p:spTgt spid="65"/>
                                        </p:tgtEl>
                                      </p:cBhvr>
                                    </p:animEffect>
                                  </p:childTnLst>
                                </p:cTn>
                              </p:par>
                            </p:childTnLst>
                          </p:cTn>
                        </p:par>
                        <p:par>
                          <p:cTn id="37" fill="hold">
                            <p:stCondLst>
                              <p:cond delay="8349"/>
                            </p:stCondLst>
                            <p:childTnLst>
                              <p:par>
                                <p:cTn id="38" presetID="42" presetClass="entr" presetSubtype="0"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50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100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1500"/>
                                  </p:stCondLst>
                                  <p:childTnLst>
                                    <p:set>
                                      <p:cBhvr>
                                        <p:cTn id="54" dur="1" fill="hold">
                                          <p:stCondLst>
                                            <p:cond delay="0"/>
                                          </p:stCondLst>
                                        </p:cTn>
                                        <p:tgtEl>
                                          <p:spTgt spid="45"/>
                                        </p:tgtEl>
                                        <p:attrNameLst>
                                          <p:attrName>style.visibility</p:attrName>
                                        </p:attrNameLst>
                                      </p:cBhvr>
                                      <p:to>
                                        <p:strVal val="visible"/>
                                      </p:to>
                                    </p:set>
                                    <p:animEffect transition="in" filter="fade">
                                      <p:cBhvr>
                                        <p:cTn id="55" dur="1000"/>
                                        <p:tgtEl>
                                          <p:spTgt spid="45"/>
                                        </p:tgtEl>
                                      </p:cBhvr>
                                    </p:animEffect>
                                    <p:anim calcmode="lin" valueType="num">
                                      <p:cBhvr>
                                        <p:cTn id="56" dur="1000" fill="hold"/>
                                        <p:tgtEl>
                                          <p:spTgt spid="45"/>
                                        </p:tgtEl>
                                        <p:attrNameLst>
                                          <p:attrName>ppt_x</p:attrName>
                                        </p:attrNameLst>
                                      </p:cBhvr>
                                      <p:tavLst>
                                        <p:tav tm="0">
                                          <p:val>
                                            <p:strVal val="#ppt_x"/>
                                          </p:val>
                                        </p:tav>
                                        <p:tav tm="100000">
                                          <p:val>
                                            <p:strVal val="#ppt_x"/>
                                          </p:val>
                                        </p:tav>
                                      </p:tavLst>
                                    </p:anim>
                                    <p:anim calcmode="lin" valueType="num">
                                      <p:cBhvr>
                                        <p:cTn id="5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dministrator\Desktop\线稿长城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1" y="91162"/>
            <a:ext cx="12233883" cy="6806111"/>
          </a:xfrm>
          <a:prstGeom prst="rect">
            <a:avLst/>
          </a:prstGeom>
          <a:noFill/>
          <a:extLst>
            <a:ext uri="{909E8E84-426E-40DD-AFC4-6F175D3DCCD1}">
              <a14:hiddenFill xmlns:a14="http://schemas.microsoft.com/office/drawing/2010/main">
                <a:solidFill>
                  <a:srgbClr val="FFFFFF"/>
                </a:solidFill>
              </a14:hiddenFill>
            </a:ext>
          </a:extLst>
        </p:spPr>
      </p:pic>
      <p:sp>
        <p:nvSpPr>
          <p:cNvPr id="20" name="Round Same Side Corner Rectangle 21"/>
          <p:cNvSpPr/>
          <p:nvPr/>
        </p:nvSpPr>
        <p:spPr>
          <a:xfrm rot="16200000" flipH="1">
            <a:off x="5278676" y="-1394595"/>
            <a:ext cx="2305049" cy="8351841"/>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noAutofit/>
          </a:bodyPr>
          <a:lstStyle/>
          <a:p>
            <a:pPr algn="ctr"/>
            <a:endParaRPr lang="bg-BG"/>
          </a:p>
        </p:txBody>
      </p:sp>
      <p:sp>
        <p:nvSpPr>
          <p:cNvPr id="21" name="Round Same Side Corner Rectangle 7"/>
          <p:cNvSpPr/>
          <p:nvPr/>
        </p:nvSpPr>
        <p:spPr>
          <a:xfrm rot="16200000" flipH="1">
            <a:off x="5399516" y="-1253551"/>
            <a:ext cx="2068624" cy="8069756"/>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anchor="ctr"/>
          <a:lstStyle/>
          <a:p>
            <a:pPr algn="ctr" defTabSz="950595">
              <a:defRPr/>
            </a:pPr>
            <a:endParaRPr lang="bg-BG" sz="1900"/>
          </a:p>
        </p:txBody>
      </p:sp>
      <p:sp>
        <p:nvSpPr>
          <p:cNvPr id="16" name="标题 4"/>
          <p:cNvSpPr txBox="1"/>
          <p:nvPr/>
        </p:nvSpPr>
        <p:spPr>
          <a:xfrm>
            <a:off x="4175244" y="2264666"/>
            <a:ext cx="5476720" cy="1139274"/>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3600" b="1" dirty="0">
                <a:solidFill>
                  <a:schemeClr val="accent1"/>
                </a:solidFill>
                <a:latin typeface="微软雅黑" panose="020B0503020204020204" pitchFamily="34" charset="-122"/>
                <a:ea typeface="微软雅黑" panose="020B0503020204020204" pitchFamily="34" charset="-122"/>
                <a:cs typeface="+mn-cs"/>
              </a:rPr>
              <a:t>“点击输入标题</a:t>
            </a:r>
          </a:p>
        </p:txBody>
      </p:sp>
      <p:sp>
        <p:nvSpPr>
          <p:cNvPr id="23" name="文本框 8"/>
          <p:cNvSpPr txBox="1"/>
          <p:nvPr/>
        </p:nvSpPr>
        <p:spPr>
          <a:xfrm>
            <a:off x="5596850" y="1991282"/>
            <a:ext cx="1906917" cy="369418"/>
          </a:xfrm>
          <a:prstGeom prst="rect">
            <a:avLst/>
          </a:prstGeom>
          <a:noFill/>
        </p:spPr>
        <p:txBody>
          <a:bodyPr wrap="square" lIns="121891" tIns="60945" rIns="121891" bIns="60945" rtlCol="0">
            <a:spAutoFit/>
          </a:bodyPr>
          <a:lstStyle/>
          <a:p>
            <a:pPr algn="ctr"/>
            <a:r>
              <a:rPr lang="zh-CN" altLang="en-US" sz="1600" b="1" spc="800" dirty="0">
                <a:solidFill>
                  <a:schemeClr val="accent1"/>
                </a:solidFill>
                <a:latin typeface="微软雅黑" panose="020B0503020204020204" pitchFamily="34" charset="-122"/>
                <a:ea typeface="微软雅黑" panose="020B0503020204020204" pitchFamily="34" charset="-122"/>
              </a:rPr>
              <a:t>学雷锋</a:t>
            </a:r>
          </a:p>
        </p:txBody>
      </p:sp>
      <p:cxnSp>
        <p:nvCxnSpPr>
          <p:cNvPr id="27" name="直接连接符 26"/>
          <p:cNvCxnSpPr/>
          <p:nvPr/>
        </p:nvCxnSpPr>
        <p:spPr>
          <a:xfrm>
            <a:off x="3580889" y="2175989"/>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459666" y="2175989"/>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286894" y="2318986"/>
            <a:ext cx="1294352" cy="1036417"/>
            <a:chOff x="2465492" y="2108424"/>
            <a:chExt cx="970890" cy="777133"/>
          </a:xfrm>
        </p:grpSpPr>
        <p:sp>
          <p:nvSpPr>
            <p:cNvPr id="14" name="椭圆 13"/>
            <p:cNvSpPr/>
            <p:nvPr/>
          </p:nvSpPr>
          <p:spPr>
            <a:xfrm>
              <a:off x="2585913" y="2162254"/>
              <a:ext cx="669475" cy="669475"/>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p:nvPr/>
          </p:nvSpPr>
          <p:spPr>
            <a:xfrm>
              <a:off x="2465492"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rgbClr val="FDDDC3"/>
                  </a:solidFill>
                  <a:latin typeface="Impact" panose="020B0806030902050204" pitchFamily="34" charset="0"/>
                  <a:ea typeface="微软雅黑" panose="020B0503020204020204" pitchFamily="34" charset="-122"/>
                  <a:cs typeface="+mn-cs"/>
                </a:rPr>
                <a:t>  04</a:t>
              </a:r>
              <a:endParaRPr lang="zh-CN" altLang="en-US" sz="4800" dirty="0">
                <a:solidFill>
                  <a:srgbClr val="FDDDC3"/>
                </a:solidFill>
                <a:latin typeface="Impact" panose="020B0806030902050204" pitchFamily="34" charset="0"/>
                <a:ea typeface="微软雅黑" panose="020B0503020204020204" pitchFamily="34" charset="-122"/>
                <a:cs typeface="+mn-cs"/>
              </a:endParaRPr>
            </a:p>
          </p:txBody>
        </p:sp>
      </p:grpSp>
      <p:pic>
        <p:nvPicPr>
          <p:cNvPr id="12"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8850" y="70256"/>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9898" y="2360697"/>
            <a:ext cx="1319312" cy="1123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100"/>
                                        <p:tgtEl>
                                          <p:spTgt spid="17"/>
                                        </p:tgtEl>
                                      </p:cBhvr>
                                    </p:animEffect>
                                  </p:childTnLst>
                                </p:cTn>
                              </p:par>
                              <p:par>
                                <p:cTn id="8" presetID="2" presetClass="entr" presetSubtype="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100" fill="hold"/>
                                        <p:tgtEl>
                                          <p:spTgt spid="12"/>
                                        </p:tgtEl>
                                        <p:attrNameLst>
                                          <p:attrName>ppt_x</p:attrName>
                                        </p:attrNameLst>
                                      </p:cBhvr>
                                      <p:tavLst>
                                        <p:tav tm="0">
                                          <p:val>
                                            <p:strVal val="1+#ppt_w/2"/>
                                          </p:val>
                                        </p:tav>
                                        <p:tav tm="100000">
                                          <p:val>
                                            <p:strVal val="#ppt_x"/>
                                          </p:val>
                                        </p:tav>
                                      </p:tavLst>
                                    </p:anim>
                                    <p:anim calcmode="lin" valueType="num">
                                      <p:cBhvr additive="base">
                                        <p:cTn id="11" dur="11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900" fill="hold"/>
                                        <p:tgtEl>
                                          <p:spTgt spid="21"/>
                                        </p:tgtEl>
                                        <p:attrNameLst>
                                          <p:attrName>ppt_w</p:attrName>
                                        </p:attrNameLst>
                                      </p:cBhvr>
                                      <p:tavLst>
                                        <p:tav tm="0">
                                          <p:val>
                                            <p:fltVal val="0"/>
                                          </p:val>
                                        </p:tav>
                                        <p:tav tm="100000">
                                          <p:val>
                                            <p:strVal val="#ppt_w"/>
                                          </p:val>
                                        </p:tav>
                                      </p:tavLst>
                                    </p:anim>
                                    <p:anim calcmode="lin" valueType="num">
                                      <p:cBhvr>
                                        <p:cTn id="16" dur="900" fill="hold"/>
                                        <p:tgtEl>
                                          <p:spTgt spid="21"/>
                                        </p:tgtEl>
                                        <p:attrNameLst>
                                          <p:attrName>ppt_h</p:attrName>
                                        </p:attrNameLst>
                                      </p:cBhvr>
                                      <p:tavLst>
                                        <p:tav tm="0">
                                          <p:val>
                                            <p:fltVal val="0"/>
                                          </p:val>
                                        </p:tav>
                                        <p:tav tm="100000">
                                          <p:val>
                                            <p:strVal val="#ppt_h"/>
                                          </p:val>
                                        </p:tav>
                                      </p:tavLst>
                                    </p:anim>
                                    <p:animEffect transition="in" filter="fade">
                                      <p:cBhvr>
                                        <p:cTn id="17" dur="900"/>
                                        <p:tgtEl>
                                          <p:spTgt spid="21"/>
                                        </p:tgtEl>
                                      </p:cBhvr>
                                    </p:animEffec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900" fill="hold"/>
                                        <p:tgtEl>
                                          <p:spTgt spid="20"/>
                                        </p:tgtEl>
                                        <p:attrNameLst>
                                          <p:attrName>ppt_w</p:attrName>
                                        </p:attrNameLst>
                                      </p:cBhvr>
                                      <p:tavLst>
                                        <p:tav tm="0">
                                          <p:val>
                                            <p:fltVal val="0"/>
                                          </p:val>
                                        </p:tav>
                                        <p:tav tm="100000">
                                          <p:val>
                                            <p:strVal val="#ppt_w"/>
                                          </p:val>
                                        </p:tav>
                                      </p:tavLst>
                                    </p:anim>
                                    <p:anim calcmode="lin" valueType="num">
                                      <p:cBhvr>
                                        <p:cTn id="21" dur="900" fill="hold"/>
                                        <p:tgtEl>
                                          <p:spTgt spid="20"/>
                                        </p:tgtEl>
                                        <p:attrNameLst>
                                          <p:attrName>ppt_h</p:attrName>
                                        </p:attrNameLst>
                                      </p:cBhvr>
                                      <p:tavLst>
                                        <p:tav tm="0">
                                          <p:val>
                                            <p:fltVal val="0"/>
                                          </p:val>
                                        </p:tav>
                                        <p:tav tm="100000">
                                          <p:val>
                                            <p:strVal val="#ppt_h"/>
                                          </p:val>
                                        </p:tav>
                                      </p:tavLst>
                                    </p:anim>
                                    <p:animEffect transition="in" filter="fade">
                                      <p:cBhvr>
                                        <p:cTn id="22" dur="900"/>
                                        <p:tgtEl>
                                          <p:spTgt spid="20"/>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550"/>
                                        <p:tgtEl>
                                          <p:spTgt spid="23"/>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5500"/>
                            </p:stCondLst>
                            <p:childTnLst>
                              <p:par>
                                <p:cTn id="36" presetID="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53" presetClass="entr" presetSubtype="1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250" fill="hold"/>
                                        <p:tgtEl>
                                          <p:spTgt spid="13"/>
                                        </p:tgtEl>
                                        <p:attrNameLst>
                                          <p:attrName>ppt_w</p:attrName>
                                        </p:attrNameLst>
                                      </p:cBhvr>
                                      <p:tavLst>
                                        <p:tav tm="0">
                                          <p:val>
                                            <p:fltVal val="0"/>
                                          </p:val>
                                        </p:tav>
                                        <p:tav tm="100000">
                                          <p:val>
                                            <p:strVal val="#ppt_w"/>
                                          </p:val>
                                        </p:tav>
                                      </p:tavLst>
                                    </p:anim>
                                    <p:anim calcmode="lin" valueType="num">
                                      <p:cBhvr>
                                        <p:cTn id="50" dur="1250" fill="hold"/>
                                        <p:tgtEl>
                                          <p:spTgt spid="13"/>
                                        </p:tgtEl>
                                        <p:attrNameLst>
                                          <p:attrName>ppt_h</p:attrName>
                                        </p:attrNameLst>
                                      </p:cBhvr>
                                      <p:tavLst>
                                        <p:tav tm="0">
                                          <p:val>
                                            <p:fltVal val="0"/>
                                          </p:val>
                                        </p:tav>
                                        <p:tav tm="100000">
                                          <p:val>
                                            <p:strVal val="#ppt_h"/>
                                          </p:val>
                                        </p:tav>
                                      </p:tavLst>
                                    </p:anim>
                                    <p:animEffect transition="in" filter="fade">
                                      <p:cBhvr>
                                        <p:cTn id="51"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sp>
        <p:nvSpPr>
          <p:cNvPr id="145" name="Oval 65"/>
          <p:cNvSpPr>
            <a:spLocks noChangeArrowheads="1"/>
          </p:cNvSpPr>
          <p:nvPr/>
        </p:nvSpPr>
        <p:spPr bwMode="auto">
          <a:xfrm>
            <a:off x="3022594" y="6063940"/>
            <a:ext cx="5831889" cy="157163"/>
          </a:xfrm>
          <a:prstGeom prst="ellipse">
            <a:avLst/>
          </a:prstGeom>
          <a:gradFill rotWithShape="1">
            <a:gsLst>
              <a:gs pos="0">
                <a:srgbClr val="EEECE1">
                  <a:gamma/>
                  <a:shade val="46275"/>
                  <a:invGamma/>
                </a:srgbClr>
              </a:gs>
              <a:gs pos="100000">
                <a:srgbClr val="EEECE1">
                  <a:alpha val="0"/>
                </a:srgbClr>
              </a:gs>
            </a:gsLst>
            <a:path path="shape">
              <a:fillToRect l="50000" t="50000" r="50000" b="50000"/>
            </a:path>
          </a:gradFill>
          <a:ln w="9525">
            <a:noFill/>
            <a:round/>
          </a:ln>
          <a:effectLst/>
        </p:spPr>
        <p:txBody>
          <a:bodyPr wrap="none" lIns="91428" tIns="45714" rIns="91428" bIns="45714" anchor="ctr"/>
          <a:lstStyle/>
          <a:p>
            <a:pPr>
              <a:defRPr/>
            </a:pPr>
            <a:endParaRPr lang="zh-CN" altLang="en-US" kern="0">
              <a:solidFill>
                <a:schemeClr val="tx1">
                  <a:lumMod val="65000"/>
                  <a:lumOff val="35000"/>
                </a:schemeClr>
              </a:solidFill>
              <a:latin typeface="Arial" panose="020B0604020202020204" pitchFamily="34" charset="0"/>
              <a:ea typeface="宋体" panose="02010600030101010101" pitchFamily="2" charset="-122"/>
            </a:endParaRPr>
          </a:p>
        </p:txBody>
      </p:sp>
      <p:sp>
        <p:nvSpPr>
          <p:cNvPr id="164" name="矩形 12"/>
          <p:cNvSpPr/>
          <p:nvPr/>
        </p:nvSpPr>
        <p:spPr>
          <a:xfrm>
            <a:off x="3552971" y="2829322"/>
            <a:ext cx="4998001" cy="311040"/>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09962 w 4872574"/>
              <a:gd name="connsiteY0-32" fmla="*/ 0 h 582700"/>
              <a:gd name="connsiteX1-33" fmla="*/ 4872574 w 4872574"/>
              <a:gd name="connsiteY1-34" fmla="*/ 0 h 582700"/>
              <a:gd name="connsiteX2-35" fmla="*/ 4167725 w 4872574"/>
              <a:gd name="connsiteY2-36" fmla="*/ 582700 h 582700"/>
              <a:gd name="connsiteX3-37" fmla="*/ 0 w 4872574"/>
              <a:gd name="connsiteY3-38" fmla="*/ 571926 h 582700"/>
              <a:gd name="connsiteX4-39" fmla="*/ 409962 w 4872574"/>
              <a:gd name="connsiteY4-40" fmla="*/ 0 h 582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2574" h="582700">
                <a:moveTo>
                  <a:pt x="409962" y="0"/>
                </a:moveTo>
                <a:lnTo>
                  <a:pt x="4872574" y="0"/>
                </a:lnTo>
                <a:lnTo>
                  <a:pt x="4167725" y="582700"/>
                </a:lnTo>
                <a:lnTo>
                  <a:pt x="0" y="571926"/>
                </a:lnTo>
                <a:lnTo>
                  <a:pt x="409962" y="0"/>
                </a:lnTo>
                <a:close/>
              </a:path>
            </a:pathLst>
          </a:custGeom>
          <a:solidFill>
            <a:srgbClr val="FFC000"/>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5" name="矩形 4"/>
          <p:cNvSpPr/>
          <p:nvPr/>
        </p:nvSpPr>
        <p:spPr>
          <a:xfrm>
            <a:off x="3432368" y="3129397"/>
            <a:ext cx="5326877" cy="1357435"/>
          </a:xfrm>
          <a:custGeom>
            <a:avLst/>
            <a:gdLst/>
            <a:ahLst/>
            <a:cxnLst/>
            <a:rect l="l" t="t" r="r" b="b"/>
            <a:pathLst>
              <a:path w="6479700" h="1651206">
                <a:moveTo>
                  <a:pt x="136084" y="0"/>
                </a:moveTo>
                <a:lnTo>
                  <a:pt x="6343617" y="0"/>
                </a:lnTo>
                <a:cubicBezTo>
                  <a:pt x="6432372" y="294354"/>
                  <a:pt x="6479700" y="606510"/>
                  <a:pt x="6479700" y="929719"/>
                </a:cubicBezTo>
                <a:cubicBezTo>
                  <a:pt x="6479700" y="1177787"/>
                  <a:pt x="6451820" y="1419344"/>
                  <a:pt x="6398058" y="1651206"/>
                </a:cubicBezTo>
                <a:lnTo>
                  <a:pt x="81642" y="1651206"/>
                </a:lnTo>
                <a:cubicBezTo>
                  <a:pt x="27880" y="1419344"/>
                  <a:pt x="0" y="1177787"/>
                  <a:pt x="0" y="929719"/>
                </a:cubicBezTo>
                <a:cubicBezTo>
                  <a:pt x="0" y="606510"/>
                  <a:pt x="47328" y="294354"/>
                  <a:pt x="136084" y="0"/>
                </a:cubicBezTo>
                <a:close/>
              </a:path>
            </a:pathLst>
          </a:custGeom>
          <a:solidFill>
            <a:srgbClr val="C00000"/>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6" name="矩形 12"/>
          <p:cNvSpPr/>
          <p:nvPr/>
        </p:nvSpPr>
        <p:spPr>
          <a:xfrm>
            <a:off x="3585863" y="4486833"/>
            <a:ext cx="5107398" cy="313602"/>
          </a:xfrm>
          <a:custGeom>
            <a:avLst/>
            <a:gdLst>
              <a:gd name="connsiteX0" fmla="*/ 0 w 4462612"/>
              <a:gd name="connsiteY0" fmla="*/ 0 h 560203"/>
              <a:gd name="connsiteX1" fmla="*/ 4462612 w 4462612"/>
              <a:gd name="connsiteY1" fmla="*/ 0 h 560203"/>
              <a:gd name="connsiteX2" fmla="*/ 4462612 w 4462612"/>
              <a:gd name="connsiteY2" fmla="*/ 560203 h 560203"/>
              <a:gd name="connsiteX3" fmla="*/ 0 w 4462612"/>
              <a:gd name="connsiteY3" fmla="*/ 560203 h 560203"/>
              <a:gd name="connsiteX4" fmla="*/ 0 w 4462612"/>
              <a:gd name="connsiteY4" fmla="*/ 0 h 560203"/>
              <a:gd name="connsiteX0-1" fmla="*/ 0 w 4462612"/>
              <a:gd name="connsiteY0-2" fmla="*/ 0 h 560203"/>
              <a:gd name="connsiteX1-3" fmla="*/ 4462612 w 4462612"/>
              <a:gd name="connsiteY1-4" fmla="*/ 0 h 560203"/>
              <a:gd name="connsiteX2-5" fmla="*/ 3770951 w 4462612"/>
              <a:gd name="connsiteY2-6" fmla="*/ 548480 h 560203"/>
              <a:gd name="connsiteX3-7" fmla="*/ 0 w 4462612"/>
              <a:gd name="connsiteY3-8" fmla="*/ 560203 h 560203"/>
              <a:gd name="connsiteX4-9" fmla="*/ 0 w 4462612"/>
              <a:gd name="connsiteY4-10" fmla="*/ 0 h 560203"/>
              <a:gd name="connsiteX0-11" fmla="*/ 527539 w 4990151"/>
              <a:gd name="connsiteY0-12" fmla="*/ 0 h 571926"/>
              <a:gd name="connsiteX1-13" fmla="*/ 4990151 w 4990151"/>
              <a:gd name="connsiteY1-14" fmla="*/ 0 h 571926"/>
              <a:gd name="connsiteX2-15" fmla="*/ 4298490 w 4990151"/>
              <a:gd name="connsiteY2-16" fmla="*/ 548480 h 571926"/>
              <a:gd name="connsiteX3-17" fmla="*/ 0 w 4990151"/>
              <a:gd name="connsiteY3-18" fmla="*/ 571926 h 571926"/>
              <a:gd name="connsiteX4-19" fmla="*/ 527539 w 4990151"/>
              <a:gd name="connsiteY4-20" fmla="*/ 0 h 571926"/>
              <a:gd name="connsiteX0-21" fmla="*/ 527539 w 4990151"/>
              <a:gd name="connsiteY0-22" fmla="*/ 0 h 582700"/>
              <a:gd name="connsiteX1-23" fmla="*/ 4990151 w 4990151"/>
              <a:gd name="connsiteY1-24" fmla="*/ 0 h 582700"/>
              <a:gd name="connsiteX2-25" fmla="*/ 4285302 w 4990151"/>
              <a:gd name="connsiteY2-26" fmla="*/ 582700 h 582700"/>
              <a:gd name="connsiteX3-27" fmla="*/ 0 w 4990151"/>
              <a:gd name="connsiteY3-28" fmla="*/ 571926 h 582700"/>
              <a:gd name="connsiteX4-29" fmla="*/ 527539 w 4990151"/>
              <a:gd name="connsiteY4-30" fmla="*/ 0 h 582700"/>
              <a:gd name="connsiteX0-31" fmla="*/ 484964 w 4947576"/>
              <a:gd name="connsiteY0-32" fmla="*/ 0 h 582700"/>
              <a:gd name="connsiteX1-33" fmla="*/ 4947576 w 4947576"/>
              <a:gd name="connsiteY1-34" fmla="*/ 0 h 582700"/>
              <a:gd name="connsiteX2-35" fmla="*/ 4242727 w 4947576"/>
              <a:gd name="connsiteY2-36" fmla="*/ 582700 h 582700"/>
              <a:gd name="connsiteX3-37" fmla="*/ 0 w 4947576"/>
              <a:gd name="connsiteY3-38" fmla="*/ 571925 h 582700"/>
              <a:gd name="connsiteX4-39" fmla="*/ 484964 w 4947576"/>
              <a:gd name="connsiteY4-40" fmla="*/ 0 h 582700"/>
              <a:gd name="connsiteX0-41" fmla="*/ 495608 w 4958220"/>
              <a:gd name="connsiteY0-42" fmla="*/ 0 h 582700"/>
              <a:gd name="connsiteX1-43" fmla="*/ 4958220 w 4958220"/>
              <a:gd name="connsiteY1-44" fmla="*/ 0 h 582700"/>
              <a:gd name="connsiteX2-45" fmla="*/ 4253371 w 4958220"/>
              <a:gd name="connsiteY2-46" fmla="*/ 582700 h 582700"/>
              <a:gd name="connsiteX3-47" fmla="*/ 0 w 4958220"/>
              <a:gd name="connsiteY3-48" fmla="*/ 550815 h 582700"/>
              <a:gd name="connsiteX4-49" fmla="*/ 495608 w 4958220"/>
              <a:gd name="connsiteY4-50" fmla="*/ 0 h 582700"/>
              <a:gd name="connsiteX0-51" fmla="*/ 495608 w 4958220"/>
              <a:gd name="connsiteY0-52" fmla="*/ 0 h 582700"/>
              <a:gd name="connsiteX1-53" fmla="*/ 4958220 w 4958220"/>
              <a:gd name="connsiteY1-54" fmla="*/ 0 h 582700"/>
              <a:gd name="connsiteX2-55" fmla="*/ 4253371 w 4958220"/>
              <a:gd name="connsiteY2-56" fmla="*/ 582700 h 582700"/>
              <a:gd name="connsiteX3-57" fmla="*/ 0 w 4958220"/>
              <a:gd name="connsiteY3-58" fmla="*/ 550815 h 582700"/>
              <a:gd name="connsiteX4-59" fmla="*/ 495608 w 4958220"/>
              <a:gd name="connsiteY4-60" fmla="*/ 0 h 5827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958220" h="582700">
                <a:moveTo>
                  <a:pt x="495608" y="0"/>
                </a:moveTo>
                <a:lnTo>
                  <a:pt x="4958220" y="0"/>
                </a:lnTo>
                <a:lnTo>
                  <a:pt x="4253371" y="582700"/>
                </a:lnTo>
                <a:lnTo>
                  <a:pt x="0" y="550815"/>
                </a:lnTo>
                <a:lnTo>
                  <a:pt x="495608" y="0"/>
                </a:lnTo>
                <a:close/>
              </a:path>
            </a:pathLst>
          </a:custGeom>
          <a:solidFill>
            <a:srgbClr val="FFC000"/>
          </a:solidFill>
          <a:ln w="25400" cap="flat" cmpd="sng" algn="ctr">
            <a:noFill/>
            <a:prstDash val="solid"/>
          </a:ln>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7" name="矩形 4"/>
          <p:cNvSpPr/>
          <p:nvPr/>
        </p:nvSpPr>
        <p:spPr>
          <a:xfrm>
            <a:off x="3640642" y="1471886"/>
            <a:ext cx="4910330" cy="1357435"/>
          </a:xfrm>
          <a:custGeom>
            <a:avLst/>
            <a:gdLst/>
            <a:ahLst/>
            <a:cxnLst/>
            <a:rect l="l" t="t" r="r" b="b"/>
            <a:pathLst>
              <a:path w="5973005" h="1651206">
                <a:moveTo>
                  <a:pt x="1566860" y="0"/>
                </a:moveTo>
                <a:lnTo>
                  <a:pt x="4406144" y="0"/>
                </a:lnTo>
                <a:cubicBezTo>
                  <a:pt x="5109269" y="339593"/>
                  <a:pt x="5668506" y="928551"/>
                  <a:pt x="5973005" y="1651206"/>
                </a:cubicBezTo>
                <a:lnTo>
                  <a:pt x="0" y="1651206"/>
                </a:lnTo>
                <a:cubicBezTo>
                  <a:pt x="304499" y="928551"/>
                  <a:pt x="863736" y="339593"/>
                  <a:pt x="1566860" y="0"/>
                </a:cubicBezTo>
                <a:close/>
              </a:path>
            </a:pathLst>
          </a:custGeom>
          <a:solidFill>
            <a:srgbClr val="C00000"/>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68" name="矩形 4"/>
          <p:cNvSpPr/>
          <p:nvPr/>
        </p:nvSpPr>
        <p:spPr>
          <a:xfrm>
            <a:off x="3586065" y="4778503"/>
            <a:ext cx="5019481" cy="1357435"/>
          </a:xfrm>
          <a:custGeom>
            <a:avLst/>
            <a:gdLst/>
            <a:ahLst/>
            <a:cxnLst/>
            <a:rect l="l" t="t" r="r" b="b"/>
            <a:pathLst>
              <a:path w="6105779" h="1651206">
                <a:moveTo>
                  <a:pt x="0" y="0"/>
                </a:moveTo>
                <a:lnTo>
                  <a:pt x="6105779" y="0"/>
                </a:lnTo>
                <a:cubicBezTo>
                  <a:pt x="5867381" y="687291"/>
                  <a:pt x="5401050" y="1267480"/>
                  <a:pt x="4796909" y="1651206"/>
                </a:cubicBezTo>
                <a:lnTo>
                  <a:pt x="1308869" y="1651206"/>
                </a:lnTo>
                <a:cubicBezTo>
                  <a:pt x="704729" y="1267480"/>
                  <a:pt x="238398" y="687291"/>
                  <a:pt x="0" y="0"/>
                </a:cubicBezTo>
                <a:close/>
              </a:path>
            </a:pathLst>
          </a:custGeom>
          <a:solidFill>
            <a:srgbClr val="C00000"/>
          </a:solidFill>
          <a:ln w="25400" cap="flat" cmpd="sng" algn="ctr">
            <a:noFill/>
            <a:prstDash val="solid"/>
          </a:ln>
          <a:effectLst>
            <a:outerShdw blurRad="50800" dist="38100" dir="5400000" algn="t" rotWithShape="0">
              <a:prstClr val="black">
                <a:alpha val="40000"/>
              </a:prstClr>
            </a:outerShdw>
          </a:effectLst>
        </p:spPr>
        <p:txBody>
          <a:bodyPr rtlCol="0" anchor="ctr"/>
          <a:lstStyle/>
          <a:p>
            <a:pPr algn="ctr">
              <a:defRPr/>
            </a:pPr>
            <a:endParaRPr lang="zh-CN" altLang="en-US" kern="0">
              <a:solidFill>
                <a:schemeClr val="tx1">
                  <a:lumMod val="65000"/>
                  <a:lumOff val="35000"/>
                </a:schemeClr>
              </a:solidFill>
              <a:latin typeface="Calibri" panose="020F0502020204030204"/>
              <a:ea typeface="宋体" panose="02010600030101010101" pitchFamily="2" charset="-122"/>
            </a:endParaRPr>
          </a:p>
        </p:txBody>
      </p:sp>
      <p:sp>
        <p:nvSpPr>
          <p:cNvPr id="151" name="Rectangle 33"/>
          <p:cNvSpPr/>
          <p:nvPr/>
        </p:nvSpPr>
        <p:spPr>
          <a:xfrm>
            <a:off x="4514160" y="5057163"/>
            <a:ext cx="3163291" cy="777774"/>
          </a:xfrm>
          <a:prstGeom prst="rect">
            <a:avLst/>
          </a:prstGeom>
        </p:spPr>
        <p:txBody>
          <a:bodyPr wrap="square">
            <a:spAutoFit/>
          </a:bodyPr>
          <a:lstStyle/>
          <a:p>
            <a:r>
              <a:rPr sz="1465" dirty="0">
                <a:solidFill>
                  <a:schemeClr val="bg1">
                    <a:lumMod val="95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52" name="Rectangle 34"/>
          <p:cNvSpPr/>
          <p:nvPr/>
        </p:nvSpPr>
        <p:spPr>
          <a:xfrm>
            <a:off x="4528262" y="1901308"/>
            <a:ext cx="3163291" cy="777774"/>
          </a:xfrm>
          <a:prstGeom prst="rect">
            <a:avLst/>
          </a:prstGeom>
        </p:spPr>
        <p:txBody>
          <a:bodyPr wrap="square">
            <a:spAutoFit/>
          </a:bodyPr>
          <a:lstStyle/>
          <a:p>
            <a:r>
              <a:rPr sz="1465" dirty="0">
                <a:solidFill>
                  <a:schemeClr val="bg1">
                    <a:lumMod val="95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53" name="Rectangle 35"/>
          <p:cNvSpPr/>
          <p:nvPr/>
        </p:nvSpPr>
        <p:spPr>
          <a:xfrm>
            <a:off x="3919588" y="3505601"/>
            <a:ext cx="4352438" cy="777774"/>
          </a:xfrm>
          <a:prstGeom prst="rect">
            <a:avLst/>
          </a:prstGeom>
        </p:spPr>
        <p:txBody>
          <a:bodyPr wrap="square">
            <a:spAutoFit/>
          </a:bodyPr>
          <a:lstStyle/>
          <a:p>
            <a:r>
              <a:rPr sz="1465" dirty="0">
                <a:solidFill>
                  <a:schemeClr val="bg1">
                    <a:lumMod val="95000"/>
                  </a:schemeClr>
                </a:solidFill>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请在此粘贴或者输入您的文字内容请在此粘贴或者输入您的文字内容请在此粘贴或者输入您的文字内容请在此粘贴或者输入您的文字内容</a:t>
            </a:r>
          </a:p>
        </p:txBody>
      </p:sp>
      <p:cxnSp>
        <p:nvCxnSpPr>
          <p:cNvPr id="169" name="Straight Connector 37"/>
          <p:cNvCxnSpPr/>
          <p:nvPr/>
        </p:nvCxnSpPr>
        <p:spPr>
          <a:xfrm>
            <a:off x="2054215" y="1916720"/>
            <a:ext cx="1997352"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460070" y="1434574"/>
            <a:ext cx="1396512" cy="933192"/>
          </a:xfrm>
          <a:prstGeom prst="rect">
            <a:avLst/>
          </a:prstGeom>
          <a:noFill/>
        </p:spPr>
        <p:txBody>
          <a:bodyPr wrap="none" lIns="91428" tIns="45714" rIns="91428" bIns="45714" rtlCol="0">
            <a:spAutoFit/>
          </a:bodyPr>
          <a:lstStyle/>
          <a:p>
            <a:r>
              <a:rPr lang="en-US" sz="5465">
                <a:latin typeface="+mj-lt"/>
              </a:rPr>
              <a:t>95%</a:t>
            </a:r>
          </a:p>
        </p:txBody>
      </p:sp>
      <p:sp>
        <p:nvSpPr>
          <p:cNvPr id="171" name="Rectangle 39"/>
          <p:cNvSpPr/>
          <p:nvPr/>
        </p:nvSpPr>
        <p:spPr>
          <a:xfrm>
            <a:off x="464864" y="2208265"/>
            <a:ext cx="3073821" cy="777774"/>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cxnSp>
        <p:nvCxnSpPr>
          <p:cNvPr id="172" name="Straight Connector 40"/>
          <p:cNvCxnSpPr/>
          <p:nvPr/>
        </p:nvCxnSpPr>
        <p:spPr>
          <a:xfrm>
            <a:off x="8854485" y="3320960"/>
            <a:ext cx="1499176"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10425629" y="2859355"/>
            <a:ext cx="1396512" cy="933192"/>
          </a:xfrm>
          <a:prstGeom prst="rect">
            <a:avLst/>
          </a:prstGeom>
          <a:noFill/>
        </p:spPr>
        <p:txBody>
          <a:bodyPr wrap="none" lIns="91428" tIns="45714" rIns="91428" bIns="45714" rtlCol="0">
            <a:spAutoFit/>
          </a:bodyPr>
          <a:lstStyle/>
          <a:p>
            <a:r>
              <a:rPr lang="en-US" sz="5465">
                <a:latin typeface="+mj-lt"/>
              </a:rPr>
              <a:t>78%</a:t>
            </a:r>
          </a:p>
        </p:txBody>
      </p:sp>
      <p:sp>
        <p:nvSpPr>
          <p:cNvPr id="174" name="Rectangle 44"/>
          <p:cNvSpPr/>
          <p:nvPr/>
        </p:nvSpPr>
        <p:spPr>
          <a:xfrm>
            <a:off x="8886003" y="3603077"/>
            <a:ext cx="3073821" cy="777774"/>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75" name="TextBox 174"/>
          <p:cNvSpPr txBox="1"/>
          <p:nvPr/>
        </p:nvSpPr>
        <p:spPr>
          <a:xfrm>
            <a:off x="467579" y="4333503"/>
            <a:ext cx="1396512" cy="933192"/>
          </a:xfrm>
          <a:prstGeom prst="rect">
            <a:avLst/>
          </a:prstGeom>
          <a:noFill/>
        </p:spPr>
        <p:txBody>
          <a:bodyPr wrap="none" lIns="91428" tIns="45714" rIns="91428" bIns="45714" rtlCol="0">
            <a:spAutoFit/>
          </a:bodyPr>
          <a:lstStyle/>
          <a:p>
            <a:r>
              <a:rPr lang="en-US" sz="5465">
                <a:latin typeface="+mj-lt"/>
              </a:rPr>
              <a:t>55%</a:t>
            </a:r>
          </a:p>
        </p:txBody>
      </p:sp>
      <p:sp>
        <p:nvSpPr>
          <p:cNvPr id="176" name="Rectangle 49"/>
          <p:cNvSpPr/>
          <p:nvPr/>
        </p:nvSpPr>
        <p:spPr>
          <a:xfrm>
            <a:off x="508721" y="5098042"/>
            <a:ext cx="3073821" cy="777774"/>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cxnSp>
        <p:nvCxnSpPr>
          <p:cNvPr id="177" name="Straight Connector 50"/>
          <p:cNvCxnSpPr/>
          <p:nvPr/>
        </p:nvCxnSpPr>
        <p:spPr>
          <a:xfrm>
            <a:off x="2001774" y="4939741"/>
            <a:ext cx="1536911" cy="0"/>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down)">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66"/>
                                        </p:tgtEl>
                                        <p:attrNameLst>
                                          <p:attrName>style.visibility</p:attrName>
                                        </p:attrNameLst>
                                      </p:cBhvr>
                                      <p:to>
                                        <p:strVal val="visible"/>
                                      </p:to>
                                    </p:set>
                                    <p:animEffect transition="in" filter="wipe(left)">
                                      <p:cBhvr>
                                        <p:cTn id="13" dur="500"/>
                                        <p:tgtEl>
                                          <p:spTgt spid="166"/>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165"/>
                                        </p:tgtEl>
                                        <p:attrNameLst>
                                          <p:attrName>style.visibility</p:attrName>
                                        </p:attrNameLst>
                                      </p:cBhvr>
                                      <p:to>
                                        <p:strVal val="visible"/>
                                      </p:to>
                                    </p:set>
                                    <p:animEffect transition="in" filter="wipe(right)">
                                      <p:cBhvr>
                                        <p:cTn id="16" dur="500"/>
                                        <p:tgtEl>
                                          <p:spTgt spid="165"/>
                                        </p:tgtEl>
                                      </p:cBhvr>
                                    </p:animEffect>
                                  </p:childTnLst>
                                </p:cTn>
                              </p:par>
                              <p:par>
                                <p:cTn id="17" presetID="22" presetClass="entr" presetSubtype="8" fill="hold" grpId="0" nodeType="withEffect">
                                  <p:stCondLst>
                                    <p:cond delay="1500"/>
                                  </p:stCondLst>
                                  <p:childTnLst>
                                    <p:set>
                                      <p:cBhvr>
                                        <p:cTn id="18" dur="1" fill="hold">
                                          <p:stCondLst>
                                            <p:cond delay="0"/>
                                          </p:stCondLst>
                                        </p:cTn>
                                        <p:tgtEl>
                                          <p:spTgt spid="164"/>
                                        </p:tgtEl>
                                        <p:attrNameLst>
                                          <p:attrName>style.visibility</p:attrName>
                                        </p:attrNameLst>
                                      </p:cBhvr>
                                      <p:to>
                                        <p:strVal val="visible"/>
                                      </p:to>
                                    </p:set>
                                    <p:animEffect transition="in" filter="wipe(left)">
                                      <p:cBhvr>
                                        <p:cTn id="19" dur="500"/>
                                        <p:tgtEl>
                                          <p:spTgt spid="164"/>
                                        </p:tgtEl>
                                      </p:cBhvr>
                                    </p:animEffect>
                                  </p:childTnLst>
                                </p:cTn>
                              </p:par>
                              <p:par>
                                <p:cTn id="20" presetID="22" presetClass="entr" presetSubtype="4" fill="hold" grpId="0" nodeType="withEffect">
                                  <p:stCondLst>
                                    <p:cond delay="2000"/>
                                  </p:stCondLst>
                                  <p:childTnLst>
                                    <p:set>
                                      <p:cBhvr>
                                        <p:cTn id="21" dur="1" fill="hold">
                                          <p:stCondLst>
                                            <p:cond delay="0"/>
                                          </p:stCondLst>
                                        </p:cTn>
                                        <p:tgtEl>
                                          <p:spTgt spid="167"/>
                                        </p:tgtEl>
                                        <p:attrNameLst>
                                          <p:attrName>style.visibility</p:attrName>
                                        </p:attrNameLst>
                                      </p:cBhvr>
                                      <p:to>
                                        <p:strVal val="visible"/>
                                      </p:to>
                                    </p:set>
                                    <p:animEffect transition="in" filter="wipe(down)">
                                      <p:cBhvr>
                                        <p:cTn id="22" dur="500"/>
                                        <p:tgtEl>
                                          <p:spTgt spid="16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1"/>
                                        </p:tgtEl>
                                        <p:attrNameLst>
                                          <p:attrName>style.visibility</p:attrName>
                                        </p:attrNameLst>
                                      </p:cBhvr>
                                      <p:to>
                                        <p:strVal val="visible"/>
                                      </p:to>
                                    </p:set>
                                    <p:animEffect transition="in" filter="fade">
                                      <p:cBhvr>
                                        <p:cTn id="25" dur="500"/>
                                        <p:tgtEl>
                                          <p:spTgt spid="1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500"/>
                                        <p:tgtEl>
                                          <p:spTgt spid="15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childTnLst>
                          </p:cTn>
                        </p:par>
                        <p:par>
                          <p:cTn id="32" fill="hold">
                            <p:stCondLst>
                              <p:cond delay="500"/>
                            </p:stCondLst>
                            <p:childTnLst>
                              <p:par>
                                <p:cTn id="33" presetID="22" presetClass="entr" presetSubtype="2" fill="hold"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right)">
                                      <p:cBhvr>
                                        <p:cTn id="35" dur="500"/>
                                        <p:tgtEl>
                                          <p:spTgt spid="169"/>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500"/>
                                        <p:tgtEl>
                                          <p:spTgt spid="17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71"/>
                                        </p:tgtEl>
                                        <p:attrNameLst>
                                          <p:attrName>style.visibility</p:attrName>
                                        </p:attrNameLst>
                                      </p:cBhvr>
                                      <p:to>
                                        <p:strVal val="visible"/>
                                      </p:to>
                                    </p:set>
                                    <p:animEffect transition="in" filter="wipe(left)">
                                      <p:cBhvr>
                                        <p:cTn id="43" dur="500"/>
                                        <p:tgtEl>
                                          <p:spTgt spid="171"/>
                                        </p:tgtEl>
                                      </p:cBhvr>
                                    </p:animEffect>
                                  </p:childTnLst>
                                </p:cTn>
                              </p:par>
                            </p:childTnLst>
                          </p:cTn>
                        </p:par>
                        <p:par>
                          <p:cTn id="44" fill="hold">
                            <p:stCondLst>
                              <p:cond delay="2000"/>
                            </p:stCondLst>
                            <p:childTnLst>
                              <p:par>
                                <p:cTn id="45" presetID="22" presetClass="entr" presetSubtype="2" fill="hold" nodeType="afterEffect">
                                  <p:stCondLst>
                                    <p:cond delay="0"/>
                                  </p:stCondLst>
                                  <p:childTnLst>
                                    <p:set>
                                      <p:cBhvr>
                                        <p:cTn id="46" dur="1" fill="hold">
                                          <p:stCondLst>
                                            <p:cond delay="0"/>
                                          </p:stCondLst>
                                        </p:cTn>
                                        <p:tgtEl>
                                          <p:spTgt spid="177"/>
                                        </p:tgtEl>
                                        <p:attrNameLst>
                                          <p:attrName>style.visibility</p:attrName>
                                        </p:attrNameLst>
                                      </p:cBhvr>
                                      <p:to>
                                        <p:strVal val="visible"/>
                                      </p:to>
                                    </p:set>
                                    <p:animEffect transition="in" filter="wipe(right)">
                                      <p:cBhvr>
                                        <p:cTn id="47" dur="500"/>
                                        <p:tgtEl>
                                          <p:spTgt spid="177"/>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175"/>
                                        </p:tgtEl>
                                        <p:attrNameLst>
                                          <p:attrName>style.visibility</p:attrName>
                                        </p:attrNameLst>
                                      </p:cBhvr>
                                      <p:to>
                                        <p:strVal val="visible"/>
                                      </p:to>
                                    </p:set>
                                    <p:animEffect transition="in" filter="fade">
                                      <p:cBhvr>
                                        <p:cTn id="51" dur="500"/>
                                        <p:tgtEl>
                                          <p:spTgt spid="175"/>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172"/>
                                        </p:tgtEl>
                                        <p:attrNameLst>
                                          <p:attrName>style.visibility</p:attrName>
                                        </p:attrNameLst>
                                      </p:cBhvr>
                                      <p:to>
                                        <p:strVal val="visible"/>
                                      </p:to>
                                    </p:set>
                                    <p:animEffect transition="in" filter="wipe(left)">
                                      <p:cBhvr>
                                        <p:cTn id="59" dur="500"/>
                                        <p:tgtEl>
                                          <p:spTgt spid="172"/>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73"/>
                                        </p:tgtEl>
                                        <p:attrNameLst>
                                          <p:attrName>style.visibility</p:attrName>
                                        </p:attrNameLst>
                                      </p:cBhvr>
                                      <p:to>
                                        <p:strVal val="visible"/>
                                      </p:to>
                                    </p:set>
                                    <p:animEffect transition="in" filter="fade">
                                      <p:cBhvr>
                                        <p:cTn id="63" dur="500"/>
                                        <p:tgtEl>
                                          <p:spTgt spid="173"/>
                                        </p:tgtEl>
                                      </p:cBhvr>
                                    </p:animEffect>
                                  </p:childTnLst>
                                </p:cTn>
                              </p:par>
                            </p:childTnLst>
                          </p:cTn>
                        </p:par>
                        <p:par>
                          <p:cTn id="64" fill="hold">
                            <p:stCondLst>
                              <p:cond delay="4500"/>
                            </p:stCondLst>
                            <p:childTnLst>
                              <p:par>
                                <p:cTn id="65" presetID="22" presetClass="entr" presetSubtype="2" fill="hold" nodeType="afterEffect">
                                  <p:stCondLst>
                                    <p:cond delay="0"/>
                                  </p:stCondLst>
                                  <p:childTnLst>
                                    <p:set>
                                      <p:cBhvr>
                                        <p:cTn id="66" dur="1" fill="hold">
                                          <p:stCondLst>
                                            <p:cond delay="0"/>
                                          </p:stCondLst>
                                        </p:cTn>
                                        <p:tgtEl>
                                          <p:spTgt spid="174">
                                            <p:txEl>
                                              <p:pRg st="0" end="0"/>
                                            </p:txEl>
                                          </p:spTgt>
                                        </p:tgtEl>
                                        <p:attrNameLst>
                                          <p:attrName>style.visibility</p:attrName>
                                        </p:attrNameLst>
                                      </p:cBhvr>
                                      <p:to>
                                        <p:strVal val="visible"/>
                                      </p:to>
                                    </p:set>
                                    <p:animEffect transition="in" filter="wipe(right)">
                                      <p:cBhvr>
                                        <p:cTn id="67" dur="500"/>
                                        <p:tgtEl>
                                          <p:spTgt spid="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bldLvl="0" animBg="1"/>
      <p:bldP spid="164" grpId="0" bldLvl="0" animBg="1"/>
      <p:bldP spid="165" grpId="0" bldLvl="0" animBg="1"/>
      <p:bldP spid="166" grpId="0" bldLvl="0" animBg="1"/>
      <p:bldP spid="167" grpId="0" bldLvl="0" animBg="1"/>
      <p:bldP spid="168" grpId="0" bldLvl="0" animBg="1"/>
      <p:bldP spid="151" grpId="0"/>
      <p:bldP spid="152" grpId="0"/>
      <p:bldP spid="153" grpId="0"/>
      <p:bldP spid="170" grpId="0"/>
      <p:bldP spid="171" grpId="0"/>
      <p:bldP spid="173" grpId="0"/>
      <p:bldP spid="175" grpId="0"/>
      <p:bldP spid="1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grpSp>
        <p:nvGrpSpPr>
          <p:cNvPr id="22" name="Group 59"/>
          <p:cNvGrpSpPr/>
          <p:nvPr userDrawn="1"/>
        </p:nvGrpSpPr>
        <p:grpSpPr bwMode="auto">
          <a:xfrm>
            <a:off x="6220917" y="2746004"/>
            <a:ext cx="2598401" cy="901583"/>
            <a:chOff x="2437" y="1458"/>
            <a:chExt cx="1637" cy="568"/>
          </a:xfrm>
        </p:grpSpPr>
        <p:sp>
          <p:nvSpPr>
            <p:cNvPr id="58" name="Freeform 60"/>
            <p:cNvSpPr/>
            <p:nvPr userDrawn="1"/>
          </p:nvSpPr>
          <p:spPr bwMode="gray">
            <a:xfrm>
              <a:off x="2482" y="1458"/>
              <a:ext cx="1592" cy="568"/>
            </a:xfrm>
            <a:custGeom>
              <a:avLst/>
              <a:gdLst/>
              <a:ahLst/>
              <a:cxnLst>
                <a:cxn ang="0">
                  <a:pos x="1" y="189"/>
                </a:cxn>
                <a:cxn ang="0">
                  <a:pos x="0" y="568"/>
                </a:cxn>
                <a:cxn ang="0">
                  <a:pos x="1489" y="329"/>
                </a:cxn>
                <a:cxn ang="0">
                  <a:pos x="1592" y="152"/>
                </a:cxn>
                <a:cxn ang="0">
                  <a:pos x="1477" y="0"/>
                </a:cxn>
                <a:cxn ang="0">
                  <a:pos x="1" y="189"/>
                </a:cxn>
              </a:cxnLst>
              <a:rect l="0" t="0" r="r" b="b"/>
              <a:pathLst>
                <a:path w="1592" h="568">
                  <a:moveTo>
                    <a:pt x="1" y="189"/>
                  </a:moveTo>
                  <a:lnTo>
                    <a:pt x="0" y="568"/>
                  </a:lnTo>
                  <a:lnTo>
                    <a:pt x="1489" y="329"/>
                  </a:lnTo>
                  <a:lnTo>
                    <a:pt x="1592" y="152"/>
                  </a:lnTo>
                  <a:lnTo>
                    <a:pt x="1477" y="0"/>
                  </a:lnTo>
                  <a:lnTo>
                    <a:pt x="1" y="189"/>
                  </a:lnTo>
                  <a:close/>
                </a:path>
              </a:pathLst>
            </a:custGeom>
            <a:gradFill rotWithShape="1">
              <a:gsLst>
                <a:gs pos="0">
                  <a:srgbClr val="EAEAEA"/>
                </a:gs>
                <a:gs pos="100000">
                  <a:srgbClr val="EAEAEA">
                    <a:gamma/>
                    <a:shade val="92157"/>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9" name="Freeform 61"/>
            <p:cNvSpPr/>
            <p:nvPr userDrawn="1"/>
          </p:nvSpPr>
          <p:spPr bwMode="gray">
            <a:xfrm>
              <a:off x="2515" y="1500"/>
              <a:ext cx="1517" cy="476"/>
            </a:xfrm>
            <a:custGeom>
              <a:avLst/>
              <a:gdLst/>
              <a:ahLst/>
              <a:cxnLst>
                <a:cxn ang="0">
                  <a:pos x="0" y="184"/>
                </a:cxn>
                <a:cxn ang="0">
                  <a:pos x="1" y="476"/>
                </a:cxn>
                <a:cxn ang="0">
                  <a:pos x="1420" y="254"/>
                </a:cxn>
                <a:cxn ang="0">
                  <a:pos x="1509" y="117"/>
                </a:cxn>
                <a:cxn ang="0">
                  <a:pos x="1413" y="0"/>
                </a:cxn>
                <a:cxn ang="0">
                  <a:pos x="0" y="184"/>
                </a:cxn>
              </a:cxnLst>
              <a:rect l="0" t="0" r="r" b="b"/>
              <a:pathLst>
                <a:path w="1509" h="476">
                  <a:moveTo>
                    <a:pt x="0" y="184"/>
                  </a:moveTo>
                  <a:lnTo>
                    <a:pt x="1" y="476"/>
                  </a:lnTo>
                  <a:lnTo>
                    <a:pt x="1420" y="254"/>
                  </a:lnTo>
                  <a:lnTo>
                    <a:pt x="1509" y="117"/>
                  </a:lnTo>
                  <a:lnTo>
                    <a:pt x="1413" y="0"/>
                  </a:lnTo>
                  <a:lnTo>
                    <a:pt x="0" y="184"/>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60" name="AutoShape 62"/>
            <p:cNvSpPr>
              <a:spLocks noChangeArrowheads="1"/>
            </p:cNvSpPr>
            <p:nvPr userDrawn="1"/>
          </p:nvSpPr>
          <p:spPr bwMode="gray">
            <a:xfrm rot="16200000" flipH="1">
              <a:off x="2317" y="1822"/>
              <a:ext cx="288" cy="47"/>
            </a:xfrm>
            <a:prstGeom prst="parallelogram">
              <a:avLst>
                <a:gd name="adj" fmla="val 23376"/>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23" name="Group 65"/>
          <p:cNvGrpSpPr/>
          <p:nvPr userDrawn="1"/>
        </p:nvGrpSpPr>
        <p:grpSpPr bwMode="auto">
          <a:xfrm>
            <a:off x="3439979" y="3292033"/>
            <a:ext cx="2596813" cy="901583"/>
            <a:chOff x="697" y="1704"/>
            <a:chExt cx="1636" cy="568"/>
          </a:xfrm>
        </p:grpSpPr>
        <p:sp>
          <p:nvSpPr>
            <p:cNvPr id="51" name="Freeform 66"/>
            <p:cNvSpPr/>
            <p:nvPr userDrawn="1"/>
          </p:nvSpPr>
          <p:spPr bwMode="gray">
            <a:xfrm>
              <a:off x="697" y="1704"/>
              <a:ext cx="1591" cy="568"/>
            </a:xfrm>
            <a:custGeom>
              <a:avLst/>
              <a:gdLst/>
              <a:ahLst/>
              <a:cxnLst>
                <a:cxn ang="0">
                  <a:pos x="1591" y="189"/>
                </a:cxn>
                <a:cxn ang="0">
                  <a:pos x="1591" y="568"/>
                </a:cxn>
                <a:cxn ang="0">
                  <a:pos x="103" y="329"/>
                </a:cxn>
                <a:cxn ang="0">
                  <a:pos x="0" y="152"/>
                </a:cxn>
                <a:cxn ang="0">
                  <a:pos x="115" y="0"/>
                </a:cxn>
                <a:cxn ang="0">
                  <a:pos x="1591" y="189"/>
                </a:cxn>
              </a:cxnLst>
              <a:rect l="0" t="0" r="r" b="b"/>
              <a:pathLst>
                <a:path w="1591" h="568">
                  <a:moveTo>
                    <a:pt x="1591" y="189"/>
                  </a:moveTo>
                  <a:lnTo>
                    <a:pt x="1591" y="568"/>
                  </a:lnTo>
                  <a:lnTo>
                    <a:pt x="103" y="329"/>
                  </a:lnTo>
                  <a:lnTo>
                    <a:pt x="0" y="152"/>
                  </a:lnTo>
                  <a:lnTo>
                    <a:pt x="115" y="0"/>
                  </a:lnTo>
                  <a:lnTo>
                    <a:pt x="1591" y="189"/>
                  </a:lnTo>
                  <a:close/>
                </a:path>
              </a:pathLst>
            </a:custGeom>
            <a:gradFill rotWithShape="1">
              <a:gsLst>
                <a:gs pos="0">
                  <a:srgbClr val="EAEAEA">
                    <a:gamma/>
                    <a:shade val="89020"/>
                    <a:invGamma/>
                  </a:srgbClr>
                </a:gs>
                <a:gs pos="100000">
                  <a:srgbClr val="EAEAEA"/>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56" name="Freeform 67"/>
            <p:cNvSpPr/>
            <p:nvPr userDrawn="1"/>
          </p:nvSpPr>
          <p:spPr bwMode="gray">
            <a:xfrm>
              <a:off x="737" y="1746"/>
              <a:ext cx="1517" cy="476"/>
            </a:xfrm>
            <a:custGeom>
              <a:avLst/>
              <a:gdLst/>
              <a:ahLst/>
              <a:cxnLst>
                <a:cxn ang="0">
                  <a:pos x="1298" y="158"/>
                </a:cxn>
                <a:cxn ang="0">
                  <a:pos x="1297" y="409"/>
                </a:cxn>
                <a:cxn ang="0">
                  <a:pos x="70" y="218"/>
                </a:cxn>
                <a:cxn ang="0">
                  <a:pos x="0" y="96"/>
                </a:cxn>
                <a:cxn ang="0">
                  <a:pos x="76" y="0"/>
                </a:cxn>
                <a:cxn ang="0">
                  <a:pos x="1298" y="158"/>
                </a:cxn>
              </a:cxnLst>
              <a:rect l="0" t="0" r="r" b="b"/>
              <a:pathLst>
                <a:path w="1298" h="409">
                  <a:moveTo>
                    <a:pt x="1298" y="158"/>
                  </a:moveTo>
                  <a:lnTo>
                    <a:pt x="1297" y="409"/>
                  </a:lnTo>
                  <a:lnTo>
                    <a:pt x="70" y="218"/>
                  </a:lnTo>
                  <a:lnTo>
                    <a:pt x="0" y="96"/>
                  </a:lnTo>
                  <a:lnTo>
                    <a:pt x="76" y="0"/>
                  </a:lnTo>
                  <a:lnTo>
                    <a:pt x="1298" y="158"/>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sp>
          <p:nvSpPr>
            <p:cNvPr id="57" name="AutoShape 68"/>
            <p:cNvSpPr>
              <a:spLocks noChangeArrowheads="1"/>
            </p:cNvSpPr>
            <p:nvPr userDrawn="1"/>
          </p:nvSpPr>
          <p:spPr bwMode="gray">
            <a:xfrm rot="5400000">
              <a:off x="2166" y="2067"/>
              <a:ext cx="288" cy="47"/>
            </a:xfrm>
            <a:prstGeom prst="parallelogram">
              <a:avLst>
                <a:gd name="adj" fmla="val 19149"/>
              </a:avLst>
            </a:prstGeom>
            <a:gradFill rotWithShape="1">
              <a:gsLst>
                <a:gs pos="0">
                  <a:srgbClr val="DDDDDD">
                    <a:gamma/>
                    <a:shade val="82353"/>
                    <a:invGamma/>
                  </a:srgbClr>
                </a:gs>
                <a:gs pos="100000">
                  <a:srgbClr val="DDDDDD"/>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DDDDDD"/>
              </a:extrusionClr>
            </a:sp3d>
          </p:spPr>
          <p:txBody>
            <a:bodyPr wrap="none" anchor="ctr">
              <a:flatTx/>
            </a:bodyPr>
            <a:lstStyle/>
            <a:p>
              <a:pPr>
                <a:defRPr/>
              </a:pPr>
              <a:endParaRPr lang="zh-CN" altLang="en-US" kern="0">
                <a:solidFill>
                  <a:sysClr val="windowText" lastClr="000000"/>
                </a:solidFill>
              </a:endParaRPr>
            </a:p>
          </p:txBody>
        </p:sp>
      </p:grpSp>
      <p:grpSp>
        <p:nvGrpSpPr>
          <p:cNvPr id="31" name="Group 78"/>
          <p:cNvGrpSpPr/>
          <p:nvPr/>
        </p:nvGrpSpPr>
        <p:grpSpPr bwMode="auto">
          <a:xfrm>
            <a:off x="6016156" y="1399980"/>
            <a:ext cx="228570" cy="4779341"/>
            <a:chOff x="3391" y="1309"/>
            <a:chExt cx="144" cy="3011"/>
          </a:xfrm>
        </p:grpSpPr>
        <p:sp>
          <p:nvSpPr>
            <p:cNvPr id="49" name="AutoShape 79"/>
            <p:cNvSpPr>
              <a:spLocks noChangeArrowheads="1"/>
            </p:cNvSpPr>
            <p:nvPr userDrawn="1"/>
          </p:nvSpPr>
          <p:spPr bwMode="gray">
            <a:xfrm>
              <a:off x="3393" y="1309"/>
              <a:ext cx="142" cy="3011"/>
            </a:xfrm>
            <a:prstGeom prst="can">
              <a:avLst>
                <a:gd name="adj" fmla="val 55367"/>
              </a:avLst>
            </a:prstGeom>
            <a:gradFill rotWithShape="1">
              <a:gsLst>
                <a:gs pos="0">
                  <a:srgbClr val="B8B8B8"/>
                </a:gs>
                <a:gs pos="50000">
                  <a:srgbClr val="FFFFFF"/>
                </a:gs>
                <a:gs pos="100000">
                  <a:sysClr val="window" lastClr="FFFFFF">
                    <a:lumMod val="50000"/>
                  </a:sysClr>
                </a:gs>
              </a:gsLst>
              <a:lin ang="0" scaled="1"/>
            </a:gradFill>
            <a:ln w="9525">
              <a:noFill/>
              <a:round/>
            </a:ln>
            <a:effectLst>
              <a:outerShdw blurRad="50800" dist="38100" dir="5400000" algn="t" rotWithShape="0">
                <a:prstClr val="black">
                  <a:alpha val="40000"/>
                </a:prstClr>
              </a:outerShdw>
            </a:effectLst>
          </p:spPr>
          <p:txBody>
            <a:bodyPr/>
            <a:lstStyle/>
            <a:p>
              <a:pPr>
                <a:defRPr/>
              </a:pPr>
              <a:endParaRPr lang="zh-CN" altLang="en-US" kern="0">
                <a:solidFill>
                  <a:sysClr val="windowText" lastClr="000000"/>
                </a:solidFill>
              </a:endParaRPr>
            </a:p>
          </p:txBody>
        </p:sp>
        <p:sp>
          <p:nvSpPr>
            <p:cNvPr id="50" name="Oval 80"/>
            <p:cNvSpPr>
              <a:spLocks noChangeArrowheads="1"/>
            </p:cNvSpPr>
            <p:nvPr userDrawn="1"/>
          </p:nvSpPr>
          <p:spPr bwMode="gray">
            <a:xfrm>
              <a:off x="3391" y="1309"/>
              <a:ext cx="144" cy="78"/>
            </a:xfrm>
            <a:prstGeom prst="ellipse">
              <a:avLst/>
            </a:prstGeom>
            <a:gradFill rotWithShape="1">
              <a:gsLst>
                <a:gs pos="0">
                  <a:srgbClr val="FFFFFF">
                    <a:gamma/>
                    <a:shade val="92157"/>
                    <a:invGamma/>
                  </a:srgbClr>
                </a:gs>
                <a:gs pos="50000">
                  <a:srgbClr val="FFFFFF"/>
                </a:gs>
                <a:gs pos="100000">
                  <a:srgbClr val="FFFFFF">
                    <a:gamma/>
                    <a:shade val="92157"/>
                    <a:invGamma/>
                  </a:srgbClr>
                </a:gs>
              </a:gsLst>
              <a:lin ang="2700000" scaled="1"/>
            </a:gradFill>
            <a:ln w="9525" algn="ctr">
              <a:noFill/>
              <a:round/>
            </a:ln>
            <a:effectLst/>
          </p:spPr>
          <p:txBody>
            <a:bodyPr wrap="none" anchor="ctr"/>
            <a:lstStyle/>
            <a:p>
              <a:pPr>
                <a:defRPr/>
              </a:pPr>
              <a:endParaRPr lang="zh-CN" altLang="en-US" kern="0">
                <a:solidFill>
                  <a:sysClr val="windowText" lastClr="000000"/>
                </a:solidFill>
              </a:endParaRPr>
            </a:p>
          </p:txBody>
        </p:sp>
      </p:grpSp>
      <p:grpSp>
        <p:nvGrpSpPr>
          <p:cNvPr id="32" name="Group 81"/>
          <p:cNvGrpSpPr/>
          <p:nvPr/>
        </p:nvGrpSpPr>
        <p:grpSpPr bwMode="auto">
          <a:xfrm>
            <a:off x="4417752" y="2446007"/>
            <a:ext cx="1657135" cy="880948"/>
            <a:chOff x="2384" y="1968"/>
            <a:chExt cx="1044" cy="555"/>
          </a:xfrm>
        </p:grpSpPr>
        <p:sp>
          <p:nvSpPr>
            <p:cNvPr id="46" name="AutoShape 82"/>
            <p:cNvSpPr>
              <a:spLocks noChangeArrowheads="1"/>
            </p:cNvSpPr>
            <p:nvPr userDrawn="1"/>
          </p:nvSpPr>
          <p:spPr bwMode="gray">
            <a:xfrm rot="5400000" flipH="1">
              <a:off x="3236" y="2086"/>
              <a:ext cx="288" cy="96"/>
            </a:xfrm>
            <a:prstGeom prst="parallelogram">
              <a:avLst>
                <a:gd name="adj" fmla="val 18736"/>
              </a:avLst>
            </a:prstGeom>
            <a:gradFill rotWithShape="1">
              <a:gsLst>
                <a:gs pos="417">
                  <a:srgbClr val="999999"/>
                </a:gs>
                <a:gs pos="7000">
                  <a:srgbClr val="EAEAEA">
                    <a:gamma/>
                    <a:shade val="85882"/>
                    <a:invGamma/>
                  </a:srgbClr>
                </a:gs>
                <a:gs pos="100000">
                  <a:srgbClr val="EAEAEA"/>
                </a:gs>
              </a:gsLst>
              <a:lin ang="5400000" scaled="1"/>
            </a:gradFill>
            <a:ln w="9525">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7" name="Freeform 83"/>
            <p:cNvSpPr/>
            <p:nvPr userDrawn="1"/>
          </p:nvSpPr>
          <p:spPr bwMode="gray">
            <a:xfrm>
              <a:off x="2384" y="1968"/>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8" name="Freeform 84"/>
            <p:cNvSpPr/>
            <p:nvPr userDrawn="1"/>
          </p:nvSpPr>
          <p:spPr bwMode="gray">
            <a:xfrm>
              <a:off x="2421" y="2007"/>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3" name="Group 86"/>
          <p:cNvGrpSpPr/>
          <p:nvPr/>
        </p:nvGrpSpPr>
        <p:grpSpPr bwMode="auto">
          <a:xfrm>
            <a:off x="2986013" y="4641234"/>
            <a:ext cx="3066652" cy="806346"/>
            <a:chOff x="1482" y="3351"/>
            <a:chExt cx="1932" cy="508"/>
          </a:xfrm>
        </p:grpSpPr>
        <p:sp>
          <p:nvSpPr>
            <p:cNvPr id="43" name="AutoShape 87"/>
            <p:cNvSpPr>
              <a:spLocks noChangeArrowheads="1"/>
            </p:cNvSpPr>
            <p:nvPr userDrawn="1"/>
          </p:nvSpPr>
          <p:spPr bwMode="gray">
            <a:xfrm rot="5400000" flipH="1">
              <a:off x="3237" y="3499"/>
              <a:ext cx="288" cy="66"/>
            </a:xfrm>
            <a:prstGeom prst="parallelogram">
              <a:avLst>
                <a:gd name="adj" fmla="val 4525"/>
              </a:avLst>
            </a:prstGeom>
            <a:gradFill rotWithShape="1">
              <a:gsLst>
                <a:gs pos="1250">
                  <a:srgbClr val="949494"/>
                </a:gs>
                <a:gs pos="7000">
                  <a:srgbClr val="EAEAEA">
                    <a:gamma/>
                    <a:shade val="85882"/>
                    <a:invGamma/>
                  </a:srgbClr>
                </a:gs>
                <a:gs pos="100000">
                  <a:srgbClr val="EAEAEA"/>
                </a:gs>
              </a:gsLst>
              <a:lin ang="5400000" scaled="1"/>
            </a:gradFill>
            <a:ln w="9525" algn="ctr">
              <a:noFill/>
              <a:miter lim="800000"/>
            </a:ln>
            <a:effectLst/>
            <a:scene3d>
              <a:camera prst="legacyObliqueTopLef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4" name="Freeform 88"/>
            <p:cNvSpPr/>
            <p:nvPr userDrawn="1"/>
          </p:nvSpPr>
          <p:spPr bwMode="gray">
            <a:xfrm>
              <a:off x="1482" y="3351"/>
              <a:ext cx="1883"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5" name="Freeform 89"/>
            <p:cNvSpPr/>
            <p:nvPr userDrawn="1"/>
          </p:nvSpPr>
          <p:spPr bwMode="gray">
            <a:xfrm>
              <a:off x="1528" y="3394"/>
              <a:ext cx="1812"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4" name="Group 92"/>
          <p:cNvGrpSpPr/>
          <p:nvPr userDrawn="1"/>
        </p:nvGrpSpPr>
        <p:grpSpPr bwMode="auto">
          <a:xfrm>
            <a:off x="6200280" y="4122188"/>
            <a:ext cx="3280937" cy="806346"/>
            <a:chOff x="3496" y="3024"/>
            <a:chExt cx="2183" cy="508"/>
          </a:xfrm>
        </p:grpSpPr>
        <p:sp>
          <p:nvSpPr>
            <p:cNvPr id="40" name="AutoShape 93"/>
            <p:cNvSpPr>
              <a:spLocks noChangeArrowheads="1"/>
            </p:cNvSpPr>
            <p:nvPr userDrawn="1"/>
          </p:nvSpPr>
          <p:spPr bwMode="gray">
            <a:xfrm rot="-5400000">
              <a:off x="3389" y="3170"/>
              <a:ext cx="288" cy="75"/>
            </a:xfrm>
            <a:prstGeom prst="parallelogram">
              <a:avLst>
                <a:gd name="adj" fmla="val 3982"/>
              </a:avLst>
            </a:prstGeom>
            <a:gradFill rotWithShape="1">
              <a:gsLst>
                <a:gs pos="417">
                  <a:srgbClr val="9F9F9F"/>
                </a:gs>
                <a:gs pos="7000">
                  <a:srgbClr val="B8B8B8"/>
                </a:gs>
                <a:gs pos="100000">
                  <a:srgbClr val="EAEAEA"/>
                </a:gs>
              </a:gsLst>
              <a:lin ang="5400000" scaled="1"/>
            </a:gradFill>
            <a:ln w="9525" algn="ctr">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sp>
          <p:nvSpPr>
            <p:cNvPr id="41" name="Freeform 94"/>
            <p:cNvSpPr/>
            <p:nvPr userDrawn="1"/>
          </p:nvSpPr>
          <p:spPr bwMode="gray">
            <a:xfrm flipH="1">
              <a:off x="3553" y="3024"/>
              <a:ext cx="2126" cy="508"/>
            </a:xfrm>
            <a:custGeom>
              <a:avLst/>
              <a:gdLst/>
              <a:ahLst/>
              <a:cxnLst>
                <a:cxn ang="0">
                  <a:pos x="2085" y="0"/>
                </a:cxn>
                <a:cxn ang="0">
                  <a:pos x="2085" y="312"/>
                </a:cxn>
                <a:cxn ang="0">
                  <a:pos x="171" y="436"/>
                </a:cxn>
                <a:cxn ang="0">
                  <a:pos x="0" y="277"/>
                </a:cxn>
                <a:cxn ang="0">
                  <a:pos x="178" y="88"/>
                </a:cxn>
                <a:cxn ang="0">
                  <a:pos x="2085" y="0"/>
                </a:cxn>
              </a:cxnLst>
              <a:rect l="0" t="0" r="r" b="b"/>
              <a:pathLst>
                <a:path w="2085" h="436">
                  <a:moveTo>
                    <a:pt x="2085" y="0"/>
                  </a:moveTo>
                  <a:lnTo>
                    <a:pt x="2085" y="312"/>
                  </a:lnTo>
                  <a:lnTo>
                    <a:pt x="171" y="436"/>
                  </a:lnTo>
                  <a:lnTo>
                    <a:pt x="0" y="277"/>
                  </a:lnTo>
                  <a:lnTo>
                    <a:pt x="178" y="88"/>
                  </a:lnTo>
                  <a:lnTo>
                    <a:pt x="2085" y="0"/>
                  </a:lnTo>
                  <a:close/>
                </a:path>
              </a:pathLst>
            </a:custGeom>
            <a:gradFill rotWithShape="1">
              <a:gsLst>
                <a:gs pos="0">
                  <a:srgbClr val="FFFFFF">
                    <a:gamma/>
                    <a:shade val="85882"/>
                    <a:invGamma/>
                  </a:srgbClr>
                </a:gs>
                <a:gs pos="5000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42" name="Freeform 95"/>
            <p:cNvSpPr/>
            <p:nvPr userDrawn="1"/>
          </p:nvSpPr>
          <p:spPr bwMode="gray">
            <a:xfrm flipH="1">
              <a:off x="3580" y="3067"/>
              <a:ext cx="2047" cy="419"/>
            </a:xfrm>
            <a:custGeom>
              <a:avLst/>
              <a:gdLst/>
              <a:ahLst/>
              <a:cxnLst>
                <a:cxn ang="0">
                  <a:pos x="2004" y="0"/>
                </a:cxn>
                <a:cxn ang="0">
                  <a:pos x="2003" y="250"/>
                </a:cxn>
                <a:cxn ang="0">
                  <a:pos x="130" y="360"/>
                </a:cxn>
                <a:cxn ang="0">
                  <a:pos x="0" y="234"/>
                </a:cxn>
                <a:cxn ang="0">
                  <a:pos x="138" y="92"/>
                </a:cxn>
                <a:cxn ang="0">
                  <a:pos x="2004" y="0"/>
                </a:cxn>
              </a:cxnLst>
              <a:rect l="0" t="0" r="r" b="b"/>
              <a:pathLst>
                <a:path w="2004" h="360">
                  <a:moveTo>
                    <a:pt x="2004" y="0"/>
                  </a:moveTo>
                  <a:lnTo>
                    <a:pt x="2003" y="250"/>
                  </a:lnTo>
                  <a:lnTo>
                    <a:pt x="130" y="360"/>
                  </a:lnTo>
                  <a:lnTo>
                    <a:pt x="0" y="234"/>
                  </a:lnTo>
                  <a:lnTo>
                    <a:pt x="138" y="92"/>
                  </a:lnTo>
                  <a:lnTo>
                    <a:pt x="2004" y="0"/>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nvGrpSpPr>
          <p:cNvPr id="35" name="Group 98"/>
          <p:cNvGrpSpPr/>
          <p:nvPr userDrawn="1"/>
        </p:nvGrpSpPr>
        <p:grpSpPr bwMode="auto">
          <a:xfrm>
            <a:off x="6200283" y="1882517"/>
            <a:ext cx="1771420" cy="880948"/>
            <a:chOff x="2345" y="1092"/>
            <a:chExt cx="1116" cy="555"/>
          </a:xfrm>
        </p:grpSpPr>
        <p:sp>
          <p:nvSpPr>
            <p:cNvPr id="36" name="AutoShape 99"/>
            <p:cNvSpPr>
              <a:spLocks noChangeArrowheads="1"/>
            </p:cNvSpPr>
            <p:nvPr/>
          </p:nvSpPr>
          <p:spPr bwMode="gray">
            <a:xfrm rot="-5400000">
              <a:off x="2249" y="1222"/>
              <a:ext cx="288" cy="96"/>
            </a:xfrm>
            <a:prstGeom prst="parallelogram">
              <a:avLst>
                <a:gd name="adj" fmla="val 18736"/>
              </a:avLst>
            </a:prstGeom>
            <a:gradFill rotWithShape="1">
              <a:gsLst>
                <a:gs pos="0">
                  <a:srgbClr val="EAEAEA">
                    <a:gamma/>
                    <a:shade val="85882"/>
                    <a:invGamma/>
                  </a:srgbClr>
                </a:gs>
                <a:gs pos="100000">
                  <a:srgbClr val="EAEAEA"/>
                </a:gs>
              </a:gsLst>
              <a:lin ang="5400000" scaled="1"/>
            </a:gradFill>
            <a:ln w="9525">
              <a:noFill/>
              <a:miter lim="800000"/>
            </a:ln>
            <a:effectLst/>
            <a:scene3d>
              <a:camera prst="legacyObliqueTopRight"/>
              <a:lightRig rig="legacyFlat3" dir="b"/>
            </a:scene3d>
            <a:sp3d extrusionH="36500" prstMaterial="legacyMatte">
              <a:bevelT w="13500" h="13500" prst="angle"/>
              <a:bevelB w="13500" h="13500" prst="angle"/>
              <a:extrusionClr>
                <a:srgbClr val="EAEAEA"/>
              </a:extrusionClr>
            </a:sp3d>
          </p:spPr>
          <p:txBody>
            <a:bodyPr wrap="none" anchor="ctr">
              <a:flatTx/>
            </a:bodyPr>
            <a:lstStyle/>
            <a:p>
              <a:pPr>
                <a:defRPr/>
              </a:pPr>
              <a:endParaRPr lang="zh-CN" altLang="en-US" kern="0">
                <a:solidFill>
                  <a:sysClr val="windowText" lastClr="000000"/>
                </a:solidFill>
              </a:endParaRPr>
            </a:p>
          </p:txBody>
        </p:sp>
        <p:grpSp>
          <p:nvGrpSpPr>
            <p:cNvPr id="37" name="Group 100"/>
            <p:cNvGrpSpPr/>
            <p:nvPr/>
          </p:nvGrpSpPr>
          <p:grpSpPr bwMode="auto">
            <a:xfrm>
              <a:off x="2414" y="1092"/>
              <a:ext cx="1047" cy="555"/>
              <a:chOff x="2414" y="1104"/>
              <a:chExt cx="975" cy="555"/>
            </a:xfrm>
          </p:grpSpPr>
          <p:sp>
            <p:nvSpPr>
              <p:cNvPr id="38" name="Freeform 101"/>
              <p:cNvSpPr/>
              <p:nvPr/>
            </p:nvSpPr>
            <p:spPr bwMode="gray">
              <a:xfrm flipH="1">
                <a:off x="2414" y="1104"/>
                <a:ext cx="975" cy="555"/>
              </a:xfrm>
              <a:custGeom>
                <a:avLst/>
                <a:gdLst/>
                <a:ahLst/>
                <a:cxnLst>
                  <a:cxn ang="0">
                    <a:pos x="837" y="0"/>
                  </a:cxn>
                  <a:cxn ang="0">
                    <a:pos x="837" y="317"/>
                  </a:cxn>
                  <a:cxn ang="0">
                    <a:pos x="116" y="476"/>
                  </a:cxn>
                  <a:cxn ang="0">
                    <a:pos x="0" y="304"/>
                  </a:cxn>
                  <a:cxn ang="0">
                    <a:pos x="110" y="100"/>
                  </a:cxn>
                  <a:cxn ang="0">
                    <a:pos x="837" y="0"/>
                  </a:cxn>
                </a:cxnLst>
                <a:rect l="0" t="0" r="r" b="b"/>
                <a:pathLst>
                  <a:path w="837" h="476">
                    <a:moveTo>
                      <a:pt x="837" y="0"/>
                    </a:moveTo>
                    <a:lnTo>
                      <a:pt x="837" y="317"/>
                    </a:lnTo>
                    <a:lnTo>
                      <a:pt x="116" y="476"/>
                    </a:lnTo>
                    <a:lnTo>
                      <a:pt x="0" y="304"/>
                    </a:lnTo>
                    <a:lnTo>
                      <a:pt x="110" y="100"/>
                    </a:lnTo>
                    <a:lnTo>
                      <a:pt x="837" y="0"/>
                    </a:lnTo>
                    <a:close/>
                  </a:path>
                </a:pathLst>
              </a:custGeom>
              <a:gradFill rotWithShape="1">
                <a:gsLst>
                  <a:gs pos="0">
                    <a:srgbClr val="FFFFFF"/>
                  </a:gs>
                  <a:gs pos="100000">
                    <a:srgbClr val="FFFFFF">
                      <a:gamma/>
                      <a:shade val="85882"/>
                      <a:invGamma/>
                    </a:srgbClr>
                  </a:gs>
                </a:gsLst>
                <a:lin ang="0" scaled="1"/>
              </a:gradFill>
              <a:ln w="9525" cap="flat" cmpd="sng">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flatTx/>
              </a:bodyPr>
              <a:lstStyle/>
              <a:p>
                <a:pPr>
                  <a:defRPr/>
                </a:pPr>
                <a:endParaRPr lang="zh-CN" altLang="en-US" kern="0">
                  <a:solidFill>
                    <a:sysClr val="windowText" lastClr="000000"/>
                  </a:solidFill>
                </a:endParaRPr>
              </a:p>
            </p:txBody>
          </p:sp>
          <p:sp>
            <p:nvSpPr>
              <p:cNvPr id="39" name="Freeform 102"/>
              <p:cNvSpPr/>
              <p:nvPr/>
            </p:nvSpPr>
            <p:spPr bwMode="gray">
              <a:xfrm flipH="1">
                <a:off x="2447" y="1143"/>
                <a:ext cx="905" cy="461"/>
              </a:xfrm>
              <a:custGeom>
                <a:avLst/>
                <a:gdLst/>
                <a:ahLst/>
                <a:cxnLst>
                  <a:cxn ang="0">
                    <a:pos x="786" y="0"/>
                  </a:cxn>
                  <a:cxn ang="0">
                    <a:pos x="786" y="252"/>
                  </a:cxn>
                  <a:cxn ang="0">
                    <a:pos x="92" y="396"/>
                  </a:cxn>
                  <a:cxn ang="0">
                    <a:pos x="0" y="266"/>
                  </a:cxn>
                  <a:cxn ang="0">
                    <a:pos x="88" y="112"/>
                  </a:cxn>
                  <a:cxn ang="0">
                    <a:pos x="786" y="0"/>
                  </a:cxn>
                </a:cxnLst>
                <a:rect l="0" t="0" r="r" b="b"/>
                <a:pathLst>
                  <a:path w="786" h="396">
                    <a:moveTo>
                      <a:pt x="786" y="0"/>
                    </a:moveTo>
                    <a:lnTo>
                      <a:pt x="786" y="252"/>
                    </a:lnTo>
                    <a:lnTo>
                      <a:pt x="92" y="396"/>
                    </a:lnTo>
                    <a:lnTo>
                      <a:pt x="0" y="266"/>
                    </a:lnTo>
                    <a:lnTo>
                      <a:pt x="88" y="112"/>
                    </a:lnTo>
                    <a:lnTo>
                      <a:pt x="786" y="0"/>
                    </a:lnTo>
                    <a:close/>
                  </a:path>
                </a:pathLst>
              </a:custGeom>
              <a:solidFill>
                <a:srgbClr val="C00000"/>
              </a:solidFill>
              <a:ln w="9525" cap="flat" cmpd="sng">
                <a:noFill/>
                <a:prstDash val="solid"/>
                <a:round/>
                <a:headEnd type="none" w="med" len="med"/>
                <a:tailEnd type="none" w="med" len="med"/>
              </a:ln>
              <a:effectLst/>
            </p:spPr>
            <p:txBody>
              <a:bodyPr/>
              <a:lstStyle/>
              <a:p>
                <a:pPr>
                  <a:defRPr/>
                </a:pPr>
                <a:endParaRPr lang="zh-CN" altLang="en-US" kern="0">
                  <a:solidFill>
                    <a:sysClr val="windowText" lastClr="000000"/>
                  </a:solidFill>
                </a:endParaRPr>
              </a:p>
            </p:txBody>
          </p:sp>
        </p:grpSp>
      </p:grpSp>
      <p:sp>
        <p:nvSpPr>
          <p:cNvPr id="16" name="TextBox 15"/>
          <p:cNvSpPr txBox="1"/>
          <p:nvPr/>
        </p:nvSpPr>
        <p:spPr>
          <a:xfrm rot="508654">
            <a:off x="6276473" y="2103395"/>
            <a:ext cx="1511016" cy="338510"/>
          </a:xfrm>
          <a:prstGeom prst="rect">
            <a:avLst/>
          </a:prstGeom>
          <a:noFill/>
        </p:spPr>
        <p:txBody>
          <a:bodyPr wrap="square" rtlCol="0">
            <a:spAutoFit/>
          </a:bodyPr>
          <a:lstStyle/>
          <a:p>
            <a:r>
              <a:rPr lang="en-US" altLang="zh-CN" sz="1600" b="1" dirty="0">
                <a:solidFill>
                  <a:schemeClr val="bg1">
                    <a:lumMod val="95000"/>
                  </a:schemeClr>
                </a:solidFill>
                <a:latin typeface="微软雅黑" panose="020B0503020204020204" pitchFamily="34" charset="-122"/>
                <a:ea typeface="微软雅黑" panose="020B0503020204020204" pitchFamily="34" charset="-122"/>
              </a:rPr>
              <a:t>3</a:t>
            </a: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17" name="TextBox 16"/>
          <p:cNvSpPr txBox="1"/>
          <p:nvPr/>
        </p:nvSpPr>
        <p:spPr>
          <a:xfrm rot="20923364">
            <a:off x="4450517" y="2685015"/>
            <a:ext cx="1511016" cy="338510"/>
          </a:xfrm>
          <a:prstGeom prst="rect">
            <a:avLst/>
          </a:prstGeom>
          <a:noFill/>
        </p:spPr>
        <p:txBody>
          <a:bodyPr wrap="square" rtlCol="0">
            <a:spAutoFit/>
          </a:bodyPr>
          <a:lstStyle/>
          <a:p>
            <a:r>
              <a:rPr lang="en-US" altLang="zh-CN" sz="1600" b="1" dirty="0">
                <a:solidFill>
                  <a:schemeClr val="bg1">
                    <a:lumMod val="95000"/>
                  </a:schemeClr>
                </a:solidFill>
                <a:latin typeface="微软雅黑" panose="020B0503020204020204" pitchFamily="34" charset="-122"/>
                <a:ea typeface="微软雅黑" panose="020B0503020204020204" pitchFamily="34" charset="-122"/>
              </a:rPr>
              <a:t>5</a:t>
            </a: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18" name="TextBox 17"/>
          <p:cNvSpPr txBox="1"/>
          <p:nvPr/>
        </p:nvSpPr>
        <p:spPr>
          <a:xfrm rot="21168563">
            <a:off x="6610475" y="3012480"/>
            <a:ext cx="1511016" cy="338510"/>
          </a:xfrm>
          <a:prstGeom prst="rect">
            <a:avLst/>
          </a:prstGeom>
          <a:noFill/>
        </p:spPr>
        <p:txBody>
          <a:bodyPr wrap="square" rtlCol="0">
            <a:spAutoFit/>
          </a:bodyPr>
          <a:lstStyle/>
          <a:p>
            <a:r>
              <a:rPr lang="en-US" altLang="zh-CN" sz="1600" b="1" dirty="0">
                <a:solidFill>
                  <a:schemeClr val="bg1">
                    <a:lumMod val="95000"/>
                  </a:schemeClr>
                </a:solidFill>
                <a:latin typeface="微软雅黑" panose="020B0503020204020204" pitchFamily="34" charset="-122"/>
                <a:ea typeface="微软雅黑" panose="020B0503020204020204" pitchFamily="34" charset="-122"/>
              </a:rPr>
              <a:t>6</a:t>
            </a: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19" name="TextBox 18"/>
          <p:cNvSpPr txBox="1"/>
          <p:nvPr/>
        </p:nvSpPr>
        <p:spPr>
          <a:xfrm rot="354631">
            <a:off x="3951129" y="3538431"/>
            <a:ext cx="1809668" cy="338510"/>
          </a:xfrm>
          <a:prstGeom prst="rect">
            <a:avLst/>
          </a:prstGeom>
          <a:noFill/>
        </p:spPr>
        <p:txBody>
          <a:bodyPr wrap="square" rtlCol="0">
            <a:spAutoFit/>
          </a:bodyPr>
          <a:lstStyle/>
          <a:p>
            <a:r>
              <a:rPr lang="en-US" altLang="zh-CN" sz="1600" b="1" dirty="0">
                <a:solidFill>
                  <a:schemeClr val="bg1">
                    <a:lumMod val="95000"/>
                  </a:schemeClr>
                </a:solidFill>
                <a:latin typeface="微软雅黑" panose="020B0503020204020204" pitchFamily="34" charset="-122"/>
                <a:ea typeface="微软雅黑" panose="020B0503020204020204" pitchFamily="34" charset="-122"/>
              </a:rPr>
              <a:t>8</a:t>
            </a: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20" name="TextBox 19"/>
          <p:cNvSpPr txBox="1"/>
          <p:nvPr/>
        </p:nvSpPr>
        <p:spPr>
          <a:xfrm rot="21362588">
            <a:off x="3661902" y="4856843"/>
            <a:ext cx="1796658" cy="338510"/>
          </a:xfrm>
          <a:prstGeom prst="rect">
            <a:avLst/>
          </a:prstGeom>
          <a:noFill/>
        </p:spPr>
        <p:txBody>
          <a:bodyPr wrap="square" rtlCol="0">
            <a:spAutoFit/>
          </a:bodyPr>
          <a:lstStyle/>
          <a:p>
            <a:r>
              <a:rPr lang="en-US" altLang="zh-CN" sz="1600" b="1" dirty="0">
                <a:solidFill>
                  <a:schemeClr val="bg1">
                    <a:lumMod val="95000"/>
                  </a:schemeClr>
                </a:solidFill>
                <a:latin typeface="微软雅黑" panose="020B0503020204020204" pitchFamily="34" charset="-122"/>
                <a:ea typeface="微软雅黑" panose="020B0503020204020204" pitchFamily="34" charset="-122"/>
              </a:rPr>
              <a:t>12</a:t>
            </a: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21" name="TextBox 20"/>
          <p:cNvSpPr txBox="1"/>
          <p:nvPr/>
        </p:nvSpPr>
        <p:spPr>
          <a:xfrm rot="229781">
            <a:off x="7006658" y="4355037"/>
            <a:ext cx="2012907" cy="338510"/>
          </a:xfrm>
          <a:prstGeom prst="rect">
            <a:avLst/>
          </a:prstGeom>
          <a:noFill/>
        </p:spPr>
        <p:txBody>
          <a:bodyPr wrap="square" rtlCol="0">
            <a:spAutoFit/>
          </a:bodyPr>
          <a:lstStyle/>
          <a:p>
            <a:r>
              <a:rPr lang="en-US" altLang="zh-CN" sz="1600" b="1" dirty="0">
                <a:solidFill>
                  <a:schemeClr val="bg1">
                    <a:lumMod val="95000"/>
                  </a:schemeClr>
                </a:solidFill>
                <a:latin typeface="微软雅黑" panose="020B0503020204020204" pitchFamily="34" charset="-122"/>
                <a:ea typeface="微软雅黑" panose="020B0503020204020204" pitchFamily="34" charset="-122"/>
              </a:rPr>
              <a:t>10</a:t>
            </a:r>
            <a:r>
              <a:rPr lang="zh-CN" altLang="en-US" sz="1600" b="1" dirty="0">
                <a:solidFill>
                  <a:schemeClr val="bg1">
                    <a:lumMod val="95000"/>
                  </a:schemeClr>
                </a:solidFill>
                <a:latin typeface="微软雅黑" panose="020B0503020204020204" pitchFamily="34" charset="-122"/>
                <a:ea typeface="微软雅黑" panose="020B0503020204020204" pitchFamily="34" charset="-122"/>
              </a:rPr>
              <a:t>月份</a:t>
            </a:r>
          </a:p>
        </p:txBody>
      </p:sp>
      <p:sp>
        <p:nvSpPr>
          <p:cNvPr id="61" name="Rectangle 69"/>
          <p:cNvSpPr/>
          <p:nvPr/>
        </p:nvSpPr>
        <p:spPr>
          <a:xfrm>
            <a:off x="239918" y="4772412"/>
            <a:ext cx="2804107" cy="1001265"/>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62" name="Rectangle 70"/>
          <p:cNvSpPr/>
          <p:nvPr/>
        </p:nvSpPr>
        <p:spPr>
          <a:xfrm>
            <a:off x="606973" y="3152811"/>
            <a:ext cx="2804107" cy="1001265"/>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63" name="Rectangle 71"/>
          <p:cNvSpPr/>
          <p:nvPr/>
        </p:nvSpPr>
        <p:spPr>
          <a:xfrm>
            <a:off x="8884397" y="2627416"/>
            <a:ext cx="3119419" cy="777774"/>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64" name="Rectangle 72"/>
          <p:cNvSpPr/>
          <p:nvPr/>
        </p:nvSpPr>
        <p:spPr>
          <a:xfrm>
            <a:off x="9521798" y="4203121"/>
            <a:ext cx="2482018" cy="1001265"/>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52" name="Rectangle 70"/>
          <p:cNvSpPr/>
          <p:nvPr/>
        </p:nvSpPr>
        <p:spPr>
          <a:xfrm>
            <a:off x="2665053" y="1711586"/>
            <a:ext cx="2804107" cy="1001265"/>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53" name="Rectangle 71"/>
          <p:cNvSpPr/>
          <p:nvPr/>
        </p:nvSpPr>
        <p:spPr>
          <a:xfrm>
            <a:off x="7971702" y="1694989"/>
            <a:ext cx="3119419" cy="777774"/>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par>
                                <p:cTn id="12" presetID="22" presetClass="entr" presetSubtype="2"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right)">
                                      <p:cBhvr>
                                        <p:cTn id="14" dur="500"/>
                                        <p:tgtEl>
                                          <p:spTgt spid="32"/>
                                        </p:tgtEl>
                                      </p:cBhvr>
                                    </p:animEffect>
                                  </p:childTnLst>
                                </p:cTn>
                              </p:par>
                              <p:par>
                                <p:cTn id="15" presetID="22" presetClass="entr" presetSubtype="2"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par>
                                <p:cTn id="18" presetID="22" presetClass="entr" presetSubtype="8"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par>
                                <p:cTn id="21" presetID="22" presetClass="entr" presetSubtype="8"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left)">
                                      <p:cBhvr>
                                        <p:cTn id="23" dur="500"/>
                                        <p:tgtEl>
                                          <p:spTgt spid="34"/>
                                        </p:tgtEl>
                                      </p:cBhvr>
                                    </p:animEffect>
                                  </p:childTnLst>
                                </p:cTn>
                              </p:par>
                              <p:par>
                                <p:cTn id="24" presetID="22" presetClass="entr" presetSubtype="2"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right)">
                                      <p:cBhvr>
                                        <p:cTn id="26" dur="500"/>
                                        <p:tgtEl>
                                          <p:spTgt spid="33"/>
                                        </p:tgtEl>
                                      </p:cBhvr>
                                    </p:animEffect>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right)">
                                      <p:cBhvr>
                                        <p:cTn id="30" dur="500"/>
                                        <p:tgtEl>
                                          <p:spTgt spid="52"/>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500"/>
                                        <p:tgtEl>
                                          <p:spTgt spid="63"/>
                                        </p:tgtEl>
                                      </p:cBhvr>
                                    </p:animEffect>
                                  </p:childTnLst>
                                </p:cTn>
                              </p:par>
                            </p:childTnLst>
                          </p:cTn>
                        </p:par>
                        <p:par>
                          <p:cTn id="39" fill="hold">
                            <p:stCondLst>
                              <p:cond delay="2500"/>
                            </p:stCondLst>
                            <p:childTnLst>
                              <p:par>
                                <p:cTn id="40" presetID="22" presetClass="entr" presetSubtype="2"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right)">
                                      <p:cBhvr>
                                        <p:cTn id="42" dur="500"/>
                                        <p:tgtEl>
                                          <p:spTgt spid="62"/>
                                        </p:tgtEl>
                                      </p:cBhvr>
                                    </p:animEffect>
                                  </p:childTnLst>
                                </p:cTn>
                              </p:par>
                            </p:childTnLst>
                          </p:cTn>
                        </p:par>
                        <p:par>
                          <p:cTn id="43" fill="hold">
                            <p:stCondLst>
                              <p:cond delay="3000"/>
                            </p:stCondLst>
                            <p:childTnLst>
                              <p:par>
                                <p:cTn id="44" presetID="22" presetClass="entr" presetSubtype="8" fill="hold" grpId="0"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wipe(left)">
                                      <p:cBhvr>
                                        <p:cTn id="46" dur="500"/>
                                        <p:tgtEl>
                                          <p:spTgt spid="64"/>
                                        </p:tgtEl>
                                      </p:cBhvr>
                                    </p:animEffect>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right)">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5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线稿长城3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9859"/>
            <a:ext cx="12204426" cy="681972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PPECLOGO-eff-0-1"/>
          <p:cNvPicPr>
            <a:picLocks noChangeAspect="1" noChangeArrowheads="1"/>
          </p:cNvPicPr>
          <p:nvPr/>
        </p:nvPicPr>
        <p:blipFill>
          <a:blip r:embed="rId4" cstate="print"/>
          <a:srcRect/>
          <a:stretch>
            <a:fillRect/>
          </a:stretch>
        </p:blipFill>
        <p:spPr bwMode="auto">
          <a:xfrm>
            <a:off x="7372011" y="2941086"/>
            <a:ext cx="548216" cy="520700"/>
          </a:xfrm>
          <a:prstGeom prst="rect">
            <a:avLst/>
          </a:prstGeom>
          <a:noFill/>
          <a:ln w="9525">
            <a:noFill/>
            <a:miter lim="800000"/>
            <a:headEnd/>
            <a:tailEnd/>
          </a:ln>
        </p:spPr>
      </p:pic>
      <p:sp>
        <p:nvSpPr>
          <p:cNvPr id="22" name="TextBox 21"/>
          <p:cNvSpPr txBox="1"/>
          <p:nvPr/>
        </p:nvSpPr>
        <p:spPr>
          <a:xfrm>
            <a:off x="1811239" y="2404022"/>
            <a:ext cx="8581947" cy="2339098"/>
          </a:xfrm>
          <a:prstGeom prst="rect">
            <a:avLst/>
          </a:prstGeom>
          <a:noFill/>
        </p:spPr>
        <p:txBody>
          <a:bodyPr wrap="square" lIns="121917" tIns="60958" rIns="121917" bIns="60958">
            <a:spAutoFit/>
          </a:bodyPr>
          <a:lstStyle/>
          <a:p>
            <a:pPr algn="just">
              <a:lnSpc>
                <a:spcPct val="200000"/>
              </a:lnSpc>
            </a:pPr>
            <a:r>
              <a:rPr lang="zh-CN" altLang="en-US" sz="1800" b="1" dirty="0">
                <a:solidFill>
                  <a:schemeClr val="accent1"/>
                </a:solidFill>
                <a:latin typeface="微软雅黑" panose="020B0503020204020204" pitchFamily="34" charset="-122"/>
                <a:ea typeface="微软雅黑" panose="020B0503020204020204" pitchFamily="34" charset="-122"/>
              </a:rPr>
              <a:t>近日，中共中央办公厅印发</a:t>
            </a:r>
            <a:r>
              <a:rPr lang="en-US" altLang="zh-CN" sz="1800" b="1" dirty="0">
                <a:solidFill>
                  <a:schemeClr val="accent1"/>
                </a:solidFill>
                <a:latin typeface="微软雅黑" panose="020B0503020204020204" pitchFamily="34" charset="-122"/>
                <a:ea typeface="微软雅黑" panose="020B0503020204020204" pitchFamily="34" charset="-122"/>
              </a:rPr>
              <a:t>《</a:t>
            </a:r>
            <a:r>
              <a:rPr lang="zh-CN" altLang="en-US" sz="1800" b="1" dirty="0">
                <a:solidFill>
                  <a:schemeClr val="accent1"/>
                </a:solidFill>
                <a:latin typeface="微软雅黑" panose="020B0503020204020204" pitchFamily="34" charset="-122"/>
                <a:ea typeface="微软雅黑" panose="020B0503020204020204" pitchFamily="34" charset="-122"/>
              </a:rPr>
              <a:t>关于在全体党员中开展“学党章党规、学系列讲话，做合格党员”学习教育方案</a:t>
            </a:r>
            <a:r>
              <a:rPr lang="en-US" altLang="zh-CN" sz="1800" b="1" dirty="0">
                <a:solidFill>
                  <a:schemeClr val="accent1"/>
                </a:solidFill>
                <a:latin typeface="微软雅黑" panose="020B0503020204020204" pitchFamily="34" charset="-122"/>
                <a:ea typeface="微软雅黑" panose="020B0503020204020204" pitchFamily="34" charset="-122"/>
              </a:rPr>
              <a:t>》</a:t>
            </a:r>
            <a:r>
              <a:rPr lang="zh-CN" altLang="en-US" sz="1800" b="1" dirty="0">
                <a:solidFill>
                  <a:schemeClr val="accent1"/>
                </a:solidFill>
                <a:latin typeface="微软雅黑" panose="020B0503020204020204" pitchFamily="34" charset="-122"/>
                <a:ea typeface="微软雅黑" panose="020B0503020204020204" pitchFamily="34" charset="-122"/>
              </a:rPr>
              <a:t>，并发出通知，对</a:t>
            </a:r>
            <a:r>
              <a:rPr lang="en-US" altLang="zh-CN" sz="1800" b="1" dirty="0">
                <a:solidFill>
                  <a:schemeClr val="accent1"/>
                </a:solidFill>
                <a:latin typeface="微软雅黑" panose="020B0503020204020204" pitchFamily="34" charset="-122"/>
                <a:ea typeface="微软雅黑" panose="020B0503020204020204" pitchFamily="34" charset="-122"/>
              </a:rPr>
              <a:t>“</a:t>
            </a:r>
            <a:r>
              <a:rPr lang="zh-CN" altLang="en-US" sz="1800" b="1" dirty="0">
                <a:solidFill>
                  <a:schemeClr val="accent1"/>
                </a:solidFill>
                <a:latin typeface="微软雅黑" panose="020B0503020204020204" pitchFamily="34" charset="-122"/>
                <a:ea typeface="微软雅黑" panose="020B0503020204020204" pitchFamily="34" charset="-122"/>
              </a:rPr>
              <a:t>两学一做</a:t>
            </a:r>
            <a:r>
              <a:rPr lang="en-US" altLang="zh-CN" sz="1800" b="1" dirty="0">
                <a:solidFill>
                  <a:schemeClr val="accent1"/>
                </a:solidFill>
                <a:latin typeface="微软雅黑" panose="020B0503020204020204" pitchFamily="34" charset="-122"/>
                <a:ea typeface="微软雅黑" panose="020B0503020204020204" pitchFamily="34" charset="-122"/>
              </a:rPr>
              <a:t>”</a:t>
            </a:r>
            <a:r>
              <a:rPr lang="zh-CN" altLang="en-US" sz="1800" b="1" dirty="0">
                <a:solidFill>
                  <a:schemeClr val="accent1"/>
                </a:solidFill>
                <a:latin typeface="微软雅黑" panose="020B0503020204020204" pitchFamily="34" charset="-122"/>
                <a:ea typeface="微软雅黑" panose="020B0503020204020204" pitchFamily="34" charset="-122"/>
              </a:rPr>
              <a:t>学习教育做出安排。这是</a:t>
            </a:r>
            <a:r>
              <a:rPr lang="zh-CN" altLang="en-US" sz="1800" b="1" dirty="0">
                <a:solidFill>
                  <a:schemeClr val="accent1"/>
                </a:solidFill>
                <a:latin typeface="+mj-ea"/>
              </a:rPr>
              <a:t>推动全面从严治党向基层延伸、保持发展党的先进性和纯洁性的一项重大政治任务，是加强党的思想政治建设的重要部署。</a:t>
            </a:r>
          </a:p>
        </p:txBody>
      </p:sp>
      <p:pic>
        <p:nvPicPr>
          <p:cNvPr id="24" name="Picture 18" descr="PPECLOGO-eff2-1-3"/>
          <p:cNvPicPr>
            <a:picLocks noChangeAspect="1" noChangeArrowheads="1"/>
          </p:cNvPicPr>
          <p:nvPr/>
        </p:nvPicPr>
        <p:blipFill>
          <a:blip r:embed="rId5" cstate="print"/>
          <a:srcRect/>
          <a:stretch>
            <a:fillRect/>
          </a:stretch>
        </p:blipFill>
        <p:spPr bwMode="auto">
          <a:xfrm>
            <a:off x="10760195" y="349418"/>
            <a:ext cx="296333" cy="251883"/>
          </a:xfrm>
          <a:prstGeom prst="rect">
            <a:avLst/>
          </a:prstGeom>
          <a:noFill/>
          <a:ln w="9525">
            <a:noFill/>
            <a:miter lim="800000"/>
            <a:headEnd/>
            <a:tailEnd/>
          </a:ln>
        </p:spPr>
      </p:pic>
      <p:grpSp>
        <p:nvGrpSpPr>
          <p:cNvPr id="5" name="组合 4"/>
          <p:cNvGrpSpPr/>
          <p:nvPr/>
        </p:nvGrpSpPr>
        <p:grpSpPr>
          <a:xfrm>
            <a:off x="3905969" y="814184"/>
            <a:ext cx="4392488" cy="1215354"/>
            <a:chOff x="3905969" y="814184"/>
            <a:chExt cx="4392488" cy="1215354"/>
          </a:xfrm>
        </p:grpSpPr>
        <p:sp>
          <p:nvSpPr>
            <p:cNvPr id="4" name="横卷形 3"/>
            <p:cNvSpPr/>
            <p:nvPr/>
          </p:nvSpPr>
          <p:spPr>
            <a:xfrm>
              <a:off x="3905969" y="837506"/>
              <a:ext cx="4392488" cy="1192032"/>
            </a:xfrm>
            <a:prstGeom prst="horizontalScroll">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4568046" y="814184"/>
              <a:ext cx="3068334" cy="959426"/>
            </a:xfrm>
            <a:prstGeom prst="rect">
              <a:avLst/>
            </a:prstGeom>
            <a:noFill/>
          </p:spPr>
          <p:txBody>
            <a:bodyPr wrap="none" lIns="121917" tIns="60958" rIns="121917" bIns="60958" rtlCol="0">
              <a:spAutoFit/>
            </a:bodyPr>
            <a:lstStyle>
              <a:defPPr>
                <a:defRPr lang="zh-CN"/>
              </a:defPPr>
              <a:lvl1pPr algn="ctr">
                <a:defRPr sz="3200">
                  <a:gradFill flip="none" rotWithShape="1">
                    <a:gsLst>
                      <a:gs pos="30000">
                        <a:srgbClr val="FFC000"/>
                      </a:gs>
                      <a:gs pos="78000">
                        <a:srgbClr val="FFFF00"/>
                      </a:gs>
                      <a:gs pos="47000">
                        <a:schemeClr val="accent6">
                          <a:lumMod val="93000"/>
                        </a:schemeClr>
                      </a:gs>
                      <a:gs pos="100000">
                        <a:srgbClr val="FFC000"/>
                      </a:gs>
                    </a:gsLst>
                    <a:lin ang="18900000" scaled="1"/>
                    <a:tileRect/>
                  </a:gradFill>
                  <a:effectLst>
                    <a:outerShdw blurRad="101600" dist="38100" dir="5400000" algn="t" rotWithShape="0">
                      <a:prstClr val="black"/>
                    </a:outerShdw>
                  </a:effectLst>
                  <a:latin typeface="方正正大黑简体" panose="02000000000000000000" pitchFamily="2" charset="-122"/>
                  <a:ea typeface="方正正大黑简体" panose="02000000000000000000" pitchFamily="2" charset="-122"/>
                </a:defRPr>
              </a:lvl1pPr>
            </a:lstStyle>
            <a:p>
              <a:pPr>
                <a:lnSpc>
                  <a:spcPct val="200000"/>
                </a:lnSpc>
              </a:pPr>
              <a:r>
                <a:rPr lang="zh-CN" altLang="en-US" b="1" dirty="0">
                  <a:solidFill>
                    <a:schemeClr val="accent6">
                      <a:lumMod val="40000"/>
                      <a:lumOff val="60000"/>
                    </a:schemeClr>
                  </a:solidFill>
                  <a:effectLst/>
                  <a:latin typeface="微软雅黑" panose="020B0503020204020204" pitchFamily="34" charset="-122"/>
                  <a:ea typeface="微软雅黑" panose="020B0503020204020204" pitchFamily="34" charset="-122"/>
                </a:rPr>
                <a:t>前言</a:t>
              </a:r>
              <a:r>
                <a:rPr lang="en-US" altLang="zh-CN" b="1" dirty="0">
                  <a:solidFill>
                    <a:schemeClr val="accent6">
                      <a:lumMod val="40000"/>
                      <a:lumOff val="60000"/>
                    </a:schemeClr>
                  </a:solidFill>
                  <a:effectLst/>
                  <a:latin typeface="微软雅黑" panose="020B0503020204020204" pitchFamily="34" charset="-122"/>
                  <a:ea typeface="微软雅黑" panose="020B0503020204020204" pitchFamily="34" charset="-122"/>
                </a:rPr>
                <a:t>/PREFACE</a:t>
              </a:r>
              <a:endParaRPr lang="en-GB" altLang="zh-CN" b="1" dirty="0">
                <a:solidFill>
                  <a:schemeClr val="accent6">
                    <a:lumMod val="40000"/>
                    <a:lumOff val="60000"/>
                  </a:schemeClr>
                </a:solidFill>
                <a:effectLst/>
                <a:latin typeface="微软雅黑" panose="020B0503020204020204" pitchFamily="34" charset="-122"/>
                <a:ea typeface="微软雅黑" panose="020B0503020204020204" pitchFamily="34" charset="-122"/>
              </a:endParaRPr>
            </a:p>
          </p:txBody>
        </p:sp>
      </p:grpSp>
      <p:pic>
        <p:nvPicPr>
          <p:cNvPr id="18" name="Picture 4" descr="C:\Users\Administrator\Desktop\线稿长城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08261" y="430002"/>
            <a:ext cx="1300628" cy="1135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900" fill="hold"/>
                                        <p:tgtEl>
                                          <p:spTgt spid="5"/>
                                        </p:tgtEl>
                                        <p:attrNameLst>
                                          <p:attrName>ppt_x</p:attrName>
                                        </p:attrNameLst>
                                      </p:cBhvr>
                                      <p:tavLst>
                                        <p:tav tm="0">
                                          <p:val>
                                            <p:strVal val="#ppt_x"/>
                                          </p:val>
                                        </p:tav>
                                        <p:tav tm="100000">
                                          <p:val>
                                            <p:strVal val="#ppt_x"/>
                                          </p:val>
                                        </p:tav>
                                      </p:tavLst>
                                    </p:anim>
                                    <p:anim calcmode="lin" valueType="num">
                                      <p:cBhvr additive="base">
                                        <p:cTn id="12" dur="900" fill="hold"/>
                                        <p:tgtEl>
                                          <p:spTgt spid="5"/>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1200" fill="hold"/>
                                        <p:tgtEl>
                                          <p:spTgt spid="18"/>
                                        </p:tgtEl>
                                        <p:attrNameLst>
                                          <p:attrName>ppt_x</p:attrName>
                                        </p:attrNameLst>
                                      </p:cBhvr>
                                      <p:tavLst>
                                        <p:tav tm="0">
                                          <p:val>
                                            <p:strVal val="1+#ppt_w/2"/>
                                          </p:val>
                                        </p:tav>
                                        <p:tav tm="100000">
                                          <p:val>
                                            <p:strVal val="#ppt_x"/>
                                          </p:val>
                                        </p:tav>
                                      </p:tavLst>
                                    </p:anim>
                                    <p:anim calcmode="lin" valueType="num">
                                      <p:cBhvr additive="base">
                                        <p:cTn id="17" dur="12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3500"/>
                            </p:stCondLst>
                            <p:childTnLst>
                              <p:par>
                                <p:cTn id="19" presetID="22" presetClass="entr" presetSubtype="4" fill="hold" grpId="0" nodeType="afterEffect">
                                  <p:stCondLst>
                                    <p:cond delay="0"/>
                                  </p:stCondLst>
                                  <p:iterate type="lt">
                                    <p:tmPct val="6299"/>
                                  </p:iterate>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cxnSp>
        <p:nvCxnSpPr>
          <p:cNvPr id="71" name="直接连接符 7"/>
          <p:cNvCxnSpPr/>
          <p:nvPr/>
        </p:nvCxnSpPr>
        <p:spPr>
          <a:xfrm>
            <a:off x="6075841" y="1164505"/>
            <a:ext cx="0" cy="5408995"/>
          </a:xfrm>
          <a:prstGeom prst="line">
            <a:avLst/>
          </a:prstGeom>
          <a:ln w="25400">
            <a:solidFill>
              <a:schemeClr val="bg1">
                <a:lumMod val="6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2" name="Group 8"/>
          <p:cNvGrpSpPr/>
          <p:nvPr/>
        </p:nvGrpSpPr>
        <p:grpSpPr>
          <a:xfrm>
            <a:off x="5964038" y="1532625"/>
            <a:ext cx="1070105" cy="223604"/>
            <a:chOff x="5964215" y="1531583"/>
            <a:chExt cx="1070244" cy="223633"/>
          </a:xfrm>
        </p:grpSpPr>
        <p:sp>
          <p:nvSpPr>
            <p:cNvPr id="73" name="椭圆 8"/>
            <p:cNvSpPr/>
            <p:nvPr/>
          </p:nvSpPr>
          <p:spPr>
            <a:xfrm>
              <a:off x="5964215" y="1531583"/>
              <a:ext cx="223633" cy="223633"/>
            </a:xfrm>
            <a:prstGeom prst="ellipse">
              <a:avLst/>
            </a:prstGeom>
            <a:solidFill>
              <a:schemeClr val="bg1"/>
            </a:solidFill>
            <a:ln w="50800">
              <a:solidFill>
                <a:srgbClr val="FFC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4" name="直接连接符 12"/>
            <p:cNvCxnSpPr>
              <a:stCxn id="73" idx="6"/>
            </p:cNvCxnSpPr>
            <p:nvPr/>
          </p:nvCxnSpPr>
          <p:spPr>
            <a:xfrm flipV="1">
              <a:off x="6187848" y="1643399"/>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5" name="Group 12"/>
          <p:cNvGrpSpPr/>
          <p:nvPr/>
        </p:nvGrpSpPr>
        <p:grpSpPr>
          <a:xfrm>
            <a:off x="5964039" y="4791010"/>
            <a:ext cx="1071995" cy="223604"/>
            <a:chOff x="5964215" y="4790393"/>
            <a:chExt cx="1072134" cy="223633"/>
          </a:xfrm>
        </p:grpSpPr>
        <p:sp>
          <p:nvSpPr>
            <p:cNvPr id="76" name="椭圆 10"/>
            <p:cNvSpPr/>
            <p:nvPr/>
          </p:nvSpPr>
          <p:spPr>
            <a:xfrm>
              <a:off x="5964215" y="4790393"/>
              <a:ext cx="223633" cy="223633"/>
            </a:xfrm>
            <a:prstGeom prst="ellipse">
              <a:avLst/>
            </a:prstGeom>
            <a:solidFill>
              <a:schemeClr val="bg1"/>
            </a:solidFill>
            <a:ln w="50800">
              <a:solidFill>
                <a:srgbClr val="FFC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77" name="直接连接符 14"/>
            <p:cNvCxnSpPr/>
            <p:nvPr/>
          </p:nvCxnSpPr>
          <p:spPr>
            <a:xfrm flipV="1">
              <a:off x="6189738" y="4902208"/>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78" name="Group 10"/>
          <p:cNvGrpSpPr/>
          <p:nvPr/>
        </p:nvGrpSpPr>
        <p:grpSpPr>
          <a:xfrm>
            <a:off x="5964039" y="3034126"/>
            <a:ext cx="1071995" cy="223604"/>
            <a:chOff x="5964215" y="3033279"/>
            <a:chExt cx="1072134" cy="223633"/>
          </a:xfrm>
        </p:grpSpPr>
        <p:sp>
          <p:nvSpPr>
            <p:cNvPr id="79" name="椭圆 9"/>
            <p:cNvSpPr/>
            <p:nvPr/>
          </p:nvSpPr>
          <p:spPr>
            <a:xfrm>
              <a:off x="5964215" y="3033279"/>
              <a:ext cx="223633" cy="223633"/>
            </a:xfrm>
            <a:prstGeom prst="ellipse">
              <a:avLst/>
            </a:prstGeom>
            <a:solidFill>
              <a:schemeClr val="bg1"/>
            </a:solidFill>
            <a:ln w="50800">
              <a:solidFill>
                <a:srgbClr val="FFC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cxnSp>
          <p:nvCxnSpPr>
            <p:cNvPr id="80" name="直接连接符 16"/>
            <p:cNvCxnSpPr/>
            <p:nvPr/>
          </p:nvCxnSpPr>
          <p:spPr>
            <a:xfrm flipV="1">
              <a:off x="6189738" y="3145093"/>
              <a:ext cx="846611" cy="1"/>
            </a:xfrm>
            <a:prstGeom prst="line">
              <a:avLst/>
            </a:prstGeom>
            <a:ln w="22225">
              <a:solidFill>
                <a:schemeClr val="bg1">
                  <a:lumMod val="75000"/>
                </a:schemeClr>
              </a:solidFill>
              <a:prstDash val="lgDash"/>
              <a:headEnd type="none"/>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7145944" y="1408125"/>
            <a:ext cx="802535" cy="460315"/>
          </a:xfrm>
          <a:prstGeom prst="rect">
            <a:avLst/>
          </a:prstGeom>
          <a:noFill/>
        </p:spPr>
        <p:txBody>
          <a:bodyPr wrap="none" lIns="91428" tIns="45714" rIns="91428" bIns="45714" rtlCol="0">
            <a:spAutoFit/>
          </a:bodyPr>
          <a:lstStyle/>
          <a:p>
            <a:r>
              <a:rPr lang="en-US" b="1">
                <a:latin typeface="+mj-lt"/>
              </a:rPr>
              <a:t>2018</a:t>
            </a:r>
          </a:p>
        </p:txBody>
      </p:sp>
      <p:sp>
        <p:nvSpPr>
          <p:cNvPr id="82" name="TextBox 81"/>
          <p:cNvSpPr txBox="1"/>
          <p:nvPr/>
        </p:nvSpPr>
        <p:spPr>
          <a:xfrm>
            <a:off x="7145943" y="2909246"/>
            <a:ext cx="802535" cy="460315"/>
          </a:xfrm>
          <a:prstGeom prst="rect">
            <a:avLst/>
          </a:prstGeom>
          <a:noFill/>
        </p:spPr>
        <p:txBody>
          <a:bodyPr wrap="none" lIns="91428" tIns="45714" rIns="91428" bIns="45714" rtlCol="0">
            <a:spAutoFit/>
          </a:bodyPr>
          <a:lstStyle/>
          <a:p>
            <a:r>
              <a:rPr lang="en-US" b="1">
                <a:latin typeface="+mj-lt"/>
              </a:rPr>
              <a:t>2017</a:t>
            </a:r>
          </a:p>
        </p:txBody>
      </p:sp>
      <p:sp>
        <p:nvSpPr>
          <p:cNvPr id="83" name="TextBox 82"/>
          <p:cNvSpPr txBox="1"/>
          <p:nvPr/>
        </p:nvSpPr>
        <p:spPr>
          <a:xfrm>
            <a:off x="7145943" y="4677889"/>
            <a:ext cx="802535" cy="460315"/>
          </a:xfrm>
          <a:prstGeom prst="rect">
            <a:avLst/>
          </a:prstGeom>
          <a:noFill/>
        </p:spPr>
        <p:txBody>
          <a:bodyPr wrap="none" lIns="91428" tIns="45714" rIns="91428" bIns="45714" rtlCol="0">
            <a:spAutoFit/>
          </a:bodyPr>
          <a:lstStyle/>
          <a:p>
            <a:r>
              <a:rPr lang="en-US" b="1">
                <a:latin typeface="+mj-lt"/>
              </a:rPr>
              <a:t>2016</a:t>
            </a:r>
          </a:p>
        </p:txBody>
      </p:sp>
      <p:grpSp>
        <p:nvGrpSpPr>
          <p:cNvPr id="93" name="Group 14"/>
          <p:cNvGrpSpPr/>
          <p:nvPr/>
        </p:nvGrpSpPr>
        <p:grpSpPr>
          <a:xfrm>
            <a:off x="5349130" y="2011936"/>
            <a:ext cx="4272428" cy="670812"/>
            <a:chOff x="5349226" y="2010956"/>
            <a:chExt cx="4272984" cy="670899"/>
          </a:xfrm>
        </p:grpSpPr>
        <p:sp>
          <p:nvSpPr>
            <p:cNvPr id="94" name="燕尾形 18"/>
            <p:cNvSpPr/>
            <p:nvPr/>
          </p:nvSpPr>
          <p:spPr>
            <a:xfrm rot="10800000">
              <a:off x="5349226" y="2010956"/>
              <a:ext cx="4272984" cy="670899"/>
            </a:xfrm>
            <a:prstGeom prst="chevron">
              <a:avLst>
                <a:gd name="adj" fmla="val 67746"/>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65000"/>
                    <a:lumOff val="35000"/>
                  </a:schemeClr>
                </a:solidFill>
              </a:endParaRPr>
            </a:p>
          </p:txBody>
        </p:sp>
        <p:sp>
          <p:nvSpPr>
            <p:cNvPr id="95" name="TextBox 94"/>
            <p:cNvSpPr txBox="1"/>
            <p:nvPr/>
          </p:nvSpPr>
          <p:spPr>
            <a:xfrm>
              <a:off x="6194267" y="2100183"/>
              <a:ext cx="2031325" cy="461665"/>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grpSp>
        <p:nvGrpSpPr>
          <p:cNvPr id="96" name="Group 15"/>
          <p:cNvGrpSpPr/>
          <p:nvPr/>
        </p:nvGrpSpPr>
        <p:grpSpPr>
          <a:xfrm>
            <a:off x="2570055" y="3647234"/>
            <a:ext cx="4272428" cy="670812"/>
            <a:chOff x="2569789" y="3646467"/>
            <a:chExt cx="4272984" cy="670899"/>
          </a:xfrm>
        </p:grpSpPr>
        <p:sp>
          <p:nvSpPr>
            <p:cNvPr id="97" name="燕尾形 20"/>
            <p:cNvSpPr/>
            <p:nvPr/>
          </p:nvSpPr>
          <p:spPr>
            <a:xfrm>
              <a:off x="2569789" y="3646467"/>
              <a:ext cx="4272984" cy="670899"/>
            </a:xfrm>
            <a:prstGeom prst="chevron">
              <a:avLst>
                <a:gd name="adj" fmla="val 67746"/>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65000"/>
                    <a:lumOff val="35000"/>
                  </a:schemeClr>
                </a:solidFill>
              </a:endParaRPr>
            </a:p>
          </p:txBody>
        </p:sp>
        <p:sp>
          <p:nvSpPr>
            <p:cNvPr id="98" name="TextBox 97"/>
            <p:cNvSpPr txBox="1"/>
            <p:nvPr/>
          </p:nvSpPr>
          <p:spPr>
            <a:xfrm>
              <a:off x="3928104" y="3735695"/>
              <a:ext cx="2031325" cy="461665"/>
            </a:xfrm>
            <a:prstGeom prst="rect">
              <a:avLst/>
            </a:prstGeom>
            <a:noFill/>
          </p:spPr>
          <p:txBody>
            <a:bodyPr wrap="none" rtlCol="0">
              <a:spAutoFit/>
            </a:bodyPr>
            <a:lstStyle/>
            <a:p>
              <a:pPr algn="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grpSp>
        <p:nvGrpSpPr>
          <p:cNvPr id="99" name="Group 17"/>
          <p:cNvGrpSpPr/>
          <p:nvPr/>
        </p:nvGrpSpPr>
        <p:grpSpPr>
          <a:xfrm>
            <a:off x="5349130" y="5365993"/>
            <a:ext cx="4272428" cy="670812"/>
            <a:chOff x="5349226" y="5365450"/>
            <a:chExt cx="4272984" cy="670899"/>
          </a:xfrm>
        </p:grpSpPr>
        <p:sp>
          <p:nvSpPr>
            <p:cNvPr id="100" name="燕尾形 23"/>
            <p:cNvSpPr/>
            <p:nvPr/>
          </p:nvSpPr>
          <p:spPr>
            <a:xfrm rot="10800000">
              <a:off x="5349226" y="5365450"/>
              <a:ext cx="4272984" cy="670899"/>
            </a:xfrm>
            <a:prstGeom prst="chevron">
              <a:avLst>
                <a:gd name="adj" fmla="val 67746"/>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65000"/>
                    <a:lumOff val="35000"/>
                  </a:schemeClr>
                </a:solidFill>
              </a:endParaRPr>
            </a:p>
          </p:txBody>
        </p:sp>
        <p:sp>
          <p:nvSpPr>
            <p:cNvPr id="101" name="TextBox 100"/>
            <p:cNvSpPr txBox="1"/>
            <p:nvPr/>
          </p:nvSpPr>
          <p:spPr>
            <a:xfrm>
              <a:off x="6194267" y="5454678"/>
              <a:ext cx="2031325" cy="461665"/>
            </a:xfrm>
            <a:prstGeom prst="rect">
              <a:avLst/>
            </a:prstGeom>
            <a:noFill/>
          </p:spPr>
          <p:txBody>
            <a:bodyPr wrap="none" rtlCol="0">
              <a:spAutoFit/>
            </a:bodyPr>
            <a:lstStyle/>
            <a:p>
              <a:r>
                <a:rPr lang="zh-CN" altLang="en-US" b="1" dirty="0">
                  <a:solidFill>
                    <a:schemeClr val="bg1">
                      <a:lumMod val="95000"/>
                    </a:schemeClr>
                  </a:solidFill>
                  <a:latin typeface="微软雅黑" panose="020B0503020204020204" pitchFamily="34" charset="-122"/>
                  <a:ea typeface="微软雅黑" panose="020B0503020204020204" pitchFamily="34" charset="-122"/>
                </a:rPr>
                <a:t>点击添加文本</a:t>
              </a:r>
            </a:p>
          </p:txBody>
        </p:sp>
      </p:grpSp>
      <p:sp>
        <p:nvSpPr>
          <p:cNvPr id="38" name="Rectangle 70"/>
          <p:cNvSpPr/>
          <p:nvPr/>
        </p:nvSpPr>
        <p:spPr>
          <a:xfrm>
            <a:off x="2182279" y="2969322"/>
            <a:ext cx="3420642" cy="554283"/>
          </a:xfrm>
          <a:prstGeom prst="rect">
            <a:avLst/>
          </a:prstGeom>
        </p:spPr>
        <p:txBody>
          <a:bodyPr wrap="square" lIns="91428" tIns="45714" rIns="91428" bIns="45714">
            <a:spAutoFit/>
          </a:bodyPr>
          <a:lstStyle/>
          <a:p>
            <a:pPr algn="r"/>
            <a:r>
              <a:rPr lang="zh-CN" altLang="en-US" sz="1465" dirty="0">
                <a:latin typeface="微软雅黑" panose="020B0503020204020204" pitchFamily="34" charset="-122"/>
                <a:ea typeface="微软雅黑" panose="020B0503020204020204" pitchFamily="34" charset="-122"/>
              </a:rPr>
              <a:t>点击输入简要文本内容，文字内容需概况精炼的说明该分项内容</a:t>
            </a:r>
          </a:p>
        </p:txBody>
      </p:sp>
      <p:sp>
        <p:nvSpPr>
          <p:cNvPr id="39" name="TextBox 38"/>
          <p:cNvSpPr txBox="1"/>
          <p:nvPr/>
        </p:nvSpPr>
        <p:spPr>
          <a:xfrm>
            <a:off x="4321967" y="2613552"/>
            <a:ext cx="1280953" cy="420829"/>
          </a:xfrm>
          <a:prstGeom prst="rect">
            <a:avLst/>
          </a:prstGeom>
          <a:noFill/>
        </p:spPr>
        <p:txBody>
          <a:bodyPr wrap="none" lIns="91428" tIns="45714" rIns="91428" bIns="45714" rtlCol="0">
            <a:spAutoFit/>
          </a:bodyPr>
          <a:lstStyle/>
          <a:p>
            <a:pPr algn="r"/>
            <a:r>
              <a:rPr lang="zh-CN" altLang="en-US" sz="2135" b="1" dirty="0">
                <a:latin typeface="微软雅黑" panose="020B0503020204020204" pitchFamily="34" charset="-122"/>
                <a:ea typeface="微软雅黑" panose="020B0503020204020204" pitchFamily="34" charset="-122"/>
              </a:rPr>
              <a:t>添加文本</a:t>
            </a:r>
          </a:p>
        </p:txBody>
      </p:sp>
      <p:sp>
        <p:nvSpPr>
          <p:cNvPr id="31" name="Rectangle 70"/>
          <p:cNvSpPr/>
          <p:nvPr/>
        </p:nvSpPr>
        <p:spPr>
          <a:xfrm>
            <a:off x="7003328" y="3726621"/>
            <a:ext cx="3420642" cy="554283"/>
          </a:xfrm>
          <a:prstGeom prst="rect">
            <a:avLst/>
          </a:prstGeom>
        </p:spPr>
        <p:txBody>
          <a:bodyPr wrap="square" lIns="91428" tIns="45714" rIns="91428" bIns="45714">
            <a:spAutoFit/>
          </a:bodyPr>
          <a:lstStyle/>
          <a:p>
            <a:r>
              <a:rPr lang="zh-CN" altLang="en-US" sz="1465" dirty="0">
                <a:latin typeface="微软雅黑" panose="020B0503020204020204" pitchFamily="34" charset="-122"/>
                <a:ea typeface="微软雅黑" panose="020B0503020204020204" pitchFamily="34" charset="-122"/>
              </a:rPr>
              <a:t>点击输入简要文本内容，文字内容需概况精炼的说明该分项内容</a:t>
            </a:r>
          </a:p>
        </p:txBody>
      </p:sp>
      <p:sp>
        <p:nvSpPr>
          <p:cNvPr id="32" name="TextBox 31"/>
          <p:cNvSpPr txBox="1"/>
          <p:nvPr/>
        </p:nvSpPr>
        <p:spPr>
          <a:xfrm>
            <a:off x="7003328" y="3370851"/>
            <a:ext cx="1280953" cy="420829"/>
          </a:xfrm>
          <a:prstGeom prst="rect">
            <a:avLst/>
          </a:prstGeom>
          <a:noFill/>
        </p:spPr>
        <p:txBody>
          <a:bodyPr wrap="none" lIns="91428" tIns="45714" rIns="91428" bIns="45714" rtlCol="0">
            <a:spAutoFit/>
          </a:bodyPr>
          <a:lstStyle/>
          <a:p>
            <a:r>
              <a:rPr lang="zh-CN" altLang="en-US" sz="2135" b="1" dirty="0">
                <a:latin typeface="微软雅黑" panose="020B0503020204020204" pitchFamily="34" charset="-122"/>
                <a:ea typeface="微软雅黑" panose="020B0503020204020204" pitchFamily="34" charset="-122"/>
              </a:rPr>
              <a:t>添加文本</a:t>
            </a:r>
          </a:p>
        </p:txBody>
      </p:sp>
      <p:sp>
        <p:nvSpPr>
          <p:cNvPr id="33" name="Rectangle 70"/>
          <p:cNvSpPr/>
          <p:nvPr/>
        </p:nvSpPr>
        <p:spPr>
          <a:xfrm>
            <a:off x="2182279" y="4823372"/>
            <a:ext cx="3420642" cy="554283"/>
          </a:xfrm>
          <a:prstGeom prst="rect">
            <a:avLst/>
          </a:prstGeom>
        </p:spPr>
        <p:txBody>
          <a:bodyPr wrap="square" lIns="91428" tIns="45714" rIns="91428" bIns="45714">
            <a:spAutoFit/>
          </a:bodyPr>
          <a:lstStyle/>
          <a:p>
            <a:pPr algn="r"/>
            <a:r>
              <a:rPr lang="zh-CN" altLang="en-US" sz="1465" dirty="0">
                <a:latin typeface="微软雅黑" panose="020B0503020204020204" pitchFamily="34" charset="-122"/>
                <a:ea typeface="微软雅黑" panose="020B0503020204020204" pitchFamily="34" charset="-122"/>
              </a:rPr>
              <a:t>点击输入简要文本内容，文字内容需概况精炼的说明该分项内容</a:t>
            </a:r>
          </a:p>
        </p:txBody>
      </p:sp>
      <p:sp>
        <p:nvSpPr>
          <p:cNvPr id="40" name="TextBox 39"/>
          <p:cNvSpPr txBox="1"/>
          <p:nvPr/>
        </p:nvSpPr>
        <p:spPr>
          <a:xfrm>
            <a:off x="4321967" y="4467602"/>
            <a:ext cx="1280953" cy="420829"/>
          </a:xfrm>
          <a:prstGeom prst="rect">
            <a:avLst/>
          </a:prstGeom>
          <a:noFill/>
        </p:spPr>
        <p:txBody>
          <a:bodyPr wrap="none" lIns="91428" tIns="45714" rIns="91428" bIns="45714" rtlCol="0">
            <a:spAutoFit/>
          </a:bodyPr>
          <a:lstStyle/>
          <a:p>
            <a:pPr algn="r"/>
            <a:r>
              <a:rPr lang="zh-CN" altLang="en-US" sz="2135" b="1" dirty="0">
                <a:latin typeface="微软雅黑" panose="020B0503020204020204" pitchFamily="34" charset="-122"/>
                <a:ea typeface="微软雅黑" panose="020B0503020204020204" pitchFamily="34" charset="-122"/>
              </a:rPr>
              <a:t>添加文本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down)">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left)">
                                      <p:cBhvr>
                                        <p:cTn id="11" dur="500"/>
                                        <p:tgtEl>
                                          <p:spTgt spid="7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p:tgtEl>
                                          <p:spTgt spid="93"/>
                                        </p:tgtEl>
                                        <p:attrNameLst>
                                          <p:attrName>ppt_x</p:attrName>
                                        </p:attrNameLst>
                                      </p:cBhvr>
                                      <p:tavLst>
                                        <p:tav tm="0">
                                          <p:val>
                                            <p:strVal val="#ppt_x+#ppt_w*1.125000"/>
                                          </p:val>
                                        </p:tav>
                                        <p:tav tm="100000">
                                          <p:val>
                                            <p:strVal val="#ppt_x"/>
                                          </p:val>
                                        </p:tav>
                                      </p:tavLst>
                                    </p:anim>
                                    <p:animEffect transition="in" filter="wipe(left)">
                                      <p:cBhvr>
                                        <p:cTn id="20" dur="500"/>
                                        <p:tgtEl>
                                          <p:spTgt spid="93"/>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left)">
                                      <p:cBhvr>
                                        <p:cTn id="24" dur="500"/>
                                        <p:tgtEl>
                                          <p:spTgt spid="7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childTnLst>
                                </p:cTn>
                              </p:par>
                            </p:childTnLst>
                          </p:cTn>
                        </p:par>
                        <p:par>
                          <p:cTn id="29" fill="hold">
                            <p:stCondLst>
                              <p:cond delay="3000"/>
                            </p:stCondLst>
                            <p:childTnLst>
                              <p:par>
                                <p:cTn id="30" presetID="12" presetClass="entr" presetSubtype="8"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additive="base">
                                        <p:cTn id="32" dur="500"/>
                                        <p:tgtEl>
                                          <p:spTgt spid="96"/>
                                        </p:tgtEl>
                                        <p:attrNameLst>
                                          <p:attrName>ppt_x</p:attrName>
                                        </p:attrNameLst>
                                      </p:cBhvr>
                                      <p:tavLst>
                                        <p:tav tm="0">
                                          <p:val>
                                            <p:strVal val="#ppt_x-#ppt_w*1.125000"/>
                                          </p:val>
                                        </p:tav>
                                        <p:tav tm="100000">
                                          <p:val>
                                            <p:strVal val="#ppt_x"/>
                                          </p:val>
                                        </p:tav>
                                      </p:tavLst>
                                    </p:anim>
                                    <p:animEffect transition="in" filter="wipe(right)">
                                      <p:cBhvr>
                                        <p:cTn id="33" dur="500"/>
                                        <p:tgtEl>
                                          <p:spTgt spid="96"/>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wipe(left)">
                                      <p:cBhvr>
                                        <p:cTn id="37" dur="500"/>
                                        <p:tgtEl>
                                          <p:spTgt spid="75"/>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500"/>
                                        <p:tgtEl>
                                          <p:spTgt spid="83"/>
                                        </p:tgtEl>
                                      </p:cBhvr>
                                    </p:animEffect>
                                  </p:childTnLst>
                                </p:cTn>
                              </p:par>
                            </p:childTnLst>
                          </p:cTn>
                        </p:par>
                        <p:par>
                          <p:cTn id="42" fill="hold">
                            <p:stCondLst>
                              <p:cond delay="4500"/>
                            </p:stCondLst>
                            <p:childTnLst>
                              <p:par>
                                <p:cTn id="43" presetID="12" presetClass="entr" presetSubtype="2" fill="hold" nodeType="afterEffect">
                                  <p:stCondLst>
                                    <p:cond delay="0"/>
                                  </p:stCondLst>
                                  <p:childTnLst>
                                    <p:set>
                                      <p:cBhvr>
                                        <p:cTn id="44" dur="1" fill="hold">
                                          <p:stCondLst>
                                            <p:cond delay="0"/>
                                          </p:stCondLst>
                                        </p:cTn>
                                        <p:tgtEl>
                                          <p:spTgt spid="99"/>
                                        </p:tgtEl>
                                        <p:attrNameLst>
                                          <p:attrName>style.visibility</p:attrName>
                                        </p:attrNameLst>
                                      </p:cBhvr>
                                      <p:to>
                                        <p:strVal val="visible"/>
                                      </p:to>
                                    </p:set>
                                    <p:anim calcmode="lin" valueType="num">
                                      <p:cBhvr additive="base">
                                        <p:cTn id="45" dur="500"/>
                                        <p:tgtEl>
                                          <p:spTgt spid="99"/>
                                        </p:tgtEl>
                                        <p:attrNameLst>
                                          <p:attrName>ppt_x</p:attrName>
                                        </p:attrNameLst>
                                      </p:cBhvr>
                                      <p:tavLst>
                                        <p:tav tm="0">
                                          <p:val>
                                            <p:strVal val="#ppt_x+#ppt_w*1.125000"/>
                                          </p:val>
                                        </p:tav>
                                        <p:tav tm="100000">
                                          <p:val>
                                            <p:strVal val="#ppt_x"/>
                                          </p:val>
                                        </p:tav>
                                      </p:tavLst>
                                    </p:anim>
                                    <p:animEffect transition="in" filter="wipe(left)">
                                      <p:cBhvr>
                                        <p:cTn id="46" dur="500"/>
                                        <p:tgtEl>
                                          <p:spTgt spid="99"/>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additive="base">
                                        <p:cTn id="50" dur="500" fill="hold"/>
                                        <p:tgtEl>
                                          <p:spTgt spid="39"/>
                                        </p:tgtEl>
                                        <p:attrNameLst>
                                          <p:attrName>ppt_x</p:attrName>
                                        </p:attrNameLst>
                                      </p:cBhvr>
                                      <p:tavLst>
                                        <p:tav tm="0">
                                          <p:val>
                                            <p:strVal val="0-#ppt_w/2"/>
                                          </p:val>
                                        </p:tav>
                                        <p:tav tm="100000">
                                          <p:val>
                                            <p:strVal val="#ppt_x"/>
                                          </p:val>
                                        </p:tav>
                                      </p:tavLst>
                                    </p:anim>
                                    <p:anim calcmode="lin" valueType="num">
                                      <p:cBhvr additive="base">
                                        <p:cTn id="51" dur="500" fill="hold"/>
                                        <p:tgtEl>
                                          <p:spTgt spid="39"/>
                                        </p:tgtEl>
                                        <p:attrNameLst>
                                          <p:attrName>ppt_y</p:attrName>
                                        </p:attrNameLst>
                                      </p:cBhvr>
                                      <p:tavLst>
                                        <p:tav tm="0">
                                          <p:val>
                                            <p:strVal val="#ppt_y"/>
                                          </p:val>
                                        </p:tav>
                                        <p:tav tm="100000">
                                          <p:val>
                                            <p:strVal val="#ppt_y"/>
                                          </p:val>
                                        </p:tav>
                                      </p:tavLst>
                                    </p:anim>
                                  </p:childTnLst>
                                </p:cTn>
                              </p:par>
                              <p:par>
                                <p:cTn id="52" presetID="22" presetClass="entr" presetSubtype="1"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0-#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par>
                                <p:cTn id="60" presetID="22" presetClass="entr" presetSubtype="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up)">
                                      <p:cBhvr>
                                        <p:cTn id="62" dur="500"/>
                                        <p:tgtEl>
                                          <p:spTgt spid="31"/>
                                        </p:tgtEl>
                                      </p:cBhvr>
                                    </p:animEffect>
                                  </p:childTnLst>
                                </p:cTn>
                              </p:par>
                            </p:childTnLst>
                          </p:cTn>
                        </p:par>
                        <p:par>
                          <p:cTn id="63" fill="hold">
                            <p:stCondLst>
                              <p:cond delay="6000"/>
                            </p:stCondLst>
                            <p:childTnLst>
                              <p:par>
                                <p:cTn id="64" presetID="2" presetClass="entr" presetSubtype="8" fill="hold" grpId="0" nodeType="afterEffect">
                                  <p:stCondLst>
                                    <p:cond delay="0"/>
                                  </p:stCondLst>
                                  <p:childTnLst>
                                    <p:set>
                                      <p:cBhvr>
                                        <p:cTn id="65" dur="1" fill="hold">
                                          <p:stCondLst>
                                            <p:cond delay="0"/>
                                          </p:stCondLst>
                                        </p:cTn>
                                        <p:tgtEl>
                                          <p:spTgt spid="40"/>
                                        </p:tgtEl>
                                        <p:attrNameLst>
                                          <p:attrName>style.visibility</p:attrName>
                                        </p:attrNameLst>
                                      </p:cBhvr>
                                      <p:to>
                                        <p:strVal val="visible"/>
                                      </p:to>
                                    </p:set>
                                    <p:anim calcmode="lin" valueType="num">
                                      <p:cBhvr additive="base">
                                        <p:cTn id="66" dur="500" fill="hold"/>
                                        <p:tgtEl>
                                          <p:spTgt spid="40"/>
                                        </p:tgtEl>
                                        <p:attrNameLst>
                                          <p:attrName>ppt_x</p:attrName>
                                        </p:attrNameLst>
                                      </p:cBhvr>
                                      <p:tavLst>
                                        <p:tav tm="0">
                                          <p:val>
                                            <p:strVal val="0-#ppt_w/2"/>
                                          </p:val>
                                        </p:tav>
                                        <p:tav tm="100000">
                                          <p:val>
                                            <p:strVal val="#ppt_x"/>
                                          </p:val>
                                        </p:tav>
                                      </p:tavLst>
                                    </p:anim>
                                    <p:anim calcmode="lin" valueType="num">
                                      <p:cBhvr additive="base">
                                        <p:cTn id="67" dur="500" fill="hold"/>
                                        <p:tgtEl>
                                          <p:spTgt spid="40"/>
                                        </p:tgtEl>
                                        <p:attrNameLst>
                                          <p:attrName>ppt_y</p:attrName>
                                        </p:attrNameLst>
                                      </p:cBhvr>
                                      <p:tavLst>
                                        <p:tav tm="0">
                                          <p:val>
                                            <p:strVal val="#ppt_y"/>
                                          </p:val>
                                        </p:tav>
                                        <p:tav tm="100000">
                                          <p:val>
                                            <p:strVal val="#ppt_y"/>
                                          </p:val>
                                        </p:tav>
                                      </p:tavLst>
                                    </p:anim>
                                  </p:childTnLst>
                                </p:cTn>
                              </p:par>
                              <p:par>
                                <p:cTn id="68" presetID="2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wipe(up)">
                                      <p:cBhvr>
                                        <p:cTn id="7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38" grpId="0"/>
      <p:bldP spid="39" grpId="0"/>
      <p:bldP spid="31" grpId="0"/>
      <p:bldP spid="32" grpId="0"/>
      <p:bldP spid="33"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sp>
        <p:nvSpPr>
          <p:cNvPr id="100" name="Freeform 35"/>
          <p:cNvSpPr/>
          <p:nvPr/>
        </p:nvSpPr>
        <p:spPr>
          <a:xfrm>
            <a:off x="979552" y="2753773"/>
            <a:ext cx="2920287" cy="962367"/>
          </a:xfrm>
          <a:custGeom>
            <a:avLst/>
            <a:gdLst>
              <a:gd name="connsiteX0" fmla="*/ 0 w 2920666"/>
              <a:gd name="connsiteY0" fmla="*/ 0 h 962492"/>
              <a:gd name="connsiteX1" fmla="*/ 2920666 w 2920666"/>
              <a:gd name="connsiteY1" fmla="*/ 0 h 962492"/>
              <a:gd name="connsiteX2" fmla="*/ 2920666 w 2920666"/>
              <a:gd name="connsiteY2" fmla="*/ 962492 h 962492"/>
              <a:gd name="connsiteX3" fmla="*/ 0 w 2920666"/>
              <a:gd name="connsiteY3" fmla="*/ 962492 h 962492"/>
              <a:gd name="connsiteX4" fmla="*/ 0 w 2920666"/>
              <a:gd name="connsiteY4" fmla="*/ 0 h 96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0666" h="962492">
                <a:moveTo>
                  <a:pt x="0" y="0"/>
                </a:moveTo>
                <a:lnTo>
                  <a:pt x="2920666" y="0"/>
                </a:lnTo>
                <a:lnTo>
                  <a:pt x="2920666" y="962492"/>
                </a:lnTo>
                <a:lnTo>
                  <a:pt x="0" y="96249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8200" tIns="98200" rIns="98200" bIns="98200" numCol="1" spcCol="1270" anchor="ctr" anchorCtr="0">
            <a:noAutofit/>
          </a:bodyPr>
          <a:lstStyle/>
          <a:p>
            <a:pPr algn="ctr" defTabSz="1933575">
              <a:lnSpc>
                <a:spcPct val="90000"/>
              </a:lnSpc>
              <a:spcBef>
                <a:spcPct val="0"/>
              </a:spcBef>
              <a:spcAft>
                <a:spcPct val="35000"/>
              </a:spcAft>
            </a:pPr>
            <a:endParaRPr lang="en-GB" sz="5865">
              <a:solidFill>
                <a:schemeClr val="tx1"/>
              </a:solidFill>
            </a:endParaRPr>
          </a:p>
        </p:txBody>
      </p:sp>
      <p:sp>
        <p:nvSpPr>
          <p:cNvPr id="101" name="Oval 36"/>
          <p:cNvSpPr/>
          <p:nvPr/>
        </p:nvSpPr>
        <p:spPr>
          <a:xfrm>
            <a:off x="976233" y="2461081"/>
            <a:ext cx="232295" cy="23229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Oval 37"/>
          <p:cNvSpPr/>
          <p:nvPr/>
        </p:nvSpPr>
        <p:spPr>
          <a:xfrm>
            <a:off x="1138840" y="2135867"/>
            <a:ext cx="232295" cy="23229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3" name="Oval 38"/>
          <p:cNvSpPr/>
          <p:nvPr/>
        </p:nvSpPr>
        <p:spPr>
          <a:xfrm>
            <a:off x="1529096" y="2200910"/>
            <a:ext cx="365035" cy="36503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4" name="Oval 39"/>
          <p:cNvSpPr/>
          <p:nvPr/>
        </p:nvSpPr>
        <p:spPr>
          <a:xfrm>
            <a:off x="1854310" y="1843174"/>
            <a:ext cx="232295" cy="23229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Oval 40"/>
          <p:cNvSpPr/>
          <p:nvPr/>
        </p:nvSpPr>
        <p:spPr>
          <a:xfrm>
            <a:off x="2277088" y="1713089"/>
            <a:ext cx="232295" cy="23229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6" name="Oval 41"/>
          <p:cNvSpPr/>
          <p:nvPr/>
        </p:nvSpPr>
        <p:spPr>
          <a:xfrm>
            <a:off x="2797430" y="1940739"/>
            <a:ext cx="232295" cy="23229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7" name="Oval 42"/>
          <p:cNvSpPr/>
          <p:nvPr/>
        </p:nvSpPr>
        <p:spPr>
          <a:xfrm>
            <a:off x="3122644" y="2103346"/>
            <a:ext cx="365035" cy="36503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Oval 43"/>
          <p:cNvSpPr/>
          <p:nvPr/>
        </p:nvSpPr>
        <p:spPr>
          <a:xfrm>
            <a:off x="3577942" y="2461081"/>
            <a:ext cx="232295" cy="23229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9" name="Oval 44"/>
          <p:cNvSpPr/>
          <p:nvPr/>
        </p:nvSpPr>
        <p:spPr>
          <a:xfrm>
            <a:off x="3773071" y="2818815"/>
            <a:ext cx="232295" cy="23229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0" name="Oval 45"/>
          <p:cNvSpPr/>
          <p:nvPr/>
        </p:nvSpPr>
        <p:spPr>
          <a:xfrm>
            <a:off x="2081960" y="2135867"/>
            <a:ext cx="597330" cy="597330"/>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Oval 46"/>
          <p:cNvSpPr/>
          <p:nvPr/>
        </p:nvSpPr>
        <p:spPr>
          <a:xfrm>
            <a:off x="813626" y="3371679"/>
            <a:ext cx="232295" cy="23229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2" name="Oval 47"/>
          <p:cNvSpPr/>
          <p:nvPr/>
        </p:nvSpPr>
        <p:spPr>
          <a:xfrm>
            <a:off x="1008755" y="3664371"/>
            <a:ext cx="365035" cy="36503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Oval 48"/>
          <p:cNvSpPr/>
          <p:nvPr/>
        </p:nvSpPr>
        <p:spPr>
          <a:xfrm>
            <a:off x="1496575" y="3924542"/>
            <a:ext cx="530962" cy="530962"/>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4" name="Oval 49"/>
          <p:cNvSpPr/>
          <p:nvPr/>
        </p:nvSpPr>
        <p:spPr>
          <a:xfrm>
            <a:off x="2179523" y="4347320"/>
            <a:ext cx="232295" cy="23229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5" name="Oval 50"/>
          <p:cNvSpPr/>
          <p:nvPr/>
        </p:nvSpPr>
        <p:spPr>
          <a:xfrm>
            <a:off x="2309610" y="3924542"/>
            <a:ext cx="365035" cy="36503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6" name="Oval 51"/>
          <p:cNvSpPr/>
          <p:nvPr/>
        </p:nvSpPr>
        <p:spPr>
          <a:xfrm>
            <a:off x="2634823" y="4379842"/>
            <a:ext cx="232295" cy="23229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7" name="Oval 52"/>
          <p:cNvSpPr/>
          <p:nvPr/>
        </p:nvSpPr>
        <p:spPr>
          <a:xfrm>
            <a:off x="2927515" y="3859499"/>
            <a:ext cx="530962" cy="530962"/>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8" name="Oval 53"/>
          <p:cNvSpPr/>
          <p:nvPr/>
        </p:nvSpPr>
        <p:spPr>
          <a:xfrm>
            <a:off x="3642985" y="3729415"/>
            <a:ext cx="365035" cy="365035"/>
          </a:xfrm>
          <a:prstGeom prst="ellipse">
            <a:avLst/>
          </a:prstGeom>
          <a:gradFill>
            <a:gsLst>
              <a:gs pos="0">
                <a:srgbClr val="E30000"/>
              </a:gs>
              <a:gs pos="100000">
                <a:srgbClr val="760303"/>
              </a:gs>
            </a:gsLst>
            <a:lin ang="5400000" scaled="0"/>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9" name="Chevron 54"/>
          <p:cNvSpPr/>
          <p:nvPr/>
        </p:nvSpPr>
        <p:spPr>
          <a:xfrm>
            <a:off x="4008021" y="2200368"/>
            <a:ext cx="1072057" cy="2046676"/>
          </a:xfrm>
          <a:prstGeom prst="chevron">
            <a:avLst>
              <a:gd name="adj" fmla="val 62310"/>
            </a:avLst>
          </a:prstGeom>
          <a:solidFill>
            <a:srgbClr val="C0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0" name="Chevron 55"/>
          <p:cNvSpPr/>
          <p:nvPr/>
        </p:nvSpPr>
        <p:spPr>
          <a:xfrm>
            <a:off x="7396779" y="2200368"/>
            <a:ext cx="1072057" cy="2046676"/>
          </a:xfrm>
          <a:prstGeom prst="chevron">
            <a:avLst>
              <a:gd name="adj" fmla="val 62310"/>
            </a:avLst>
          </a:prstGeom>
          <a:solidFill>
            <a:srgbClr val="C0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1" name="Freeform 56"/>
          <p:cNvSpPr/>
          <p:nvPr/>
        </p:nvSpPr>
        <p:spPr>
          <a:xfrm>
            <a:off x="8892761" y="2055173"/>
            <a:ext cx="2485224" cy="2485224"/>
          </a:xfrm>
          <a:custGeom>
            <a:avLst/>
            <a:gdLst>
              <a:gd name="connsiteX0" fmla="*/ 0 w 2485548"/>
              <a:gd name="connsiteY0" fmla="*/ 1242774 h 2485548"/>
              <a:gd name="connsiteX1" fmla="*/ 1242774 w 2485548"/>
              <a:gd name="connsiteY1" fmla="*/ 0 h 2485548"/>
              <a:gd name="connsiteX2" fmla="*/ 2485548 w 2485548"/>
              <a:gd name="connsiteY2" fmla="*/ 1242774 h 2485548"/>
              <a:gd name="connsiteX3" fmla="*/ 1242774 w 2485548"/>
              <a:gd name="connsiteY3" fmla="*/ 2485548 h 2485548"/>
              <a:gd name="connsiteX4" fmla="*/ 0 w 2485548"/>
              <a:gd name="connsiteY4" fmla="*/ 1242774 h 2485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548" h="2485548">
                <a:moveTo>
                  <a:pt x="0" y="1242774"/>
                </a:moveTo>
                <a:cubicBezTo>
                  <a:pt x="0" y="556409"/>
                  <a:pt x="556409" y="0"/>
                  <a:pt x="1242774" y="0"/>
                </a:cubicBezTo>
                <a:cubicBezTo>
                  <a:pt x="1929139" y="0"/>
                  <a:pt x="2485548" y="556409"/>
                  <a:pt x="2485548" y="1242774"/>
                </a:cubicBezTo>
                <a:cubicBezTo>
                  <a:pt x="2485548" y="1929139"/>
                  <a:pt x="1929139" y="2485548"/>
                  <a:pt x="1242774" y="2485548"/>
                </a:cubicBezTo>
                <a:cubicBezTo>
                  <a:pt x="556409" y="2485548"/>
                  <a:pt x="0" y="1929139"/>
                  <a:pt x="0" y="1242774"/>
                </a:cubicBezTo>
                <a:close/>
              </a:path>
            </a:pathLst>
          </a:custGeom>
          <a:blipFill rotWithShape="1">
            <a:blip r:embed="rId3"/>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85270" tIns="485270" rIns="485270" bIns="485270" numCol="1" spcCol="1270" anchor="ctr" anchorCtr="0">
            <a:noAutofit/>
          </a:bodyPr>
          <a:lstStyle/>
          <a:p>
            <a:pPr algn="ctr" defTabSz="2066925">
              <a:lnSpc>
                <a:spcPct val="90000"/>
              </a:lnSpc>
              <a:spcBef>
                <a:spcPct val="0"/>
              </a:spcBef>
              <a:spcAft>
                <a:spcPct val="35000"/>
              </a:spcAft>
            </a:pPr>
            <a:endParaRPr lang="en-GB" sz="6265">
              <a:solidFill>
                <a:schemeClr val="tx1"/>
              </a:solidFill>
            </a:endParaRPr>
          </a:p>
        </p:txBody>
      </p:sp>
      <p:sp>
        <p:nvSpPr>
          <p:cNvPr id="97" name="TextBox 96"/>
          <p:cNvSpPr txBox="1"/>
          <p:nvPr/>
        </p:nvSpPr>
        <p:spPr>
          <a:xfrm>
            <a:off x="5155177" y="2469812"/>
            <a:ext cx="2031061" cy="461605"/>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点击添加文本</a:t>
            </a:r>
          </a:p>
        </p:txBody>
      </p:sp>
      <p:sp>
        <p:nvSpPr>
          <p:cNvPr id="98" name="TextBox 97"/>
          <p:cNvSpPr txBox="1"/>
          <p:nvPr/>
        </p:nvSpPr>
        <p:spPr>
          <a:xfrm>
            <a:off x="1545261" y="2995830"/>
            <a:ext cx="2031061" cy="461605"/>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点击添加文本</a:t>
            </a:r>
          </a:p>
        </p:txBody>
      </p:sp>
      <p:sp>
        <p:nvSpPr>
          <p:cNvPr id="123" name="Rectangle 60"/>
          <p:cNvSpPr/>
          <p:nvPr/>
        </p:nvSpPr>
        <p:spPr>
          <a:xfrm>
            <a:off x="1191272" y="4930732"/>
            <a:ext cx="2504145" cy="1001265"/>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24" name="Rectangle 61"/>
          <p:cNvSpPr/>
          <p:nvPr/>
        </p:nvSpPr>
        <p:spPr>
          <a:xfrm>
            <a:off x="4843735" y="4930732"/>
            <a:ext cx="2504145" cy="1001265"/>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25" name="Rectangle 62"/>
          <p:cNvSpPr/>
          <p:nvPr/>
        </p:nvSpPr>
        <p:spPr>
          <a:xfrm>
            <a:off x="8543422" y="4930732"/>
            <a:ext cx="2504145" cy="1001265"/>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33" name="Rectangle 61"/>
          <p:cNvSpPr/>
          <p:nvPr/>
        </p:nvSpPr>
        <p:spPr>
          <a:xfrm>
            <a:off x="5197267" y="2948438"/>
            <a:ext cx="2055233" cy="1224756"/>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 calcmode="lin" valueType="num">
                                      <p:cBhvr additive="base">
                                        <p:cTn id="11" dur="500" fill="hold"/>
                                        <p:tgtEl>
                                          <p:spTgt spid="101"/>
                                        </p:tgtEl>
                                        <p:attrNameLst>
                                          <p:attrName>ppt_x</p:attrName>
                                        </p:attrNameLst>
                                      </p:cBhvr>
                                      <p:tavLst>
                                        <p:tav tm="0">
                                          <p:val>
                                            <p:strVal val="#ppt_x"/>
                                          </p:val>
                                        </p:tav>
                                        <p:tav tm="100000">
                                          <p:val>
                                            <p:strVal val="#ppt_x"/>
                                          </p:val>
                                        </p:tav>
                                      </p:tavLst>
                                    </p:anim>
                                    <p:anim calcmode="lin" valueType="num">
                                      <p:cBhvr additive="base">
                                        <p:cTn id="12" dur="500" fill="hold"/>
                                        <p:tgtEl>
                                          <p:spTgt spid="1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ppt_x"/>
                                          </p:val>
                                        </p:tav>
                                        <p:tav tm="100000">
                                          <p:val>
                                            <p:strVal val="#ppt_x"/>
                                          </p:val>
                                        </p:tav>
                                      </p:tavLst>
                                    </p:anim>
                                    <p:anim calcmode="lin" valueType="num">
                                      <p:cBhvr additive="base">
                                        <p:cTn id="16" dur="500" fill="hold"/>
                                        <p:tgtEl>
                                          <p:spTgt spid="10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 calcmode="lin" valueType="num">
                                      <p:cBhvr additive="base">
                                        <p:cTn id="19" dur="500" fill="hold"/>
                                        <p:tgtEl>
                                          <p:spTgt spid="103"/>
                                        </p:tgtEl>
                                        <p:attrNameLst>
                                          <p:attrName>ppt_x</p:attrName>
                                        </p:attrNameLst>
                                      </p:cBhvr>
                                      <p:tavLst>
                                        <p:tav tm="0">
                                          <p:val>
                                            <p:strVal val="#ppt_x"/>
                                          </p:val>
                                        </p:tav>
                                        <p:tav tm="100000">
                                          <p:val>
                                            <p:strVal val="#ppt_x"/>
                                          </p:val>
                                        </p:tav>
                                      </p:tavLst>
                                    </p:anim>
                                    <p:anim calcmode="lin" valueType="num">
                                      <p:cBhvr additive="base">
                                        <p:cTn id="20" dur="500" fill="hold"/>
                                        <p:tgtEl>
                                          <p:spTgt spid="10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4"/>
                                        </p:tgtEl>
                                        <p:attrNameLst>
                                          <p:attrName>style.visibility</p:attrName>
                                        </p:attrNameLst>
                                      </p:cBhvr>
                                      <p:to>
                                        <p:strVal val="visible"/>
                                      </p:to>
                                    </p:set>
                                    <p:anim calcmode="lin" valueType="num">
                                      <p:cBhvr additive="base">
                                        <p:cTn id="23" dur="750" fill="hold"/>
                                        <p:tgtEl>
                                          <p:spTgt spid="104"/>
                                        </p:tgtEl>
                                        <p:attrNameLst>
                                          <p:attrName>ppt_x</p:attrName>
                                        </p:attrNameLst>
                                      </p:cBhvr>
                                      <p:tavLst>
                                        <p:tav tm="0">
                                          <p:val>
                                            <p:strVal val="#ppt_x"/>
                                          </p:val>
                                        </p:tav>
                                        <p:tav tm="100000">
                                          <p:val>
                                            <p:strVal val="#ppt_x"/>
                                          </p:val>
                                        </p:tav>
                                      </p:tavLst>
                                    </p:anim>
                                    <p:anim calcmode="lin" valueType="num">
                                      <p:cBhvr additive="base">
                                        <p:cTn id="24" dur="750" fill="hold"/>
                                        <p:tgtEl>
                                          <p:spTgt spid="10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25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fill="hold"/>
                                        <p:tgtEl>
                                          <p:spTgt spid="105"/>
                                        </p:tgtEl>
                                        <p:attrNameLst>
                                          <p:attrName>ppt_x</p:attrName>
                                        </p:attrNameLst>
                                      </p:cBhvr>
                                      <p:tavLst>
                                        <p:tav tm="0">
                                          <p:val>
                                            <p:strVal val="#ppt_x"/>
                                          </p:val>
                                        </p:tav>
                                        <p:tav tm="100000">
                                          <p:val>
                                            <p:strVal val="#ppt_x"/>
                                          </p:val>
                                        </p:tav>
                                      </p:tavLst>
                                    </p:anim>
                                    <p:anim calcmode="lin" valueType="num">
                                      <p:cBhvr additive="base">
                                        <p:cTn id="28" dur="500" fill="hold"/>
                                        <p:tgtEl>
                                          <p:spTgt spid="10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6"/>
                                        </p:tgtEl>
                                        <p:attrNameLst>
                                          <p:attrName>style.visibility</p:attrName>
                                        </p:attrNameLst>
                                      </p:cBhvr>
                                      <p:to>
                                        <p:strVal val="visible"/>
                                      </p:to>
                                    </p:set>
                                    <p:anim calcmode="lin" valueType="num">
                                      <p:cBhvr additive="base">
                                        <p:cTn id="31" dur="500" fill="hold"/>
                                        <p:tgtEl>
                                          <p:spTgt spid="106"/>
                                        </p:tgtEl>
                                        <p:attrNameLst>
                                          <p:attrName>ppt_x</p:attrName>
                                        </p:attrNameLst>
                                      </p:cBhvr>
                                      <p:tavLst>
                                        <p:tav tm="0">
                                          <p:val>
                                            <p:strVal val="#ppt_x"/>
                                          </p:val>
                                        </p:tav>
                                        <p:tav tm="100000">
                                          <p:val>
                                            <p:strVal val="#ppt_x"/>
                                          </p:val>
                                        </p:tav>
                                      </p:tavLst>
                                    </p:anim>
                                    <p:anim calcmode="lin" valueType="num">
                                      <p:cBhvr additive="base">
                                        <p:cTn id="32" dur="500" fill="hold"/>
                                        <p:tgtEl>
                                          <p:spTgt spid="10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7"/>
                                        </p:tgtEl>
                                        <p:attrNameLst>
                                          <p:attrName>style.visibility</p:attrName>
                                        </p:attrNameLst>
                                      </p:cBhvr>
                                      <p:to>
                                        <p:strVal val="visible"/>
                                      </p:to>
                                    </p:set>
                                    <p:anim calcmode="lin" valueType="num">
                                      <p:cBhvr additive="base">
                                        <p:cTn id="35" dur="250" fill="hold"/>
                                        <p:tgtEl>
                                          <p:spTgt spid="107"/>
                                        </p:tgtEl>
                                        <p:attrNameLst>
                                          <p:attrName>ppt_x</p:attrName>
                                        </p:attrNameLst>
                                      </p:cBhvr>
                                      <p:tavLst>
                                        <p:tav tm="0">
                                          <p:val>
                                            <p:strVal val="#ppt_x"/>
                                          </p:val>
                                        </p:tav>
                                        <p:tav tm="100000">
                                          <p:val>
                                            <p:strVal val="#ppt_x"/>
                                          </p:val>
                                        </p:tav>
                                      </p:tavLst>
                                    </p:anim>
                                    <p:anim calcmode="lin" valueType="num">
                                      <p:cBhvr additive="base">
                                        <p:cTn id="36" dur="250" fill="hold"/>
                                        <p:tgtEl>
                                          <p:spTgt spid="10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 calcmode="lin" valueType="num">
                                      <p:cBhvr additive="base">
                                        <p:cTn id="39" dur="750" fill="hold"/>
                                        <p:tgtEl>
                                          <p:spTgt spid="108"/>
                                        </p:tgtEl>
                                        <p:attrNameLst>
                                          <p:attrName>ppt_x</p:attrName>
                                        </p:attrNameLst>
                                      </p:cBhvr>
                                      <p:tavLst>
                                        <p:tav tm="0">
                                          <p:val>
                                            <p:strVal val="#ppt_x"/>
                                          </p:val>
                                        </p:tav>
                                        <p:tav tm="100000">
                                          <p:val>
                                            <p:strVal val="#ppt_x"/>
                                          </p:val>
                                        </p:tav>
                                      </p:tavLst>
                                    </p:anim>
                                    <p:anim calcmode="lin" valueType="num">
                                      <p:cBhvr additive="base">
                                        <p:cTn id="40" dur="750" fill="hold"/>
                                        <p:tgtEl>
                                          <p:spTgt spid="10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9"/>
                                        </p:tgtEl>
                                        <p:attrNameLst>
                                          <p:attrName>style.visibility</p:attrName>
                                        </p:attrNameLst>
                                      </p:cBhvr>
                                      <p:to>
                                        <p:strVal val="visible"/>
                                      </p:to>
                                    </p:set>
                                    <p:anim calcmode="lin" valueType="num">
                                      <p:cBhvr additive="base">
                                        <p:cTn id="43" dur="500" fill="hold"/>
                                        <p:tgtEl>
                                          <p:spTgt spid="109"/>
                                        </p:tgtEl>
                                        <p:attrNameLst>
                                          <p:attrName>ppt_x</p:attrName>
                                        </p:attrNameLst>
                                      </p:cBhvr>
                                      <p:tavLst>
                                        <p:tav tm="0">
                                          <p:val>
                                            <p:strVal val="#ppt_x"/>
                                          </p:val>
                                        </p:tav>
                                        <p:tav tm="100000">
                                          <p:val>
                                            <p:strVal val="#ppt_x"/>
                                          </p:val>
                                        </p:tav>
                                      </p:tavLst>
                                    </p:anim>
                                    <p:anim calcmode="lin" valueType="num">
                                      <p:cBhvr additive="base">
                                        <p:cTn id="44" dur="500" fill="hold"/>
                                        <p:tgtEl>
                                          <p:spTgt spid="10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additive="base">
                                        <p:cTn id="47" dur="750" fill="hold"/>
                                        <p:tgtEl>
                                          <p:spTgt spid="110"/>
                                        </p:tgtEl>
                                        <p:attrNameLst>
                                          <p:attrName>ppt_x</p:attrName>
                                        </p:attrNameLst>
                                      </p:cBhvr>
                                      <p:tavLst>
                                        <p:tav tm="0">
                                          <p:val>
                                            <p:strVal val="#ppt_x"/>
                                          </p:val>
                                        </p:tav>
                                        <p:tav tm="100000">
                                          <p:val>
                                            <p:strVal val="#ppt_x"/>
                                          </p:val>
                                        </p:tav>
                                      </p:tavLst>
                                    </p:anim>
                                    <p:anim calcmode="lin" valueType="num">
                                      <p:cBhvr additive="base">
                                        <p:cTn id="48" dur="750" fill="hold"/>
                                        <p:tgtEl>
                                          <p:spTgt spid="11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fill="hold"/>
                                        <p:tgtEl>
                                          <p:spTgt spid="111"/>
                                        </p:tgtEl>
                                        <p:attrNameLst>
                                          <p:attrName>ppt_x</p:attrName>
                                        </p:attrNameLst>
                                      </p:cBhvr>
                                      <p:tavLst>
                                        <p:tav tm="0">
                                          <p:val>
                                            <p:strVal val="#ppt_x"/>
                                          </p:val>
                                        </p:tav>
                                        <p:tav tm="100000">
                                          <p:val>
                                            <p:strVal val="#ppt_x"/>
                                          </p:val>
                                        </p:tav>
                                      </p:tavLst>
                                    </p:anim>
                                    <p:anim calcmode="lin" valueType="num">
                                      <p:cBhvr additive="base">
                                        <p:cTn id="52" dur="500" fill="hold"/>
                                        <p:tgtEl>
                                          <p:spTgt spid="11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2"/>
                                        </p:tgtEl>
                                        <p:attrNameLst>
                                          <p:attrName>style.visibility</p:attrName>
                                        </p:attrNameLst>
                                      </p:cBhvr>
                                      <p:to>
                                        <p:strVal val="visible"/>
                                      </p:to>
                                    </p:set>
                                    <p:anim calcmode="lin" valueType="num">
                                      <p:cBhvr additive="base">
                                        <p:cTn id="55" dur="250" fill="hold"/>
                                        <p:tgtEl>
                                          <p:spTgt spid="112"/>
                                        </p:tgtEl>
                                        <p:attrNameLst>
                                          <p:attrName>ppt_x</p:attrName>
                                        </p:attrNameLst>
                                      </p:cBhvr>
                                      <p:tavLst>
                                        <p:tav tm="0">
                                          <p:val>
                                            <p:strVal val="#ppt_x"/>
                                          </p:val>
                                        </p:tav>
                                        <p:tav tm="100000">
                                          <p:val>
                                            <p:strVal val="#ppt_x"/>
                                          </p:val>
                                        </p:tav>
                                      </p:tavLst>
                                    </p:anim>
                                    <p:anim calcmode="lin" valueType="num">
                                      <p:cBhvr additive="base">
                                        <p:cTn id="56" dur="250" fill="hold"/>
                                        <p:tgtEl>
                                          <p:spTgt spid="112"/>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4"/>
                                        </p:tgtEl>
                                        <p:attrNameLst>
                                          <p:attrName>style.visibility</p:attrName>
                                        </p:attrNameLst>
                                      </p:cBhvr>
                                      <p:to>
                                        <p:strVal val="visible"/>
                                      </p:to>
                                    </p:set>
                                    <p:anim calcmode="lin" valueType="num">
                                      <p:cBhvr additive="base">
                                        <p:cTn id="63" dur="750" fill="hold"/>
                                        <p:tgtEl>
                                          <p:spTgt spid="114"/>
                                        </p:tgtEl>
                                        <p:attrNameLst>
                                          <p:attrName>ppt_x</p:attrName>
                                        </p:attrNameLst>
                                      </p:cBhvr>
                                      <p:tavLst>
                                        <p:tav tm="0">
                                          <p:val>
                                            <p:strVal val="#ppt_x"/>
                                          </p:val>
                                        </p:tav>
                                        <p:tav tm="100000">
                                          <p:val>
                                            <p:strVal val="#ppt_x"/>
                                          </p:val>
                                        </p:tav>
                                      </p:tavLst>
                                    </p:anim>
                                    <p:anim calcmode="lin" valueType="num">
                                      <p:cBhvr additive="base">
                                        <p:cTn id="64" dur="750" fill="hold"/>
                                        <p:tgtEl>
                                          <p:spTgt spid="114"/>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5"/>
                                        </p:tgtEl>
                                        <p:attrNameLst>
                                          <p:attrName>style.visibility</p:attrName>
                                        </p:attrNameLst>
                                      </p:cBhvr>
                                      <p:to>
                                        <p:strVal val="visible"/>
                                      </p:to>
                                    </p:set>
                                    <p:anim calcmode="lin" valueType="num">
                                      <p:cBhvr additive="base">
                                        <p:cTn id="67" dur="500" fill="hold"/>
                                        <p:tgtEl>
                                          <p:spTgt spid="115"/>
                                        </p:tgtEl>
                                        <p:attrNameLst>
                                          <p:attrName>ppt_x</p:attrName>
                                        </p:attrNameLst>
                                      </p:cBhvr>
                                      <p:tavLst>
                                        <p:tav tm="0">
                                          <p:val>
                                            <p:strVal val="#ppt_x"/>
                                          </p:val>
                                        </p:tav>
                                        <p:tav tm="100000">
                                          <p:val>
                                            <p:strVal val="#ppt_x"/>
                                          </p:val>
                                        </p:tav>
                                      </p:tavLst>
                                    </p:anim>
                                    <p:anim calcmode="lin" valueType="num">
                                      <p:cBhvr additive="base">
                                        <p:cTn id="68" dur="500" fill="hold"/>
                                        <p:tgtEl>
                                          <p:spTgt spid="115"/>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500" fill="hold"/>
                                        <p:tgtEl>
                                          <p:spTgt spid="116"/>
                                        </p:tgtEl>
                                        <p:attrNameLst>
                                          <p:attrName>ppt_x</p:attrName>
                                        </p:attrNameLst>
                                      </p:cBhvr>
                                      <p:tavLst>
                                        <p:tav tm="0">
                                          <p:val>
                                            <p:strVal val="#ppt_x"/>
                                          </p:val>
                                        </p:tav>
                                        <p:tav tm="100000">
                                          <p:val>
                                            <p:strVal val="#ppt_x"/>
                                          </p:val>
                                        </p:tav>
                                      </p:tavLst>
                                    </p:anim>
                                    <p:anim calcmode="lin" valueType="num">
                                      <p:cBhvr additive="base">
                                        <p:cTn id="72" dur="500" fill="hold"/>
                                        <p:tgtEl>
                                          <p:spTgt spid="116"/>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7"/>
                                        </p:tgtEl>
                                        <p:attrNameLst>
                                          <p:attrName>style.visibility</p:attrName>
                                        </p:attrNameLst>
                                      </p:cBhvr>
                                      <p:to>
                                        <p:strVal val="visible"/>
                                      </p:to>
                                    </p:set>
                                    <p:anim calcmode="lin" valueType="num">
                                      <p:cBhvr additive="base">
                                        <p:cTn id="75" dur="500" fill="hold"/>
                                        <p:tgtEl>
                                          <p:spTgt spid="117"/>
                                        </p:tgtEl>
                                        <p:attrNameLst>
                                          <p:attrName>ppt_x</p:attrName>
                                        </p:attrNameLst>
                                      </p:cBhvr>
                                      <p:tavLst>
                                        <p:tav tm="0">
                                          <p:val>
                                            <p:strVal val="#ppt_x"/>
                                          </p:val>
                                        </p:tav>
                                        <p:tav tm="100000">
                                          <p:val>
                                            <p:strVal val="#ppt_x"/>
                                          </p:val>
                                        </p:tav>
                                      </p:tavLst>
                                    </p:anim>
                                    <p:anim calcmode="lin" valueType="num">
                                      <p:cBhvr additive="base">
                                        <p:cTn id="76" dur="500" fill="hold"/>
                                        <p:tgtEl>
                                          <p:spTgt spid="11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18"/>
                                        </p:tgtEl>
                                        <p:attrNameLst>
                                          <p:attrName>style.visibility</p:attrName>
                                        </p:attrNameLst>
                                      </p:cBhvr>
                                      <p:to>
                                        <p:strVal val="visible"/>
                                      </p:to>
                                    </p:set>
                                    <p:anim calcmode="lin" valueType="num">
                                      <p:cBhvr additive="base">
                                        <p:cTn id="79" dur="500" fill="hold"/>
                                        <p:tgtEl>
                                          <p:spTgt spid="118"/>
                                        </p:tgtEl>
                                        <p:attrNameLst>
                                          <p:attrName>ppt_x</p:attrName>
                                        </p:attrNameLst>
                                      </p:cBhvr>
                                      <p:tavLst>
                                        <p:tav tm="0">
                                          <p:val>
                                            <p:strVal val="#ppt_x"/>
                                          </p:val>
                                        </p:tav>
                                        <p:tav tm="100000">
                                          <p:val>
                                            <p:strVal val="#ppt_x"/>
                                          </p:val>
                                        </p:tav>
                                      </p:tavLst>
                                    </p:anim>
                                    <p:anim calcmode="lin" valueType="num">
                                      <p:cBhvr additive="base">
                                        <p:cTn id="80" dur="500" fill="hold"/>
                                        <p:tgtEl>
                                          <p:spTgt spid="118"/>
                                        </p:tgtEl>
                                        <p:attrNameLst>
                                          <p:attrName>ppt_y</p:attrName>
                                        </p:attrNameLst>
                                      </p:cBhvr>
                                      <p:tavLst>
                                        <p:tav tm="0">
                                          <p:val>
                                            <p:strVal val="1+#ppt_h/2"/>
                                          </p:val>
                                        </p:tav>
                                        <p:tav tm="100000">
                                          <p:val>
                                            <p:strVal val="#ppt_y"/>
                                          </p:val>
                                        </p:tav>
                                      </p:tavLst>
                                    </p:anim>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childTnLst>
                          </p:cTn>
                        </p:par>
                        <p:par>
                          <p:cTn id="85" fill="hold">
                            <p:stCondLst>
                              <p:cond delay="1000"/>
                            </p:stCondLst>
                            <p:childTnLst>
                              <p:par>
                                <p:cTn id="86" presetID="12" presetClass="entr" presetSubtype="8" fill="hold" nodeType="afterEffect">
                                  <p:stCondLst>
                                    <p:cond delay="0"/>
                                  </p:stCondLst>
                                  <p:childTnLst>
                                    <p:set>
                                      <p:cBhvr>
                                        <p:cTn id="87" dur="1" fill="hold">
                                          <p:stCondLst>
                                            <p:cond delay="0"/>
                                          </p:stCondLst>
                                        </p:cTn>
                                        <p:tgtEl>
                                          <p:spTgt spid="119"/>
                                        </p:tgtEl>
                                        <p:attrNameLst>
                                          <p:attrName>style.visibility</p:attrName>
                                        </p:attrNameLst>
                                      </p:cBhvr>
                                      <p:to>
                                        <p:strVal val="visible"/>
                                      </p:to>
                                    </p:set>
                                    <p:anim calcmode="lin" valueType="num">
                                      <p:cBhvr additive="base">
                                        <p:cTn id="88" dur="500"/>
                                        <p:tgtEl>
                                          <p:spTgt spid="119"/>
                                        </p:tgtEl>
                                        <p:attrNameLst>
                                          <p:attrName>ppt_x</p:attrName>
                                        </p:attrNameLst>
                                      </p:cBhvr>
                                      <p:tavLst>
                                        <p:tav tm="0">
                                          <p:val>
                                            <p:strVal val="#ppt_x-#ppt_w*1.125000"/>
                                          </p:val>
                                        </p:tav>
                                        <p:tav tm="100000">
                                          <p:val>
                                            <p:strVal val="#ppt_x"/>
                                          </p:val>
                                        </p:tav>
                                      </p:tavLst>
                                    </p:anim>
                                    <p:animEffect transition="in" filter="wipe(right)">
                                      <p:cBhvr>
                                        <p:cTn id="89" dur="500"/>
                                        <p:tgtEl>
                                          <p:spTgt spid="119"/>
                                        </p:tgtEl>
                                      </p:cBhvr>
                                    </p:animEffect>
                                  </p:childTnLst>
                                </p:cTn>
                              </p:par>
                            </p:childTnLst>
                          </p:cTn>
                        </p:par>
                        <p:par>
                          <p:cTn id="90" fill="hold">
                            <p:stCondLst>
                              <p:cond delay="1500"/>
                            </p:stCondLst>
                            <p:childTnLst>
                              <p:par>
                                <p:cTn id="91" presetID="22" presetClass="entr" presetSubtype="1"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par>
                                <p:cTn id="94" presetID="16" presetClass="entr" presetSubtype="21" fill="hold" grpId="0" nodeType="withEffect">
                                  <p:stCondLst>
                                    <p:cond delay="0"/>
                                  </p:stCondLst>
                                  <p:childTnLst>
                                    <p:set>
                                      <p:cBhvr>
                                        <p:cTn id="95" dur="1" fill="hold">
                                          <p:stCondLst>
                                            <p:cond delay="0"/>
                                          </p:stCondLst>
                                        </p:cTn>
                                        <p:tgtEl>
                                          <p:spTgt spid="97"/>
                                        </p:tgtEl>
                                        <p:attrNameLst>
                                          <p:attrName>style.visibility</p:attrName>
                                        </p:attrNameLst>
                                      </p:cBhvr>
                                      <p:to>
                                        <p:strVal val="visible"/>
                                      </p:to>
                                    </p:set>
                                    <p:animEffect transition="in" filter="barn(inVertical)">
                                      <p:cBhvr>
                                        <p:cTn id="96" dur="500"/>
                                        <p:tgtEl>
                                          <p:spTgt spid="97"/>
                                        </p:tgtEl>
                                      </p:cBhvr>
                                    </p:animEffect>
                                  </p:childTnLst>
                                </p:cTn>
                              </p:par>
                            </p:childTnLst>
                          </p:cTn>
                        </p:par>
                        <p:par>
                          <p:cTn id="97" fill="hold">
                            <p:stCondLst>
                              <p:cond delay="2000"/>
                            </p:stCondLst>
                            <p:childTnLst>
                              <p:par>
                                <p:cTn id="98" presetID="12" presetClass="entr" presetSubtype="8" fill="hold" nodeType="afterEffect">
                                  <p:stCondLst>
                                    <p:cond delay="0"/>
                                  </p:stCondLst>
                                  <p:childTnLst>
                                    <p:set>
                                      <p:cBhvr>
                                        <p:cTn id="99" dur="1" fill="hold">
                                          <p:stCondLst>
                                            <p:cond delay="0"/>
                                          </p:stCondLst>
                                        </p:cTn>
                                        <p:tgtEl>
                                          <p:spTgt spid="120"/>
                                        </p:tgtEl>
                                        <p:attrNameLst>
                                          <p:attrName>style.visibility</p:attrName>
                                        </p:attrNameLst>
                                      </p:cBhvr>
                                      <p:to>
                                        <p:strVal val="visible"/>
                                      </p:to>
                                    </p:set>
                                    <p:anim calcmode="lin" valueType="num">
                                      <p:cBhvr additive="base">
                                        <p:cTn id="100" dur="500"/>
                                        <p:tgtEl>
                                          <p:spTgt spid="120"/>
                                        </p:tgtEl>
                                        <p:attrNameLst>
                                          <p:attrName>ppt_x</p:attrName>
                                        </p:attrNameLst>
                                      </p:cBhvr>
                                      <p:tavLst>
                                        <p:tav tm="0">
                                          <p:val>
                                            <p:strVal val="#ppt_x-#ppt_w*1.125000"/>
                                          </p:val>
                                        </p:tav>
                                        <p:tav tm="100000">
                                          <p:val>
                                            <p:strVal val="#ppt_x"/>
                                          </p:val>
                                        </p:tav>
                                      </p:tavLst>
                                    </p:anim>
                                    <p:animEffect transition="in" filter="wipe(right)">
                                      <p:cBhvr>
                                        <p:cTn id="101" dur="500"/>
                                        <p:tgtEl>
                                          <p:spTgt spid="120"/>
                                        </p:tgtEl>
                                      </p:cBhvr>
                                    </p:animEffect>
                                  </p:childTnLst>
                                </p:cTn>
                              </p:par>
                            </p:childTnLst>
                          </p:cTn>
                        </p:par>
                        <p:par>
                          <p:cTn id="102" fill="hold">
                            <p:stCondLst>
                              <p:cond delay="2500"/>
                            </p:stCondLst>
                            <p:childTnLst>
                              <p:par>
                                <p:cTn id="103" presetID="53" presetClass="entr" presetSubtype="16" fill="hold" grpId="0" nodeType="afterEffect">
                                  <p:stCondLst>
                                    <p:cond delay="0"/>
                                  </p:stCondLst>
                                  <p:childTnLst>
                                    <p:set>
                                      <p:cBhvr>
                                        <p:cTn id="104" dur="1" fill="hold">
                                          <p:stCondLst>
                                            <p:cond delay="0"/>
                                          </p:stCondLst>
                                        </p:cTn>
                                        <p:tgtEl>
                                          <p:spTgt spid="121"/>
                                        </p:tgtEl>
                                        <p:attrNameLst>
                                          <p:attrName>style.visibility</p:attrName>
                                        </p:attrNameLst>
                                      </p:cBhvr>
                                      <p:to>
                                        <p:strVal val="visible"/>
                                      </p:to>
                                    </p:set>
                                    <p:anim calcmode="lin" valueType="num">
                                      <p:cBhvr>
                                        <p:cTn id="105" dur="500" fill="hold"/>
                                        <p:tgtEl>
                                          <p:spTgt spid="121"/>
                                        </p:tgtEl>
                                        <p:attrNameLst>
                                          <p:attrName>ppt_w</p:attrName>
                                        </p:attrNameLst>
                                      </p:cBhvr>
                                      <p:tavLst>
                                        <p:tav tm="0">
                                          <p:val>
                                            <p:fltVal val="0"/>
                                          </p:val>
                                        </p:tav>
                                        <p:tav tm="100000">
                                          <p:val>
                                            <p:strVal val="#ppt_w"/>
                                          </p:val>
                                        </p:tav>
                                      </p:tavLst>
                                    </p:anim>
                                    <p:anim calcmode="lin" valueType="num">
                                      <p:cBhvr>
                                        <p:cTn id="106" dur="500" fill="hold"/>
                                        <p:tgtEl>
                                          <p:spTgt spid="121"/>
                                        </p:tgtEl>
                                        <p:attrNameLst>
                                          <p:attrName>ppt_h</p:attrName>
                                        </p:attrNameLst>
                                      </p:cBhvr>
                                      <p:tavLst>
                                        <p:tav tm="0">
                                          <p:val>
                                            <p:fltVal val="0"/>
                                          </p:val>
                                        </p:tav>
                                        <p:tav tm="100000">
                                          <p:val>
                                            <p:strVal val="#ppt_h"/>
                                          </p:val>
                                        </p:tav>
                                      </p:tavLst>
                                    </p:anim>
                                    <p:animEffect transition="in" filter="fade">
                                      <p:cBhvr>
                                        <p:cTn id="107" dur="500"/>
                                        <p:tgtEl>
                                          <p:spTgt spid="121"/>
                                        </p:tgtEl>
                                      </p:cBhvr>
                                    </p:animEffect>
                                  </p:childTnLst>
                                </p:cTn>
                              </p:par>
                            </p:childTnLst>
                          </p:cTn>
                        </p:par>
                        <p:par>
                          <p:cTn id="108" fill="hold">
                            <p:stCondLst>
                              <p:cond delay="3000"/>
                            </p:stCondLst>
                            <p:childTnLst>
                              <p:par>
                                <p:cTn id="109" presetID="10" presetClass="entr" presetSubtype="0" fill="hold" grpId="0" nodeType="afterEffect">
                                  <p:stCondLst>
                                    <p:cond delay="0"/>
                                  </p:stCondLst>
                                  <p:childTnLst>
                                    <p:set>
                                      <p:cBhvr>
                                        <p:cTn id="110" dur="1" fill="hold">
                                          <p:stCondLst>
                                            <p:cond delay="0"/>
                                          </p:stCondLst>
                                        </p:cTn>
                                        <p:tgtEl>
                                          <p:spTgt spid="123"/>
                                        </p:tgtEl>
                                        <p:attrNameLst>
                                          <p:attrName>style.visibility</p:attrName>
                                        </p:attrNameLst>
                                      </p:cBhvr>
                                      <p:to>
                                        <p:strVal val="visible"/>
                                      </p:to>
                                    </p:set>
                                    <p:animEffect transition="in" filter="fade">
                                      <p:cBhvr>
                                        <p:cTn id="111" dur="500"/>
                                        <p:tgtEl>
                                          <p:spTgt spid="123"/>
                                        </p:tgtEl>
                                      </p:cBhvr>
                                    </p:animEffect>
                                  </p:childTnLst>
                                </p:cTn>
                              </p:par>
                            </p:childTnLst>
                          </p:cTn>
                        </p:par>
                        <p:par>
                          <p:cTn id="112" fill="hold">
                            <p:stCondLst>
                              <p:cond delay="3500"/>
                            </p:stCondLst>
                            <p:childTnLst>
                              <p:par>
                                <p:cTn id="113" presetID="10" presetClass="entr" presetSubtype="0" fill="hold" grpId="0" nodeType="afterEffect">
                                  <p:stCondLst>
                                    <p:cond delay="0"/>
                                  </p:stCondLst>
                                  <p:childTnLst>
                                    <p:set>
                                      <p:cBhvr>
                                        <p:cTn id="114" dur="1" fill="hold">
                                          <p:stCondLst>
                                            <p:cond delay="0"/>
                                          </p:stCondLst>
                                        </p:cTn>
                                        <p:tgtEl>
                                          <p:spTgt spid="124"/>
                                        </p:tgtEl>
                                        <p:attrNameLst>
                                          <p:attrName>style.visibility</p:attrName>
                                        </p:attrNameLst>
                                      </p:cBhvr>
                                      <p:to>
                                        <p:strVal val="visible"/>
                                      </p:to>
                                    </p:set>
                                    <p:animEffect transition="in" filter="fade">
                                      <p:cBhvr>
                                        <p:cTn id="115" dur="500"/>
                                        <p:tgtEl>
                                          <p:spTgt spid="124"/>
                                        </p:tgtEl>
                                      </p:cBhvr>
                                    </p:animEffect>
                                  </p:childTnLst>
                                </p:cTn>
                              </p:par>
                            </p:childTnLst>
                          </p:cTn>
                        </p:par>
                        <p:par>
                          <p:cTn id="116" fill="hold">
                            <p:stCondLst>
                              <p:cond delay="4000"/>
                            </p:stCondLst>
                            <p:childTnLst>
                              <p:par>
                                <p:cTn id="117" presetID="10" presetClass="entr" presetSubtype="0" fill="hold" grpId="0" nodeType="afterEffect">
                                  <p:stCondLst>
                                    <p:cond delay="0"/>
                                  </p:stCondLst>
                                  <p:childTnLst>
                                    <p:set>
                                      <p:cBhvr>
                                        <p:cTn id="118" dur="1" fill="hold">
                                          <p:stCondLst>
                                            <p:cond delay="0"/>
                                          </p:stCondLst>
                                        </p:cTn>
                                        <p:tgtEl>
                                          <p:spTgt spid="125"/>
                                        </p:tgtEl>
                                        <p:attrNameLst>
                                          <p:attrName>style.visibility</p:attrName>
                                        </p:attrNameLst>
                                      </p:cBhvr>
                                      <p:to>
                                        <p:strVal val="visible"/>
                                      </p:to>
                                    </p:set>
                                    <p:animEffect transition="in" filter="fade">
                                      <p:cBhvr>
                                        <p:cTn id="119"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121" grpId="0" bldLvl="0" animBg="1"/>
      <p:bldP spid="97" grpId="0"/>
      <p:bldP spid="98" grpId="0"/>
      <p:bldP spid="123" grpId="0"/>
      <p:bldP spid="124" grpId="0"/>
      <p:bldP spid="125" grpId="0"/>
      <p:bldP spid="3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Administrator\Desktop\线稿长城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477"/>
            <a:ext cx="12233883" cy="6806111"/>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a:xfrm>
            <a:off x="7381937" y="3350247"/>
            <a:ext cx="1769015" cy="415468"/>
          </a:xfrm>
          <a:prstGeom prst="rect">
            <a:avLst/>
          </a:prstGeom>
          <a:noFill/>
          <a:effectLst/>
        </p:spPr>
        <p:txBody>
          <a:bodyPr wrap="none" lIns="121891" tIns="60945" rIns="121891" bIns="60945" rtlCol="0">
            <a:spAutoFit/>
          </a:bodyPr>
          <a:lstStyle/>
          <a:p>
            <a:pPr algn="ctr"/>
            <a:r>
              <a:rPr lang="en-US" altLang="zh-CN" sz="1900" b="1" dirty="0">
                <a:solidFill>
                  <a:schemeClr val="accent1"/>
                </a:solidFill>
                <a:latin typeface="微软雅黑" panose="020B0503020204020204" pitchFamily="34" charset="-122"/>
                <a:ea typeface="微软雅黑" panose="020B0503020204020204" pitchFamily="34" charset="-122"/>
              </a:rPr>
              <a:t>THANK YOU</a:t>
            </a:r>
            <a:endParaRPr lang="zh-CN" altLang="en-US" sz="1900" b="1" dirty="0">
              <a:solidFill>
                <a:schemeClr val="accent1"/>
              </a:solidFill>
              <a:latin typeface="微软雅黑" panose="020B0503020204020204" pitchFamily="34" charset="-122"/>
              <a:ea typeface="微软雅黑" panose="020B0503020204020204" pitchFamily="34" charset="-122"/>
            </a:endParaRPr>
          </a:p>
        </p:txBody>
      </p:sp>
      <p:sp>
        <p:nvSpPr>
          <p:cNvPr id="89" name="文本框 8"/>
          <p:cNvSpPr txBox="1"/>
          <p:nvPr/>
        </p:nvSpPr>
        <p:spPr>
          <a:xfrm>
            <a:off x="5738102" y="2061642"/>
            <a:ext cx="5384279" cy="1138743"/>
          </a:xfrm>
          <a:prstGeom prst="rect">
            <a:avLst/>
          </a:prstGeom>
          <a:noFill/>
        </p:spPr>
        <p:txBody>
          <a:bodyPr wrap="square" lIns="121891" tIns="60945" rIns="121891" bIns="60945" rtlCol="0">
            <a:spAutoFit/>
          </a:bodyPr>
          <a:lstStyle/>
          <a:p>
            <a:pPr defTabSz="914400">
              <a:spcBef>
                <a:spcPct val="20000"/>
              </a:spcBef>
            </a:pPr>
            <a:r>
              <a:rPr lang="zh-CN" altLang="en-US" sz="6600" b="1" dirty="0">
                <a:solidFill>
                  <a:schemeClr val="accent1"/>
                </a:solidFill>
                <a:latin typeface="微软雅黑" panose="020B0503020204020204" pitchFamily="34" charset="-122"/>
                <a:ea typeface="微软雅黑" panose="020B0503020204020204" pitchFamily="34" charset="-122"/>
              </a:rPr>
              <a:t>感谢您的聆听</a:t>
            </a:r>
          </a:p>
        </p:txBody>
      </p:sp>
      <p:pic>
        <p:nvPicPr>
          <p:cNvPr id="8"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1753" y="360505"/>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2656" y="719676"/>
            <a:ext cx="3610844" cy="3074099"/>
          </a:xfrm>
          <a:prstGeom prst="rect">
            <a:avLst/>
          </a:prstGeom>
        </p:spPr>
      </p:pic>
      <p:pic>
        <p:nvPicPr>
          <p:cNvPr id="10" name="图片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3470" y="189434"/>
            <a:ext cx="1292245" cy="17884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100"/>
                                        <p:tgtEl>
                                          <p:spTgt spid="6"/>
                                        </p:tgtEl>
                                      </p:cBhvr>
                                    </p:animEffect>
                                  </p:childTnLst>
                                </p:cTn>
                              </p:par>
                            </p:childTnLst>
                          </p:cTn>
                        </p:par>
                        <p:par>
                          <p:cTn id="8" fill="hold">
                            <p:stCondLst>
                              <p:cond delay="1500"/>
                            </p:stCondLst>
                            <p:childTnLst>
                              <p:par>
                                <p:cTn id="9" presetID="2" presetClass="entr" presetSubtype="2" decel="59000" fill="hold" grpId="0" nodeType="afterEffect">
                                  <p:stCondLst>
                                    <p:cond delay="0"/>
                                  </p:stCondLst>
                                  <p:iterate type="lt">
                                    <p:tmPct val="10000"/>
                                  </p:iterate>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250" fill="hold"/>
                                        <p:tgtEl>
                                          <p:spTgt spid="74"/>
                                        </p:tgtEl>
                                        <p:attrNameLst>
                                          <p:attrName>ppt_x</p:attrName>
                                        </p:attrNameLst>
                                      </p:cBhvr>
                                      <p:tavLst>
                                        <p:tav tm="0">
                                          <p:val>
                                            <p:strVal val="1+#ppt_w/2"/>
                                          </p:val>
                                        </p:tav>
                                        <p:tav tm="100000">
                                          <p:val>
                                            <p:strVal val="#ppt_x"/>
                                          </p:val>
                                        </p:tav>
                                      </p:tavLst>
                                    </p:anim>
                                    <p:anim calcmode="lin" valueType="num">
                                      <p:cBhvr additive="base">
                                        <p:cTn id="12" dur="1250" fill="hold"/>
                                        <p:tgtEl>
                                          <p:spTgt spid="74"/>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22" presetClass="entr" presetSubtype="8"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wipe(left)">
                                      <p:cBhvr>
                                        <p:cTn id="16" dur="1550"/>
                                        <p:tgtEl>
                                          <p:spTgt spid="89"/>
                                        </p:tgtEl>
                                      </p:cBhvr>
                                    </p:animEffect>
                                  </p:childTnLst>
                                </p:cTn>
                              </p:par>
                            </p:childTnLst>
                          </p:cTn>
                        </p:par>
                        <p:par>
                          <p:cTn id="17" fill="hold">
                            <p:stCondLst>
                              <p:cond delay="4250"/>
                            </p:stCondLst>
                            <p:childTnLst>
                              <p:par>
                                <p:cTn id="18" presetID="2" presetClass="entr" presetSubtype="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2000" fill="hold"/>
                                        <p:tgtEl>
                                          <p:spTgt spid="8"/>
                                        </p:tgtEl>
                                        <p:attrNameLst>
                                          <p:attrName>ppt_x</p:attrName>
                                        </p:attrNameLst>
                                      </p:cBhvr>
                                      <p:tavLst>
                                        <p:tav tm="0">
                                          <p:val>
                                            <p:strVal val="1+#ppt_w/2"/>
                                          </p:val>
                                        </p:tav>
                                        <p:tav tm="100000">
                                          <p:val>
                                            <p:strVal val="#ppt_x"/>
                                          </p:val>
                                        </p:tav>
                                      </p:tavLst>
                                    </p:anim>
                                    <p:anim calcmode="lin" valueType="num">
                                      <p:cBhvr additive="base">
                                        <p:cTn id="21" dur="2000" fill="hold"/>
                                        <p:tgtEl>
                                          <p:spTgt spid="8"/>
                                        </p:tgtEl>
                                        <p:attrNameLst>
                                          <p:attrName>ppt_y</p:attrName>
                                        </p:attrNameLst>
                                      </p:cBhvr>
                                      <p:tavLst>
                                        <p:tav tm="0">
                                          <p:val>
                                            <p:strVal val="1+#ppt_h/2"/>
                                          </p:val>
                                        </p:tav>
                                        <p:tav tm="100000">
                                          <p:val>
                                            <p:strVal val="#ppt_y"/>
                                          </p:val>
                                        </p:tav>
                                      </p:tavLst>
                                    </p:anim>
                                  </p:childTnLst>
                                </p:cTn>
                              </p:par>
                            </p:childTnLst>
                          </p:cTn>
                        </p:par>
                        <p:par>
                          <p:cTn id="22" fill="hold">
                            <p:stCondLst>
                              <p:cond delay="6250"/>
                            </p:stCondLst>
                            <p:childTnLst>
                              <p:par>
                                <p:cTn id="23" presetID="53" presetClass="entr" presetSubtype="16"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250" fill="hold"/>
                                        <p:tgtEl>
                                          <p:spTgt spid="7"/>
                                        </p:tgtEl>
                                        <p:attrNameLst>
                                          <p:attrName>ppt_w</p:attrName>
                                        </p:attrNameLst>
                                      </p:cBhvr>
                                      <p:tavLst>
                                        <p:tav tm="0">
                                          <p:val>
                                            <p:fltVal val="0"/>
                                          </p:val>
                                        </p:tav>
                                        <p:tav tm="100000">
                                          <p:val>
                                            <p:strVal val="#ppt_w"/>
                                          </p:val>
                                        </p:tav>
                                      </p:tavLst>
                                    </p:anim>
                                    <p:anim calcmode="lin" valueType="num">
                                      <p:cBhvr>
                                        <p:cTn id="26" dur="1250" fill="hold"/>
                                        <p:tgtEl>
                                          <p:spTgt spid="7"/>
                                        </p:tgtEl>
                                        <p:attrNameLst>
                                          <p:attrName>ppt_h</p:attrName>
                                        </p:attrNameLst>
                                      </p:cBhvr>
                                      <p:tavLst>
                                        <p:tav tm="0">
                                          <p:val>
                                            <p:fltVal val="0"/>
                                          </p:val>
                                        </p:tav>
                                        <p:tav tm="100000">
                                          <p:val>
                                            <p:strVal val="#ppt_h"/>
                                          </p:val>
                                        </p:tav>
                                      </p:tavLst>
                                    </p:anim>
                                    <p:animEffect transition="in" filter="fade">
                                      <p:cBhvr>
                                        <p:cTn id="27" dur="1250"/>
                                        <p:tgtEl>
                                          <p:spTgt spid="7"/>
                                        </p:tgtEl>
                                      </p:cBhvr>
                                    </p:animEffect>
                                  </p:childTnLst>
                                </p:cTn>
                              </p:par>
                            </p:childTnLst>
                          </p:cTn>
                        </p:par>
                        <p:par>
                          <p:cTn id="28" fill="hold">
                            <p:stCondLst>
                              <p:cond delay="7750"/>
                            </p:stCondLst>
                            <p:childTnLst>
                              <p:par>
                                <p:cTn id="29" presetID="42"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3" descr="C:\Users\Administrator\Desktop\线稿长城00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824"/>
          <a:stretch>
            <a:fillRect/>
          </a:stretch>
        </p:blipFill>
        <p:spPr bwMode="auto">
          <a:xfrm>
            <a:off x="-311785" y="1317625"/>
            <a:ext cx="5737860" cy="5583555"/>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组合 13"/>
          <p:cNvGrpSpPr/>
          <p:nvPr/>
        </p:nvGrpSpPr>
        <p:grpSpPr>
          <a:xfrm>
            <a:off x="1152064" y="1786143"/>
            <a:ext cx="2841227" cy="1145513"/>
            <a:chOff x="555544" y="758346"/>
            <a:chExt cx="2131198" cy="858936"/>
          </a:xfrm>
        </p:grpSpPr>
        <p:sp>
          <p:nvSpPr>
            <p:cNvPr id="120" name="TextBox 119"/>
            <p:cNvSpPr txBox="1"/>
            <p:nvPr/>
          </p:nvSpPr>
          <p:spPr>
            <a:xfrm>
              <a:off x="555544" y="1271113"/>
              <a:ext cx="1853746" cy="346169"/>
            </a:xfrm>
            <a:prstGeom prst="rect">
              <a:avLst/>
            </a:prstGeom>
            <a:noFill/>
            <a:effectLst/>
          </p:spPr>
          <p:txBody>
            <a:bodyPr wrap="square" rtlCol="0">
              <a:spAutoFit/>
            </a:bodyPr>
            <a:lstStyle/>
            <a:p>
              <a:pPr algn="ctr">
                <a:spcBef>
                  <a:spcPct val="20000"/>
                </a:spcBef>
              </a:pPr>
              <a:r>
                <a:rPr lang="en-US" altLang="zh-CN" b="1" dirty="0">
                  <a:solidFill>
                    <a:schemeClr val="accent1"/>
                  </a:solidFill>
                  <a:latin typeface="微软雅黑" panose="020B0503020204020204" pitchFamily="34" charset="-122"/>
                  <a:ea typeface="微软雅黑" panose="020B0503020204020204" pitchFamily="34" charset="-122"/>
                </a:rPr>
                <a:t>Contents</a:t>
              </a:r>
              <a:endParaRPr lang="zh-CN" altLang="en-US" b="1" dirty="0">
                <a:solidFill>
                  <a:schemeClr val="accent1"/>
                </a:solidFill>
                <a:latin typeface="微软雅黑" panose="020B0503020204020204" pitchFamily="34" charset="-122"/>
                <a:ea typeface="微软雅黑" panose="020B0503020204020204" pitchFamily="34" charset="-122"/>
              </a:endParaRPr>
            </a:p>
          </p:txBody>
        </p:sp>
        <p:sp>
          <p:nvSpPr>
            <p:cNvPr id="121" name="TextBox 120"/>
            <p:cNvSpPr txBox="1"/>
            <p:nvPr/>
          </p:nvSpPr>
          <p:spPr>
            <a:xfrm>
              <a:off x="843972" y="758346"/>
              <a:ext cx="1842770" cy="565409"/>
            </a:xfrm>
            <a:prstGeom prst="rect">
              <a:avLst/>
            </a:prstGeom>
            <a:noFill/>
            <a:effectLst/>
          </p:spPr>
          <p:txBody>
            <a:bodyPr wrap="square" rtlCol="0">
              <a:spAutoFit/>
            </a:bodyPr>
            <a:lstStyle/>
            <a:p>
              <a:pPr>
                <a:spcBef>
                  <a:spcPct val="20000"/>
                </a:spcBef>
              </a:pPr>
              <a:r>
                <a:rPr lang="zh-CN" altLang="en-US" sz="4300" b="1" dirty="0">
                  <a:solidFill>
                    <a:schemeClr val="accent1"/>
                  </a:solidFill>
                  <a:latin typeface="微软雅黑" panose="020B0503020204020204" pitchFamily="34" charset="-122"/>
                  <a:ea typeface="微软雅黑" panose="020B0503020204020204" pitchFamily="34" charset="-122"/>
                </a:rPr>
                <a:t>目  录</a:t>
              </a:r>
            </a:p>
          </p:txBody>
        </p:sp>
      </p:grpSp>
      <p:sp>
        <p:nvSpPr>
          <p:cNvPr id="183" name="标题 4"/>
          <p:cNvSpPr txBox="1"/>
          <p:nvPr/>
        </p:nvSpPr>
        <p:spPr>
          <a:xfrm>
            <a:off x="6425536" y="2648096"/>
            <a:ext cx="3407178" cy="448236"/>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2200" b="1" dirty="0">
                <a:solidFill>
                  <a:schemeClr val="accent1"/>
                </a:solidFill>
              </a:rPr>
              <a:t>“</a:t>
            </a:r>
            <a:r>
              <a:rPr lang="zh-CN" altLang="en-US" sz="2400" b="1" dirty="0">
                <a:solidFill>
                  <a:schemeClr val="accent1"/>
                </a:solidFill>
                <a:latin typeface="微软雅黑" panose="020B0503020204020204" pitchFamily="34" charset="-122"/>
                <a:ea typeface="微软雅黑" panose="020B0503020204020204" pitchFamily="34" charset="-122"/>
              </a:rPr>
              <a:t>点击输入标题</a:t>
            </a:r>
          </a:p>
        </p:txBody>
      </p:sp>
      <p:sp>
        <p:nvSpPr>
          <p:cNvPr id="189" name="标题 4"/>
          <p:cNvSpPr txBox="1"/>
          <p:nvPr/>
        </p:nvSpPr>
        <p:spPr>
          <a:xfrm>
            <a:off x="6425536" y="3464675"/>
            <a:ext cx="3407178" cy="448236"/>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2200" b="1" dirty="0">
                <a:solidFill>
                  <a:schemeClr val="accent1"/>
                </a:solidFill>
              </a:rPr>
              <a:t>“</a:t>
            </a:r>
            <a:r>
              <a:rPr lang="zh-CN" altLang="en-US" sz="2400" b="1" dirty="0">
                <a:solidFill>
                  <a:schemeClr val="accent1"/>
                </a:solidFill>
                <a:latin typeface="微软雅黑" panose="020B0503020204020204" pitchFamily="34" charset="-122"/>
                <a:ea typeface="微软雅黑" panose="020B0503020204020204" pitchFamily="34" charset="-122"/>
              </a:rPr>
              <a:t>点击输入标题</a:t>
            </a:r>
          </a:p>
        </p:txBody>
      </p:sp>
      <p:sp>
        <p:nvSpPr>
          <p:cNvPr id="195" name="标题 4"/>
          <p:cNvSpPr txBox="1"/>
          <p:nvPr/>
        </p:nvSpPr>
        <p:spPr>
          <a:xfrm>
            <a:off x="6425536" y="4211124"/>
            <a:ext cx="3407178" cy="448236"/>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2200" b="1" dirty="0">
                <a:solidFill>
                  <a:schemeClr val="accent1"/>
                </a:solidFill>
              </a:rPr>
              <a:t>“</a:t>
            </a:r>
            <a:r>
              <a:rPr lang="zh-CN" altLang="en-US" sz="2400" b="1" dirty="0">
                <a:solidFill>
                  <a:schemeClr val="accent1"/>
                </a:solidFill>
                <a:latin typeface="微软雅黑" panose="020B0503020204020204" pitchFamily="34" charset="-122"/>
                <a:ea typeface="微软雅黑" panose="020B0503020204020204" pitchFamily="34" charset="-122"/>
              </a:rPr>
              <a:t>点击输入标题</a:t>
            </a:r>
          </a:p>
        </p:txBody>
      </p:sp>
      <p:sp>
        <p:nvSpPr>
          <p:cNvPr id="201" name="标题 4"/>
          <p:cNvSpPr txBox="1"/>
          <p:nvPr/>
        </p:nvSpPr>
        <p:spPr>
          <a:xfrm>
            <a:off x="6425536" y="4992639"/>
            <a:ext cx="3407178" cy="448236"/>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2200" b="1" dirty="0">
                <a:solidFill>
                  <a:schemeClr val="accent1"/>
                </a:solidFill>
              </a:rPr>
              <a:t>“</a:t>
            </a:r>
            <a:r>
              <a:rPr lang="zh-CN" altLang="en-US" sz="2400" b="1" dirty="0">
                <a:solidFill>
                  <a:schemeClr val="accent1"/>
                </a:solidFill>
                <a:latin typeface="微软雅黑" panose="020B0503020204020204" pitchFamily="34" charset="-122"/>
                <a:ea typeface="微软雅黑" panose="020B0503020204020204" pitchFamily="34" charset="-122"/>
              </a:rPr>
              <a:t>点击输入标题</a:t>
            </a:r>
          </a:p>
        </p:txBody>
      </p:sp>
      <p:grpSp>
        <p:nvGrpSpPr>
          <p:cNvPr id="23" name="组合 22"/>
          <p:cNvGrpSpPr/>
          <p:nvPr/>
        </p:nvGrpSpPr>
        <p:grpSpPr>
          <a:xfrm>
            <a:off x="10554325" y="2753033"/>
            <a:ext cx="272574" cy="2523516"/>
            <a:chOff x="7812360" y="1066259"/>
            <a:chExt cx="204457" cy="1892199"/>
          </a:xfrm>
          <a:solidFill>
            <a:schemeClr val="accent1"/>
          </a:solidFill>
        </p:grpSpPr>
        <p:sp>
          <p:nvSpPr>
            <p:cNvPr id="184" name="右箭头 183"/>
            <p:cNvSpPr/>
            <p:nvPr/>
          </p:nvSpPr>
          <p:spPr>
            <a:xfrm>
              <a:off x="7812360" y="1066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40000"/>
                    <a:lumOff val="60000"/>
                  </a:schemeClr>
                </a:solidFill>
              </a:endParaRPr>
            </a:p>
          </p:txBody>
        </p:sp>
        <p:sp>
          <p:nvSpPr>
            <p:cNvPr id="190" name="右箭头 189"/>
            <p:cNvSpPr/>
            <p:nvPr/>
          </p:nvSpPr>
          <p:spPr>
            <a:xfrm>
              <a:off x="7812360" y="1652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40000"/>
                    <a:lumOff val="60000"/>
                  </a:schemeClr>
                </a:solidFill>
              </a:endParaRPr>
            </a:p>
          </p:txBody>
        </p:sp>
        <p:sp>
          <p:nvSpPr>
            <p:cNvPr id="196" name="右箭头 195"/>
            <p:cNvSpPr/>
            <p:nvPr/>
          </p:nvSpPr>
          <p:spPr>
            <a:xfrm>
              <a:off x="7812360" y="2238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40000"/>
                    <a:lumOff val="60000"/>
                  </a:schemeClr>
                </a:solidFill>
              </a:endParaRPr>
            </a:p>
          </p:txBody>
        </p:sp>
        <p:sp>
          <p:nvSpPr>
            <p:cNvPr id="202" name="右箭头 201"/>
            <p:cNvSpPr/>
            <p:nvPr/>
          </p:nvSpPr>
          <p:spPr>
            <a:xfrm>
              <a:off x="7812360" y="2824259"/>
              <a:ext cx="204457" cy="134199"/>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6">
                    <a:lumMod val="40000"/>
                    <a:lumOff val="60000"/>
                  </a:schemeClr>
                </a:solidFill>
              </a:endParaRPr>
            </a:p>
          </p:txBody>
        </p:sp>
      </p:grpSp>
      <p:grpSp>
        <p:nvGrpSpPr>
          <p:cNvPr id="17" name="组合 16"/>
          <p:cNvGrpSpPr/>
          <p:nvPr/>
        </p:nvGrpSpPr>
        <p:grpSpPr>
          <a:xfrm>
            <a:off x="5178427" y="2626984"/>
            <a:ext cx="6239881" cy="645532"/>
            <a:chOff x="3779912" y="971744"/>
            <a:chExt cx="4680520" cy="484037"/>
          </a:xfrm>
        </p:grpSpPr>
        <p:sp>
          <p:nvSpPr>
            <p:cNvPr id="180" name="矩形 179"/>
            <p:cNvSpPr/>
            <p:nvPr/>
          </p:nvSpPr>
          <p:spPr>
            <a:xfrm>
              <a:off x="3779912" y="971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sp>
          <p:nvSpPr>
            <p:cNvPr id="221" name="等腰三角形 219"/>
            <p:cNvSpPr/>
            <p:nvPr/>
          </p:nvSpPr>
          <p:spPr>
            <a:xfrm rot="5400000" flipV="1">
              <a:off x="3981509" y="1009306"/>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182" name="标题 4"/>
            <p:cNvSpPr txBox="1"/>
            <p:nvPr/>
          </p:nvSpPr>
          <p:spPr>
            <a:xfrm>
              <a:off x="3913641" y="1028075"/>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bg1"/>
                  </a:solidFill>
                  <a:latin typeface="Impact" panose="020B0806030902050204" pitchFamily="34" charset="0"/>
                  <a:ea typeface="微软雅黑" panose="020B0503020204020204" pitchFamily="34" charset="-122"/>
                </a:rPr>
                <a:t>   01</a:t>
              </a:r>
              <a:endParaRPr lang="zh-CN" altLang="en-US" sz="1200" dirty="0">
                <a:solidFill>
                  <a:schemeClr val="bg1"/>
                </a:solidFill>
                <a:latin typeface="Impact" panose="020B0806030902050204" pitchFamily="34" charset="0"/>
                <a:ea typeface="微软雅黑" panose="020B0503020204020204" pitchFamily="34" charset="-122"/>
              </a:endParaRPr>
            </a:p>
            <a:p>
              <a:endParaRPr lang="en-US" altLang="zh-CN" sz="1400" b="1" dirty="0">
                <a:solidFill>
                  <a:schemeClr val="bg1"/>
                </a:solidFill>
                <a:latin typeface="Impact" panose="020B0806030902050204" pitchFamily="34" charset="0"/>
                <a:ea typeface="微软雅黑" panose="020B0503020204020204" pitchFamily="34" charset="-122"/>
              </a:endParaRPr>
            </a:p>
          </p:txBody>
        </p:sp>
      </p:grpSp>
      <p:grpSp>
        <p:nvGrpSpPr>
          <p:cNvPr id="18" name="组合 17"/>
          <p:cNvGrpSpPr/>
          <p:nvPr/>
        </p:nvGrpSpPr>
        <p:grpSpPr>
          <a:xfrm>
            <a:off x="5178427" y="3320659"/>
            <a:ext cx="6239881" cy="740123"/>
            <a:chOff x="3779912" y="1491881"/>
            <a:chExt cx="4680520" cy="554964"/>
          </a:xfrm>
        </p:grpSpPr>
        <p:sp>
          <p:nvSpPr>
            <p:cNvPr id="186" name="矩形 185"/>
            <p:cNvSpPr/>
            <p:nvPr/>
          </p:nvSpPr>
          <p:spPr>
            <a:xfrm>
              <a:off x="3779912" y="1557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grpSp>
          <p:nvGrpSpPr>
            <p:cNvPr id="13" name="组合 12"/>
            <p:cNvGrpSpPr/>
            <p:nvPr/>
          </p:nvGrpSpPr>
          <p:grpSpPr>
            <a:xfrm>
              <a:off x="3983050" y="1491881"/>
              <a:ext cx="480923" cy="554964"/>
              <a:chOff x="3983050" y="1491881"/>
              <a:chExt cx="480923" cy="554964"/>
            </a:xfrm>
          </p:grpSpPr>
          <p:sp>
            <p:nvSpPr>
              <p:cNvPr id="223"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24" name="标题 4"/>
              <p:cNvSpPr txBox="1"/>
              <p:nvPr/>
            </p:nvSpPr>
            <p:spPr>
              <a:xfrm>
                <a:off x="3983050" y="1491881"/>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bg1"/>
                    </a:solidFill>
                    <a:latin typeface="Impact" panose="020B0806030902050204" pitchFamily="34" charset="0"/>
                    <a:ea typeface="微软雅黑" panose="020B0503020204020204" pitchFamily="34" charset="-122"/>
                  </a:rPr>
                  <a:t>   02</a:t>
                </a:r>
                <a:endParaRPr lang="zh-CN" altLang="en-US" sz="1200" dirty="0">
                  <a:solidFill>
                    <a:schemeClr val="bg1"/>
                  </a:solidFill>
                  <a:latin typeface="Impact" panose="020B0806030902050204" pitchFamily="34" charset="0"/>
                  <a:ea typeface="微软雅黑" panose="020B0503020204020204" pitchFamily="34" charset="-122"/>
                </a:endParaRPr>
              </a:p>
              <a:p>
                <a:endParaRPr lang="en-US" altLang="zh-CN" sz="1400" b="1" dirty="0">
                  <a:solidFill>
                    <a:schemeClr val="bg1"/>
                  </a:solidFill>
                  <a:latin typeface="Impact" panose="020B0806030902050204" pitchFamily="34" charset="0"/>
                  <a:ea typeface="微软雅黑" panose="020B0503020204020204" pitchFamily="34" charset="-122"/>
                </a:endParaRPr>
              </a:p>
            </p:txBody>
          </p:sp>
        </p:grpSp>
      </p:grpSp>
      <p:grpSp>
        <p:nvGrpSpPr>
          <p:cNvPr id="19" name="组合 18"/>
          <p:cNvGrpSpPr/>
          <p:nvPr/>
        </p:nvGrpSpPr>
        <p:grpSpPr>
          <a:xfrm>
            <a:off x="5178427" y="4158269"/>
            <a:ext cx="6239881" cy="678937"/>
            <a:chOff x="3779912" y="2119943"/>
            <a:chExt cx="4680520" cy="509085"/>
          </a:xfrm>
        </p:grpSpPr>
        <p:sp>
          <p:nvSpPr>
            <p:cNvPr id="192" name="矩形 191"/>
            <p:cNvSpPr/>
            <p:nvPr/>
          </p:nvSpPr>
          <p:spPr>
            <a:xfrm>
              <a:off x="3779912" y="2143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grpSp>
          <p:nvGrpSpPr>
            <p:cNvPr id="226" name="组合 225"/>
            <p:cNvGrpSpPr/>
            <p:nvPr/>
          </p:nvGrpSpPr>
          <p:grpSpPr>
            <a:xfrm>
              <a:off x="3977856" y="2119943"/>
              <a:ext cx="480923" cy="509085"/>
              <a:chOff x="3977856" y="1537760"/>
              <a:chExt cx="480923" cy="509085"/>
            </a:xfrm>
          </p:grpSpPr>
          <p:sp>
            <p:nvSpPr>
              <p:cNvPr id="227" name="等腰三角形 219"/>
              <p:cNvSpPr/>
              <p:nvPr/>
            </p:nvSpPr>
            <p:spPr>
              <a:xfrm rot="5400000" flipV="1">
                <a:off x="3994310"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28" name="标题 4"/>
              <p:cNvSpPr txBox="1"/>
              <p:nvPr/>
            </p:nvSpPr>
            <p:spPr>
              <a:xfrm>
                <a:off x="3977856" y="1537760"/>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bg1"/>
                    </a:solidFill>
                    <a:latin typeface="Impact" panose="020B0806030902050204" pitchFamily="34" charset="0"/>
                    <a:ea typeface="微软雅黑" panose="020B0503020204020204" pitchFamily="34" charset="-122"/>
                  </a:rPr>
                  <a:t>   03</a:t>
                </a:r>
                <a:endParaRPr lang="zh-CN" altLang="en-US" sz="1200" dirty="0">
                  <a:solidFill>
                    <a:schemeClr val="bg1"/>
                  </a:solidFill>
                  <a:latin typeface="Impact" panose="020B0806030902050204" pitchFamily="34" charset="0"/>
                  <a:ea typeface="微软雅黑" panose="020B0503020204020204" pitchFamily="34" charset="-122"/>
                </a:endParaRPr>
              </a:p>
              <a:p>
                <a:endParaRPr lang="en-US" altLang="zh-CN" sz="1400" b="1" dirty="0">
                  <a:solidFill>
                    <a:schemeClr val="bg1"/>
                  </a:solidFill>
                  <a:latin typeface="Impact" panose="020B0806030902050204" pitchFamily="34" charset="0"/>
                  <a:ea typeface="微软雅黑" panose="020B0503020204020204" pitchFamily="34" charset="-122"/>
                </a:endParaRPr>
              </a:p>
            </p:txBody>
          </p:sp>
        </p:grpSp>
      </p:grpSp>
      <p:grpSp>
        <p:nvGrpSpPr>
          <p:cNvPr id="20" name="组合 19"/>
          <p:cNvGrpSpPr/>
          <p:nvPr/>
        </p:nvGrpSpPr>
        <p:grpSpPr>
          <a:xfrm>
            <a:off x="5178427" y="4904836"/>
            <a:ext cx="6239881" cy="718976"/>
            <a:chOff x="3779912" y="2679738"/>
            <a:chExt cx="4680520" cy="539107"/>
          </a:xfrm>
        </p:grpSpPr>
        <p:sp>
          <p:nvSpPr>
            <p:cNvPr id="198" name="矩形 197"/>
            <p:cNvSpPr/>
            <p:nvPr/>
          </p:nvSpPr>
          <p:spPr>
            <a:xfrm>
              <a:off x="3779912" y="2729744"/>
              <a:ext cx="4680520" cy="375063"/>
            </a:xfrm>
            <a:prstGeom prst="rect">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381760"/>
              <a:endParaRPr lang="zh-CN" altLang="en-US" sz="1900">
                <a:solidFill>
                  <a:schemeClr val="tx1">
                    <a:lumMod val="65000"/>
                    <a:lumOff val="35000"/>
                  </a:schemeClr>
                </a:solidFill>
                <a:latin typeface="DIN Mittelschrift Std" pitchFamily="50" charset="0"/>
                <a:ea typeface="微软雅黑" panose="020B0503020204020204" pitchFamily="34" charset="-122"/>
              </a:endParaRPr>
            </a:p>
          </p:txBody>
        </p:sp>
        <p:grpSp>
          <p:nvGrpSpPr>
            <p:cNvPr id="229" name="组合 228"/>
            <p:cNvGrpSpPr/>
            <p:nvPr/>
          </p:nvGrpSpPr>
          <p:grpSpPr>
            <a:xfrm>
              <a:off x="3983050" y="2679738"/>
              <a:ext cx="480923" cy="539107"/>
              <a:chOff x="3983050" y="1507738"/>
              <a:chExt cx="480923" cy="539107"/>
            </a:xfrm>
          </p:grpSpPr>
          <p:sp>
            <p:nvSpPr>
              <p:cNvPr id="230" name="等腰三角形 219"/>
              <p:cNvSpPr/>
              <p:nvPr/>
            </p:nvSpPr>
            <p:spPr>
              <a:xfrm rot="5400000" flipV="1">
                <a:off x="3981509" y="1600370"/>
                <a:ext cx="484035" cy="408915"/>
              </a:xfrm>
              <a:custGeom>
                <a:avLst/>
                <a:gdLst/>
                <a:ahLst/>
                <a:cxnLst/>
                <a:rect l="l" t="t" r="r" b="b"/>
                <a:pathLst>
                  <a:path w="563124" h="628267">
                    <a:moveTo>
                      <a:pt x="0" y="3978"/>
                    </a:moveTo>
                    <a:lnTo>
                      <a:pt x="0" y="628267"/>
                    </a:lnTo>
                    <a:lnTo>
                      <a:pt x="303862" y="628267"/>
                    </a:lnTo>
                    <a:lnTo>
                      <a:pt x="447878" y="628267"/>
                    </a:lnTo>
                    <a:lnTo>
                      <a:pt x="559744" y="628267"/>
                    </a:lnTo>
                    <a:lnTo>
                      <a:pt x="476615" y="351159"/>
                    </a:lnTo>
                    <a:lnTo>
                      <a:pt x="563124" y="0"/>
                    </a:lnTo>
                    <a:lnTo>
                      <a:pt x="352994" y="0"/>
                    </a:lnTo>
                    <a:lnTo>
                      <a:pt x="353974" y="3978"/>
                    </a:lnTo>
                    <a:close/>
                  </a:path>
                </a:pathLst>
              </a:custGeom>
              <a:solidFill>
                <a:srgbClr val="C00000"/>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b="1">
                  <a:solidFill>
                    <a:schemeClr val="bg1"/>
                  </a:solidFill>
                  <a:latin typeface="微软雅黑" panose="020B0503020204020204" pitchFamily="34" charset="-122"/>
                  <a:ea typeface="微软雅黑" panose="020B0503020204020204" pitchFamily="34" charset="-122"/>
                </a:endParaRPr>
              </a:p>
            </p:txBody>
          </p:sp>
          <p:sp>
            <p:nvSpPr>
              <p:cNvPr id="231" name="标题 4"/>
              <p:cNvSpPr txBox="1"/>
              <p:nvPr/>
            </p:nvSpPr>
            <p:spPr>
              <a:xfrm>
                <a:off x="3983050" y="1507738"/>
                <a:ext cx="480923" cy="37137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dirty="0">
                    <a:solidFill>
                      <a:schemeClr val="bg1"/>
                    </a:solidFill>
                    <a:latin typeface="Impact" panose="020B0806030902050204" pitchFamily="34" charset="0"/>
                    <a:ea typeface="微软雅黑" panose="020B0503020204020204" pitchFamily="34" charset="-122"/>
                  </a:rPr>
                  <a:t>   04</a:t>
                </a:r>
                <a:endParaRPr lang="zh-CN" altLang="en-US" sz="1200" dirty="0">
                  <a:solidFill>
                    <a:schemeClr val="bg1"/>
                  </a:solidFill>
                  <a:latin typeface="Impact" panose="020B0806030902050204" pitchFamily="34" charset="0"/>
                  <a:ea typeface="微软雅黑" panose="020B0503020204020204" pitchFamily="34" charset="-122"/>
                </a:endParaRPr>
              </a:p>
              <a:p>
                <a:endParaRPr lang="en-US" altLang="zh-CN" sz="1400" b="1" dirty="0">
                  <a:solidFill>
                    <a:schemeClr val="bg1"/>
                  </a:solidFill>
                  <a:latin typeface="Impact" panose="020B0806030902050204" pitchFamily="34" charset="0"/>
                  <a:ea typeface="微软雅黑" panose="020B0503020204020204" pitchFamily="34" charset="-122"/>
                </a:endParaRPr>
              </a:p>
            </p:txBody>
          </p:sp>
        </p:grpSp>
      </p:grpSp>
      <p:sp>
        <p:nvSpPr>
          <p:cNvPr id="2" name="椭圆 1"/>
          <p:cNvSpPr/>
          <p:nvPr/>
        </p:nvSpPr>
        <p:spPr>
          <a:xfrm>
            <a:off x="687676" y="569020"/>
            <a:ext cx="2841227" cy="284122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9" name="图片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374" y="208165"/>
            <a:ext cx="2255121" cy="1919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100"/>
                                        <p:tgtEl>
                                          <p:spTgt spid="60"/>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2000"/>
                            </p:stCondLst>
                            <p:childTnLst>
                              <p:par>
                                <p:cTn id="13" presetID="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3000"/>
                            </p:stCondLst>
                            <p:childTnLst>
                              <p:par>
                                <p:cTn id="18" presetID="2" presetClass="entr" presetSubtype="4"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1500" fill="hold"/>
                                        <p:tgtEl>
                                          <p:spTgt spid="17"/>
                                        </p:tgtEl>
                                        <p:attrNameLst>
                                          <p:attrName>ppt_x</p:attrName>
                                        </p:attrNameLst>
                                      </p:cBhvr>
                                      <p:tavLst>
                                        <p:tav tm="0">
                                          <p:val>
                                            <p:strVal val="#ppt_x"/>
                                          </p:val>
                                        </p:tav>
                                        <p:tav tm="100000">
                                          <p:val>
                                            <p:strVal val="#ppt_x"/>
                                          </p:val>
                                        </p:tav>
                                      </p:tavLst>
                                    </p:anim>
                                    <p:anim calcmode="lin" valueType="num">
                                      <p:cBhvr additive="base">
                                        <p:cTn id="21" dur="1500" fill="hold"/>
                                        <p:tgtEl>
                                          <p:spTgt spid="17"/>
                                        </p:tgtEl>
                                        <p:attrNameLst>
                                          <p:attrName>ppt_y</p:attrName>
                                        </p:attrNameLst>
                                      </p:cBhvr>
                                      <p:tavLst>
                                        <p:tav tm="0">
                                          <p:val>
                                            <p:strVal val="1+#ppt_h/2"/>
                                          </p:val>
                                        </p:tav>
                                        <p:tav tm="100000">
                                          <p:val>
                                            <p:strVal val="#ppt_y"/>
                                          </p:val>
                                        </p:tav>
                                      </p:tavLst>
                                    </p:anim>
                                  </p:childTnLst>
                                </p:cTn>
                              </p:par>
                            </p:childTnLst>
                          </p:cTn>
                        </p:par>
                        <p:par>
                          <p:cTn id="22" fill="hold">
                            <p:stCondLst>
                              <p:cond delay="4500"/>
                            </p:stCondLst>
                            <p:childTnLst>
                              <p:par>
                                <p:cTn id="23" presetID="22" presetClass="entr" presetSubtype="8" fill="hold" grpId="0" nodeType="afterEffect">
                                  <p:stCondLst>
                                    <p:cond delay="0"/>
                                  </p:stCondLst>
                                  <p:childTnLst>
                                    <p:set>
                                      <p:cBhvr>
                                        <p:cTn id="24" dur="1" fill="hold">
                                          <p:stCondLst>
                                            <p:cond delay="0"/>
                                          </p:stCondLst>
                                        </p:cTn>
                                        <p:tgtEl>
                                          <p:spTgt spid="183"/>
                                        </p:tgtEl>
                                        <p:attrNameLst>
                                          <p:attrName>style.visibility</p:attrName>
                                        </p:attrNameLst>
                                      </p:cBhvr>
                                      <p:to>
                                        <p:strVal val="visible"/>
                                      </p:to>
                                    </p:set>
                                    <p:animEffect transition="in" filter="wipe(left)">
                                      <p:cBhvr>
                                        <p:cTn id="25" dur="1500"/>
                                        <p:tgtEl>
                                          <p:spTgt spid="183"/>
                                        </p:tgtEl>
                                      </p:cBhvr>
                                    </p:animEffect>
                                  </p:childTnLst>
                                </p:cTn>
                              </p:par>
                            </p:childTnLst>
                          </p:cTn>
                        </p:par>
                        <p:par>
                          <p:cTn id="26" fill="hold">
                            <p:stCondLst>
                              <p:cond delay="6000"/>
                            </p:stCondLst>
                            <p:childTnLst>
                              <p:par>
                                <p:cTn id="27" presetID="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1500" fill="hold"/>
                                        <p:tgtEl>
                                          <p:spTgt spid="18"/>
                                        </p:tgtEl>
                                        <p:attrNameLst>
                                          <p:attrName>ppt_x</p:attrName>
                                        </p:attrNameLst>
                                      </p:cBhvr>
                                      <p:tavLst>
                                        <p:tav tm="0">
                                          <p:val>
                                            <p:strVal val="#ppt_x"/>
                                          </p:val>
                                        </p:tav>
                                        <p:tav tm="100000">
                                          <p:val>
                                            <p:strVal val="#ppt_x"/>
                                          </p:val>
                                        </p:tav>
                                      </p:tavLst>
                                    </p:anim>
                                    <p:anim calcmode="lin" valueType="num">
                                      <p:cBhvr additive="base">
                                        <p:cTn id="30" dur="1500" fill="hold"/>
                                        <p:tgtEl>
                                          <p:spTgt spid="18"/>
                                        </p:tgtEl>
                                        <p:attrNameLst>
                                          <p:attrName>ppt_y</p:attrName>
                                        </p:attrNameLst>
                                      </p:cBhvr>
                                      <p:tavLst>
                                        <p:tav tm="0">
                                          <p:val>
                                            <p:strVal val="1+#ppt_h/2"/>
                                          </p:val>
                                        </p:tav>
                                        <p:tav tm="100000">
                                          <p:val>
                                            <p:strVal val="#ppt_y"/>
                                          </p:val>
                                        </p:tav>
                                      </p:tavLst>
                                    </p:anim>
                                  </p:childTnLst>
                                </p:cTn>
                              </p:par>
                            </p:childTnLst>
                          </p:cTn>
                        </p:par>
                        <p:par>
                          <p:cTn id="31" fill="hold">
                            <p:stCondLst>
                              <p:cond delay="7500"/>
                            </p:stCondLst>
                            <p:childTnLst>
                              <p:par>
                                <p:cTn id="32" presetID="22" presetClass="entr" presetSubtype="8" fill="hold" grpId="0" nodeType="afterEffect">
                                  <p:stCondLst>
                                    <p:cond delay="0"/>
                                  </p:stCondLst>
                                  <p:childTnLst>
                                    <p:set>
                                      <p:cBhvr>
                                        <p:cTn id="33" dur="1" fill="hold">
                                          <p:stCondLst>
                                            <p:cond delay="0"/>
                                          </p:stCondLst>
                                        </p:cTn>
                                        <p:tgtEl>
                                          <p:spTgt spid="189"/>
                                        </p:tgtEl>
                                        <p:attrNameLst>
                                          <p:attrName>style.visibility</p:attrName>
                                        </p:attrNameLst>
                                      </p:cBhvr>
                                      <p:to>
                                        <p:strVal val="visible"/>
                                      </p:to>
                                    </p:set>
                                    <p:animEffect transition="in" filter="wipe(left)">
                                      <p:cBhvr>
                                        <p:cTn id="34" dur="1500"/>
                                        <p:tgtEl>
                                          <p:spTgt spid="189"/>
                                        </p:tgtEl>
                                      </p:cBhvr>
                                    </p:animEffect>
                                  </p:childTnLst>
                                </p:cTn>
                              </p:par>
                            </p:childTnLst>
                          </p:cTn>
                        </p:par>
                        <p:par>
                          <p:cTn id="35" fill="hold">
                            <p:stCondLst>
                              <p:cond delay="9000"/>
                            </p:stCondLst>
                            <p:childTnLst>
                              <p:par>
                                <p:cTn id="36" presetID="2" presetClass="entr" presetSubtype="4"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1500" fill="hold"/>
                                        <p:tgtEl>
                                          <p:spTgt spid="19"/>
                                        </p:tgtEl>
                                        <p:attrNameLst>
                                          <p:attrName>ppt_x</p:attrName>
                                        </p:attrNameLst>
                                      </p:cBhvr>
                                      <p:tavLst>
                                        <p:tav tm="0">
                                          <p:val>
                                            <p:strVal val="#ppt_x"/>
                                          </p:val>
                                        </p:tav>
                                        <p:tav tm="100000">
                                          <p:val>
                                            <p:strVal val="#ppt_x"/>
                                          </p:val>
                                        </p:tav>
                                      </p:tavLst>
                                    </p:anim>
                                    <p:anim calcmode="lin" valueType="num">
                                      <p:cBhvr additive="base">
                                        <p:cTn id="39" dur="1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10500"/>
                            </p:stCondLst>
                            <p:childTnLst>
                              <p:par>
                                <p:cTn id="41" presetID="22" presetClass="entr" presetSubtype="8" fill="hold" grpId="0" nodeType="afterEffect">
                                  <p:stCondLst>
                                    <p:cond delay="0"/>
                                  </p:stCondLst>
                                  <p:childTnLst>
                                    <p:set>
                                      <p:cBhvr>
                                        <p:cTn id="42" dur="1" fill="hold">
                                          <p:stCondLst>
                                            <p:cond delay="0"/>
                                          </p:stCondLst>
                                        </p:cTn>
                                        <p:tgtEl>
                                          <p:spTgt spid="195"/>
                                        </p:tgtEl>
                                        <p:attrNameLst>
                                          <p:attrName>style.visibility</p:attrName>
                                        </p:attrNameLst>
                                      </p:cBhvr>
                                      <p:to>
                                        <p:strVal val="visible"/>
                                      </p:to>
                                    </p:set>
                                    <p:animEffect transition="in" filter="wipe(left)">
                                      <p:cBhvr>
                                        <p:cTn id="43" dur="1500"/>
                                        <p:tgtEl>
                                          <p:spTgt spid="195"/>
                                        </p:tgtEl>
                                      </p:cBhvr>
                                    </p:animEffect>
                                  </p:childTnLst>
                                </p:cTn>
                              </p:par>
                            </p:childTnLst>
                          </p:cTn>
                        </p:par>
                        <p:par>
                          <p:cTn id="44" fill="hold">
                            <p:stCondLst>
                              <p:cond delay="12000"/>
                            </p:stCondLst>
                            <p:childTnLst>
                              <p:par>
                                <p:cTn id="45" presetID="2" presetClass="entr" presetSubtype="4"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1500" fill="hold"/>
                                        <p:tgtEl>
                                          <p:spTgt spid="20"/>
                                        </p:tgtEl>
                                        <p:attrNameLst>
                                          <p:attrName>ppt_x</p:attrName>
                                        </p:attrNameLst>
                                      </p:cBhvr>
                                      <p:tavLst>
                                        <p:tav tm="0">
                                          <p:val>
                                            <p:strVal val="#ppt_x"/>
                                          </p:val>
                                        </p:tav>
                                        <p:tav tm="100000">
                                          <p:val>
                                            <p:strVal val="#ppt_x"/>
                                          </p:val>
                                        </p:tav>
                                      </p:tavLst>
                                    </p:anim>
                                    <p:anim calcmode="lin" valueType="num">
                                      <p:cBhvr additive="base">
                                        <p:cTn id="48" dur="1500" fill="hold"/>
                                        <p:tgtEl>
                                          <p:spTgt spid="20"/>
                                        </p:tgtEl>
                                        <p:attrNameLst>
                                          <p:attrName>ppt_y</p:attrName>
                                        </p:attrNameLst>
                                      </p:cBhvr>
                                      <p:tavLst>
                                        <p:tav tm="0">
                                          <p:val>
                                            <p:strVal val="1+#ppt_h/2"/>
                                          </p:val>
                                        </p:tav>
                                        <p:tav tm="100000">
                                          <p:val>
                                            <p:strVal val="#ppt_y"/>
                                          </p:val>
                                        </p:tav>
                                      </p:tavLst>
                                    </p:anim>
                                  </p:childTnLst>
                                </p:cTn>
                              </p:par>
                            </p:childTnLst>
                          </p:cTn>
                        </p:par>
                        <p:par>
                          <p:cTn id="49" fill="hold">
                            <p:stCondLst>
                              <p:cond delay="13500"/>
                            </p:stCondLst>
                            <p:childTnLst>
                              <p:par>
                                <p:cTn id="50" presetID="22" presetClass="entr" presetSubtype="8" fill="hold" grpId="0" nodeType="afterEffect">
                                  <p:stCondLst>
                                    <p:cond delay="0"/>
                                  </p:stCondLst>
                                  <p:childTnLst>
                                    <p:set>
                                      <p:cBhvr>
                                        <p:cTn id="51" dur="1" fill="hold">
                                          <p:stCondLst>
                                            <p:cond delay="0"/>
                                          </p:stCondLst>
                                        </p:cTn>
                                        <p:tgtEl>
                                          <p:spTgt spid="201"/>
                                        </p:tgtEl>
                                        <p:attrNameLst>
                                          <p:attrName>style.visibility</p:attrName>
                                        </p:attrNameLst>
                                      </p:cBhvr>
                                      <p:to>
                                        <p:strVal val="visible"/>
                                      </p:to>
                                    </p:set>
                                    <p:animEffect transition="in" filter="wipe(left)">
                                      <p:cBhvr>
                                        <p:cTn id="52" dur="1500"/>
                                        <p:tgtEl>
                                          <p:spTgt spid="201"/>
                                        </p:tgtEl>
                                      </p:cBhvr>
                                    </p:animEffect>
                                  </p:childTnLst>
                                </p:cTn>
                              </p:par>
                            </p:childTnLst>
                          </p:cTn>
                        </p:par>
                        <p:par>
                          <p:cTn id="53" fill="hold">
                            <p:stCondLst>
                              <p:cond delay="15000"/>
                            </p:stCondLst>
                            <p:childTnLst>
                              <p:par>
                                <p:cTn id="54" presetID="22" presetClass="entr" presetSubtype="8"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par>
                          <p:cTn id="57" fill="hold">
                            <p:stCondLst>
                              <p:cond delay="15500"/>
                            </p:stCondLst>
                            <p:childTnLst>
                              <p:par>
                                <p:cTn id="58" presetID="53" presetClass="entr" presetSubtype="16"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 calcmode="lin" valueType="num">
                                      <p:cBhvr>
                                        <p:cTn id="60" dur="1250" fill="hold"/>
                                        <p:tgtEl>
                                          <p:spTgt spid="49"/>
                                        </p:tgtEl>
                                        <p:attrNameLst>
                                          <p:attrName>ppt_w</p:attrName>
                                        </p:attrNameLst>
                                      </p:cBhvr>
                                      <p:tavLst>
                                        <p:tav tm="0">
                                          <p:val>
                                            <p:fltVal val="0"/>
                                          </p:val>
                                        </p:tav>
                                        <p:tav tm="100000">
                                          <p:val>
                                            <p:strVal val="#ppt_w"/>
                                          </p:val>
                                        </p:tav>
                                      </p:tavLst>
                                    </p:anim>
                                    <p:anim calcmode="lin" valueType="num">
                                      <p:cBhvr>
                                        <p:cTn id="61" dur="1250" fill="hold"/>
                                        <p:tgtEl>
                                          <p:spTgt spid="49"/>
                                        </p:tgtEl>
                                        <p:attrNameLst>
                                          <p:attrName>ppt_h</p:attrName>
                                        </p:attrNameLst>
                                      </p:cBhvr>
                                      <p:tavLst>
                                        <p:tav tm="0">
                                          <p:val>
                                            <p:fltVal val="0"/>
                                          </p:val>
                                        </p:tav>
                                        <p:tav tm="100000">
                                          <p:val>
                                            <p:strVal val="#ppt_h"/>
                                          </p:val>
                                        </p:tav>
                                      </p:tavLst>
                                    </p:anim>
                                    <p:animEffect transition="in" filter="fade">
                                      <p:cBhvr>
                                        <p:cTn id="62" dur="1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89" grpId="0"/>
      <p:bldP spid="195" grpId="0"/>
      <p:bldP spid="201"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dministrator\Desktop\线稿长城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1" y="91162"/>
            <a:ext cx="12233883" cy="6806111"/>
          </a:xfrm>
          <a:prstGeom prst="rect">
            <a:avLst/>
          </a:prstGeom>
          <a:noFill/>
          <a:extLst>
            <a:ext uri="{909E8E84-426E-40DD-AFC4-6F175D3DCCD1}">
              <a14:hiddenFill xmlns:a14="http://schemas.microsoft.com/office/drawing/2010/main">
                <a:solidFill>
                  <a:srgbClr val="FFFFFF"/>
                </a:solidFill>
              </a14:hiddenFill>
            </a:ext>
          </a:extLst>
        </p:spPr>
      </p:pic>
      <p:sp>
        <p:nvSpPr>
          <p:cNvPr id="20" name="Round Same Side Corner Rectangle 21"/>
          <p:cNvSpPr/>
          <p:nvPr/>
        </p:nvSpPr>
        <p:spPr>
          <a:xfrm rot="16200000" flipH="1">
            <a:off x="5278676" y="-1394595"/>
            <a:ext cx="2305049" cy="8351841"/>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noAutofit/>
          </a:bodyPr>
          <a:lstStyle/>
          <a:p>
            <a:pPr algn="ctr"/>
            <a:endParaRPr lang="bg-BG"/>
          </a:p>
        </p:txBody>
      </p:sp>
      <p:sp>
        <p:nvSpPr>
          <p:cNvPr id="21" name="Round Same Side Corner Rectangle 7"/>
          <p:cNvSpPr/>
          <p:nvPr/>
        </p:nvSpPr>
        <p:spPr>
          <a:xfrm rot="16200000" flipH="1">
            <a:off x="5399516" y="-1253551"/>
            <a:ext cx="2068624" cy="8069756"/>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anchor="ctr"/>
          <a:lstStyle/>
          <a:p>
            <a:pPr algn="ctr" defTabSz="950595">
              <a:defRPr/>
            </a:pPr>
            <a:endParaRPr lang="bg-BG" sz="1900"/>
          </a:p>
        </p:txBody>
      </p:sp>
      <p:sp>
        <p:nvSpPr>
          <p:cNvPr id="16" name="标题 4"/>
          <p:cNvSpPr txBox="1"/>
          <p:nvPr/>
        </p:nvSpPr>
        <p:spPr>
          <a:xfrm>
            <a:off x="4175244" y="2264666"/>
            <a:ext cx="5476720" cy="1139274"/>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3600" b="1" dirty="0">
                <a:solidFill>
                  <a:schemeClr val="accent1"/>
                </a:solidFill>
                <a:latin typeface="微软雅黑" panose="020B0503020204020204" pitchFamily="34" charset="-122"/>
                <a:ea typeface="微软雅黑" panose="020B0503020204020204" pitchFamily="34" charset="-122"/>
                <a:cs typeface="+mn-cs"/>
              </a:rPr>
              <a:t>“点击输入标题</a:t>
            </a:r>
          </a:p>
        </p:txBody>
      </p:sp>
      <p:sp>
        <p:nvSpPr>
          <p:cNvPr id="23" name="文本框 8"/>
          <p:cNvSpPr txBox="1"/>
          <p:nvPr/>
        </p:nvSpPr>
        <p:spPr>
          <a:xfrm>
            <a:off x="5596850" y="1991282"/>
            <a:ext cx="1906917" cy="369418"/>
          </a:xfrm>
          <a:prstGeom prst="rect">
            <a:avLst/>
          </a:prstGeom>
          <a:noFill/>
        </p:spPr>
        <p:txBody>
          <a:bodyPr wrap="square" lIns="121891" tIns="60945" rIns="121891" bIns="60945" rtlCol="0">
            <a:spAutoFit/>
          </a:bodyPr>
          <a:lstStyle/>
          <a:p>
            <a:pPr algn="ctr"/>
            <a:r>
              <a:rPr lang="zh-CN" altLang="en-US" sz="1600" b="1" spc="800" dirty="0">
                <a:solidFill>
                  <a:schemeClr val="accent1"/>
                </a:solidFill>
                <a:latin typeface="微软雅黑" panose="020B0503020204020204" pitchFamily="34" charset="-122"/>
                <a:ea typeface="微软雅黑" panose="020B0503020204020204" pitchFamily="34" charset="-122"/>
              </a:rPr>
              <a:t>学雷锋</a:t>
            </a:r>
          </a:p>
        </p:txBody>
      </p:sp>
      <p:cxnSp>
        <p:nvCxnSpPr>
          <p:cNvPr id="27" name="直接连接符 26"/>
          <p:cNvCxnSpPr/>
          <p:nvPr/>
        </p:nvCxnSpPr>
        <p:spPr>
          <a:xfrm>
            <a:off x="3580889" y="2175989"/>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459666" y="2175989"/>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286894" y="2318986"/>
            <a:ext cx="1294352" cy="1036417"/>
            <a:chOff x="2465492" y="2108424"/>
            <a:chExt cx="970890" cy="777133"/>
          </a:xfrm>
        </p:grpSpPr>
        <p:sp>
          <p:nvSpPr>
            <p:cNvPr id="14" name="椭圆 13"/>
            <p:cNvSpPr/>
            <p:nvPr/>
          </p:nvSpPr>
          <p:spPr>
            <a:xfrm>
              <a:off x="2585913" y="2162254"/>
              <a:ext cx="669475" cy="669475"/>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p:nvPr/>
          </p:nvSpPr>
          <p:spPr>
            <a:xfrm>
              <a:off x="2465492"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rgbClr val="FDDDC3"/>
                  </a:solidFill>
                  <a:latin typeface="Impact" panose="020B0806030902050204" pitchFamily="34" charset="0"/>
                  <a:ea typeface="微软雅黑" panose="020B0503020204020204" pitchFamily="34" charset="-122"/>
                  <a:cs typeface="+mn-cs"/>
                </a:rPr>
                <a:t>  01</a:t>
              </a:r>
              <a:endParaRPr lang="zh-CN" altLang="en-US" sz="4800" dirty="0">
                <a:solidFill>
                  <a:srgbClr val="FDDDC3"/>
                </a:solidFill>
                <a:latin typeface="Impact" panose="020B0806030902050204" pitchFamily="34" charset="0"/>
                <a:ea typeface="微软雅黑" panose="020B0503020204020204" pitchFamily="34" charset="-122"/>
                <a:cs typeface="+mn-cs"/>
              </a:endParaRPr>
            </a:p>
          </p:txBody>
        </p:sp>
      </p:grpSp>
      <p:pic>
        <p:nvPicPr>
          <p:cNvPr id="12"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8850" y="70256"/>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9898" y="2360697"/>
            <a:ext cx="1319312" cy="1123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100"/>
                                        <p:tgtEl>
                                          <p:spTgt spid="17"/>
                                        </p:tgtEl>
                                      </p:cBhvr>
                                    </p:animEffect>
                                  </p:childTnLst>
                                </p:cTn>
                              </p:par>
                              <p:par>
                                <p:cTn id="8" presetID="2" presetClass="entr" presetSubtype="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100" fill="hold"/>
                                        <p:tgtEl>
                                          <p:spTgt spid="12"/>
                                        </p:tgtEl>
                                        <p:attrNameLst>
                                          <p:attrName>ppt_x</p:attrName>
                                        </p:attrNameLst>
                                      </p:cBhvr>
                                      <p:tavLst>
                                        <p:tav tm="0">
                                          <p:val>
                                            <p:strVal val="1+#ppt_w/2"/>
                                          </p:val>
                                        </p:tav>
                                        <p:tav tm="100000">
                                          <p:val>
                                            <p:strVal val="#ppt_x"/>
                                          </p:val>
                                        </p:tav>
                                      </p:tavLst>
                                    </p:anim>
                                    <p:anim calcmode="lin" valueType="num">
                                      <p:cBhvr additive="base">
                                        <p:cTn id="11" dur="11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900" fill="hold"/>
                                        <p:tgtEl>
                                          <p:spTgt spid="21"/>
                                        </p:tgtEl>
                                        <p:attrNameLst>
                                          <p:attrName>ppt_w</p:attrName>
                                        </p:attrNameLst>
                                      </p:cBhvr>
                                      <p:tavLst>
                                        <p:tav tm="0">
                                          <p:val>
                                            <p:fltVal val="0"/>
                                          </p:val>
                                        </p:tav>
                                        <p:tav tm="100000">
                                          <p:val>
                                            <p:strVal val="#ppt_w"/>
                                          </p:val>
                                        </p:tav>
                                      </p:tavLst>
                                    </p:anim>
                                    <p:anim calcmode="lin" valueType="num">
                                      <p:cBhvr>
                                        <p:cTn id="16" dur="900" fill="hold"/>
                                        <p:tgtEl>
                                          <p:spTgt spid="21"/>
                                        </p:tgtEl>
                                        <p:attrNameLst>
                                          <p:attrName>ppt_h</p:attrName>
                                        </p:attrNameLst>
                                      </p:cBhvr>
                                      <p:tavLst>
                                        <p:tav tm="0">
                                          <p:val>
                                            <p:fltVal val="0"/>
                                          </p:val>
                                        </p:tav>
                                        <p:tav tm="100000">
                                          <p:val>
                                            <p:strVal val="#ppt_h"/>
                                          </p:val>
                                        </p:tav>
                                      </p:tavLst>
                                    </p:anim>
                                    <p:animEffect transition="in" filter="fade">
                                      <p:cBhvr>
                                        <p:cTn id="17" dur="900"/>
                                        <p:tgtEl>
                                          <p:spTgt spid="21"/>
                                        </p:tgtEl>
                                      </p:cBhvr>
                                    </p:animEffec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900" fill="hold"/>
                                        <p:tgtEl>
                                          <p:spTgt spid="20"/>
                                        </p:tgtEl>
                                        <p:attrNameLst>
                                          <p:attrName>ppt_w</p:attrName>
                                        </p:attrNameLst>
                                      </p:cBhvr>
                                      <p:tavLst>
                                        <p:tav tm="0">
                                          <p:val>
                                            <p:fltVal val="0"/>
                                          </p:val>
                                        </p:tav>
                                        <p:tav tm="100000">
                                          <p:val>
                                            <p:strVal val="#ppt_w"/>
                                          </p:val>
                                        </p:tav>
                                      </p:tavLst>
                                    </p:anim>
                                    <p:anim calcmode="lin" valueType="num">
                                      <p:cBhvr>
                                        <p:cTn id="21" dur="900" fill="hold"/>
                                        <p:tgtEl>
                                          <p:spTgt spid="20"/>
                                        </p:tgtEl>
                                        <p:attrNameLst>
                                          <p:attrName>ppt_h</p:attrName>
                                        </p:attrNameLst>
                                      </p:cBhvr>
                                      <p:tavLst>
                                        <p:tav tm="0">
                                          <p:val>
                                            <p:fltVal val="0"/>
                                          </p:val>
                                        </p:tav>
                                        <p:tav tm="100000">
                                          <p:val>
                                            <p:strVal val="#ppt_h"/>
                                          </p:val>
                                        </p:tav>
                                      </p:tavLst>
                                    </p:anim>
                                    <p:animEffect transition="in" filter="fade">
                                      <p:cBhvr>
                                        <p:cTn id="22" dur="900"/>
                                        <p:tgtEl>
                                          <p:spTgt spid="20"/>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550"/>
                                        <p:tgtEl>
                                          <p:spTgt spid="23"/>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5500"/>
                            </p:stCondLst>
                            <p:childTnLst>
                              <p:par>
                                <p:cTn id="36" presetID="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53" presetClass="entr" presetSubtype="1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250" fill="hold"/>
                                        <p:tgtEl>
                                          <p:spTgt spid="13"/>
                                        </p:tgtEl>
                                        <p:attrNameLst>
                                          <p:attrName>ppt_w</p:attrName>
                                        </p:attrNameLst>
                                      </p:cBhvr>
                                      <p:tavLst>
                                        <p:tav tm="0">
                                          <p:val>
                                            <p:fltVal val="0"/>
                                          </p:val>
                                        </p:tav>
                                        <p:tav tm="100000">
                                          <p:val>
                                            <p:strVal val="#ppt_w"/>
                                          </p:val>
                                        </p:tav>
                                      </p:tavLst>
                                    </p:anim>
                                    <p:anim calcmode="lin" valueType="num">
                                      <p:cBhvr>
                                        <p:cTn id="50" dur="1250" fill="hold"/>
                                        <p:tgtEl>
                                          <p:spTgt spid="13"/>
                                        </p:tgtEl>
                                        <p:attrNameLst>
                                          <p:attrName>ppt_h</p:attrName>
                                        </p:attrNameLst>
                                      </p:cBhvr>
                                      <p:tavLst>
                                        <p:tav tm="0">
                                          <p:val>
                                            <p:fltVal val="0"/>
                                          </p:val>
                                        </p:tav>
                                        <p:tav tm="100000">
                                          <p:val>
                                            <p:strVal val="#ppt_h"/>
                                          </p:val>
                                        </p:tav>
                                      </p:tavLst>
                                    </p:anim>
                                    <p:animEffect transition="in" filter="fade">
                                      <p:cBhvr>
                                        <p:cTn id="51"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4477805" y="1043808"/>
            <a:ext cx="7727177" cy="5828508"/>
          </a:xfrm>
          <a:custGeom>
            <a:avLst/>
            <a:gdLst>
              <a:gd name="connsiteX0" fmla="*/ 0 w 7664245"/>
              <a:gd name="connsiteY0" fmla="*/ 0 h 6858000"/>
              <a:gd name="connsiteX1" fmla="*/ 7664245 w 7664245"/>
              <a:gd name="connsiteY1" fmla="*/ 0 h 6858000"/>
              <a:gd name="connsiteX2" fmla="*/ 7664245 w 7664245"/>
              <a:gd name="connsiteY2" fmla="*/ 6858000 h 6858000"/>
              <a:gd name="connsiteX3" fmla="*/ 0 w 7664245"/>
              <a:gd name="connsiteY3" fmla="*/ 6858000 h 6858000"/>
              <a:gd name="connsiteX4" fmla="*/ 0 w 7664245"/>
              <a:gd name="connsiteY4" fmla="*/ 0 h 6858000"/>
              <a:gd name="connsiteX0-1" fmla="*/ 3657600 w 7664245"/>
              <a:gd name="connsiteY0-2" fmla="*/ 0 h 6858000"/>
              <a:gd name="connsiteX1-3" fmla="*/ 7664245 w 7664245"/>
              <a:gd name="connsiteY1-4" fmla="*/ 0 h 6858000"/>
              <a:gd name="connsiteX2-5" fmla="*/ 7664245 w 7664245"/>
              <a:gd name="connsiteY2-6" fmla="*/ 6858000 h 6858000"/>
              <a:gd name="connsiteX3-7" fmla="*/ 0 w 7664245"/>
              <a:gd name="connsiteY3-8" fmla="*/ 6858000 h 6858000"/>
              <a:gd name="connsiteX4-9" fmla="*/ 3657600 w 7664245"/>
              <a:gd name="connsiteY4-10" fmla="*/ 0 h 6858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664245" h="6858000">
                <a:moveTo>
                  <a:pt x="3657600" y="0"/>
                </a:moveTo>
                <a:lnTo>
                  <a:pt x="7664245" y="0"/>
                </a:lnTo>
                <a:lnTo>
                  <a:pt x="7664245" y="6858000"/>
                </a:lnTo>
                <a:lnTo>
                  <a:pt x="0" y="6858000"/>
                </a:lnTo>
                <a:lnTo>
                  <a:pt x="3657600" y="0"/>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endParaRPr lang="en-GB">
              <a:solidFill>
                <a:schemeClr val="tx1">
                  <a:lumMod val="65000"/>
                  <a:lumOff val="35000"/>
                </a:schemeClr>
              </a:solidFill>
            </a:endParaRPr>
          </a:p>
        </p:txBody>
      </p:sp>
      <p:sp>
        <p:nvSpPr>
          <p:cNvPr id="138" name="Pentagon 25"/>
          <p:cNvSpPr/>
          <p:nvPr/>
        </p:nvSpPr>
        <p:spPr>
          <a:xfrm>
            <a:off x="461056" y="2357358"/>
            <a:ext cx="607436" cy="3640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2000">
                <a:solidFill>
                  <a:schemeClr val="bg1"/>
                </a:solidFill>
              </a:rPr>
              <a:t>01</a:t>
            </a:r>
          </a:p>
        </p:txBody>
      </p:sp>
      <p:sp>
        <p:nvSpPr>
          <p:cNvPr id="139" name="Rectangle 26"/>
          <p:cNvSpPr/>
          <p:nvPr/>
        </p:nvSpPr>
        <p:spPr>
          <a:xfrm>
            <a:off x="1121472" y="2277816"/>
            <a:ext cx="4848852" cy="532696"/>
          </a:xfrm>
          <a:prstGeom prst="rect">
            <a:avLst/>
          </a:prstGeom>
        </p:spPr>
        <p:txBody>
          <a:bodyPr wrap="square" lIns="91428" tIns="45714" rIns="91428" bIns="45714">
            <a:spAutoFit/>
          </a:bodyPr>
          <a:lstStyle/>
          <a:p>
            <a:r>
              <a:rPr sz="14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40" name="Pentagon 33"/>
          <p:cNvSpPr/>
          <p:nvPr/>
        </p:nvSpPr>
        <p:spPr>
          <a:xfrm>
            <a:off x="461056" y="3247762"/>
            <a:ext cx="607436" cy="3640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2000">
                <a:solidFill>
                  <a:schemeClr val="bg1"/>
                </a:solidFill>
              </a:rPr>
              <a:t>02</a:t>
            </a:r>
          </a:p>
        </p:txBody>
      </p:sp>
      <p:sp>
        <p:nvSpPr>
          <p:cNvPr id="141" name="Rectangle 34"/>
          <p:cNvSpPr/>
          <p:nvPr/>
        </p:nvSpPr>
        <p:spPr>
          <a:xfrm>
            <a:off x="1121472" y="3168219"/>
            <a:ext cx="3730717" cy="554283"/>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142" name="Pentagon 36"/>
          <p:cNvSpPr/>
          <p:nvPr/>
        </p:nvSpPr>
        <p:spPr>
          <a:xfrm>
            <a:off x="461056" y="4125538"/>
            <a:ext cx="607436" cy="3640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2000">
                <a:solidFill>
                  <a:schemeClr val="bg1"/>
                </a:solidFill>
              </a:rPr>
              <a:t>03</a:t>
            </a:r>
          </a:p>
        </p:txBody>
      </p:sp>
      <p:sp>
        <p:nvSpPr>
          <p:cNvPr id="143" name="Rectangle 37"/>
          <p:cNvSpPr/>
          <p:nvPr/>
        </p:nvSpPr>
        <p:spPr>
          <a:xfrm>
            <a:off x="1121473" y="4045994"/>
            <a:ext cx="3170351" cy="554283"/>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a:t>
            </a:r>
          </a:p>
        </p:txBody>
      </p:sp>
      <p:sp>
        <p:nvSpPr>
          <p:cNvPr id="144" name="Pentagon 39"/>
          <p:cNvSpPr/>
          <p:nvPr/>
        </p:nvSpPr>
        <p:spPr>
          <a:xfrm>
            <a:off x="461056" y="5043952"/>
            <a:ext cx="607436" cy="364065"/>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2000">
                <a:solidFill>
                  <a:schemeClr val="bg1"/>
                </a:solidFill>
              </a:rPr>
              <a:t>04</a:t>
            </a:r>
          </a:p>
        </p:txBody>
      </p:sp>
      <p:sp>
        <p:nvSpPr>
          <p:cNvPr id="145" name="Rectangle 40"/>
          <p:cNvSpPr/>
          <p:nvPr/>
        </p:nvSpPr>
        <p:spPr>
          <a:xfrm>
            <a:off x="1121472" y="4964410"/>
            <a:ext cx="2993393" cy="554283"/>
          </a:xfrm>
          <a:prstGeom prst="rect">
            <a:avLst/>
          </a:prstGeom>
        </p:spPr>
        <p:txBody>
          <a:bodyPr wrap="square" lIns="91428" tIns="45714" rIns="91428" bIns="45714">
            <a:spAutoFit/>
          </a:bodyPr>
          <a:lstStyle/>
          <a:p>
            <a:r>
              <a:rPr sz="1465" dirty="0">
                <a:latin typeface="微软雅黑" panose="020B0503020204020204" pitchFamily="34" charset="-122"/>
                <a:ea typeface="微软雅黑" panose="020B0503020204020204" pitchFamily="34" charset="-122"/>
              </a:rPr>
              <a:t>请在此粘贴或者输入您的文字内容请在此粘贴或者输入您的文字内容</a:t>
            </a:r>
          </a:p>
        </p:txBody>
      </p:sp>
      <p:grpSp>
        <p:nvGrpSpPr>
          <p:cNvPr id="146" name="Group 3"/>
          <p:cNvGrpSpPr/>
          <p:nvPr/>
        </p:nvGrpSpPr>
        <p:grpSpPr>
          <a:xfrm>
            <a:off x="5421869" y="2764153"/>
            <a:ext cx="2107222" cy="914281"/>
            <a:chOff x="5621315" y="2514600"/>
            <a:chExt cx="2107496" cy="914400"/>
          </a:xfrm>
        </p:grpSpPr>
        <p:sp>
          <p:nvSpPr>
            <p:cNvPr id="147" name="Parallelogram 14"/>
            <p:cNvSpPr/>
            <p:nvPr/>
          </p:nvSpPr>
          <p:spPr>
            <a:xfrm>
              <a:off x="5621315" y="2514600"/>
              <a:ext cx="2107496" cy="914400"/>
            </a:xfrm>
            <a:prstGeom prst="parallelogram">
              <a:avLst>
                <a:gd name="adj" fmla="val 524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48" name="AutoShape 59"/>
            <p:cNvSpPr/>
            <p:nvPr/>
          </p:nvSpPr>
          <p:spPr bwMode="auto">
            <a:xfrm>
              <a:off x="6442494" y="2777487"/>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7" tIns="25397" rIns="25397" bIns="25397"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nvGrpSpPr>
          <p:cNvPr id="149" name="Group 1"/>
          <p:cNvGrpSpPr/>
          <p:nvPr/>
        </p:nvGrpSpPr>
        <p:grpSpPr>
          <a:xfrm>
            <a:off x="5962575" y="1560024"/>
            <a:ext cx="2107222" cy="914281"/>
            <a:chOff x="6162090" y="1310315"/>
            <a:chExt cx="2107496" cy="914400"/>
          </a:xfrm>
        </p:grpSpPr>
        <p:sp>
          <p:nvSpPr>
            <p:cNvPr id="150" name="Parallelogram 13"/>
            <p:cNvSpPr/>
            <p:nvPr/>
          </p:nvSpPr>
          <p:spPr>
            <a:xfrm>
              <a:off x="6162090" y="1310315"/>
              <a:ext cx="2107496" cy="914400"/>
            </a:xfrm>
            <a:prstGeom prst="parallelogram">
              <a:avLst>
                <a:gd name="adj" fmla="val 524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1" name="Group 42"/>
            <p:cNvGrpSpPr/>
            <p:nvPr/>
          </p:nvGrpSpPr>
          <p:grpSpPr>
            <a:xfrm>
              <a:off x="6983269" y="1549630"/>
              <a:ext cx="465138" cy="435769"/>
              <a:chOff x="5368132" y="3540125"/>
              <a:chExt cx="465138" cy="435769"/>
            </a:xfrm>
            <a:solidFill>
              <a:schemeClr val="bg2"/>
            </a:solidFill>
          </p:grpSpPr>
          <p:sp>
            <p:nvSpPr>
              <p:cNvPr id="152"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7" tIns="25397" rIns="25397" bIns="25397" anchor="ctr"/>
              <a:lstStyle/>
              <a:p>
                <a:pPr algn="ctr" defTabSz="171450" fontAlgn="base" hangingPunct="0">
                  <a:spcBef>
                    <a:spcPct val="0"/>
                  </a:spcBef>
                  <a:spcAft>
                    <a:spcPct val="0"/>
                  </a:spcAft>
                </a:pPr>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53"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7" tIns="25397" rIns="25397" bIns="25397" anchor="ctr"/>
              <a:lstStyle/>
              <a:p>
                <a:pPr algn="ctr" defTabSz="171450" fontAlgn="base" hangingPunct="0">
                  <a:spcBef>
                    <a:spcPct val="0"/>
                  </a:spcBef>
                  <a:spcAft>
                    <a:spcPct val="0"/>
                  </a:spcAft>
                </a:pPr>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54" name="Group 5"/>
          <p:cNvGrpSpPr/>
          <p:nvPr/>
        </p:nvGrpSpPr>
        <p:grpSpPr>
          <a:xfrm>
            <a:off x="4254720" y="5172410"/>
            <a:ext cx="2107222" cy="914281"/>
            <a:chOff x="4454013" y="4923170"/>
            <a:chExt cx="2107496" cy="914400"/>
          </a:xfrm>
        </p:grpSpPr>
        <p:sp>
          <p:nvSpPr>
            <p:cNvPr id="155" name="Parallelogram 16"/>
            <p:cNvSpPr/>
            <p:nvPr/>
          </p:nvSpPr>
          <p:spPr>
            <a:xfrm>
              <a:off x="4454013" y="4923170"/>
              <a:ext cx="2107496" cy="914400"/>
            </a:xfrm>
            <a:prstGeom prst="parallelogram">
              <a:avLst>
                <a:gd name="adj" fmla="val 524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56" name="Group 45"/>
            <p:cNvGrpSpPr/>
            <p:nvPr/>
          </p:nvGrpSpPr>
          <p:grpSpPr>
            <a:xfrm>
              <a:off x="5348217" y="5147801"/>
              <a:ext cx="319088" cy="465138"/>
              <a:chOff x="3582988" y="3510757"/>
              <a:chExt cx="319088" cy="465138"/>
            </a:xfrm>
            <a:solidFill>
              <a:schemeClr val="bg2"/>
            </a:solidFill>
          </p:grpSpPr>
          <p:sp>
            <p:nvSpPr>
              <p:cNvPr id="157"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7" tIns="25397" rIns="25397" bIns="25397"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sp>
            <p:nvSpPr>
              <p:cNvPr id="158"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7" tIns="25397" rIns="25397" bIns="25397" anchor="ctr"/>
              <a:lstStyle/>
              <a:p>
                <a:pPr algn="ctr" defTabSz="171450" fontAlgn="base" hangingPunct="0">
                  <a:spcBef>
                    <a:spcPct val="0"/>
                  </a:spcBef>
                  <a:spcAft>
                    <a:spcPct val="0"/>
                  </a:spcAft>
                </a:pPr>
                <a:endParaRPr lang="en-US">
                  <a:solidFill>
                    <a:schemeClr val="tx1">
                      <a:lumMod val="65000"/>
                      <a:lumOff val="35000"/>
                    </a:schemeClr>
                  </a:solidFill>
                  <a:sym typeface="Gill Sans" charset="0"/>
                </a:endParaRPr>
              </a:p>
            </p:txBody>
          </p:sp>
        </p:grpSp>
      </p:grpSp>
      <p:grpSp>
        <p:nvGrpSpPr>
          <p:cNvPr id="159" name="Group 4"/>
          <p:cNvGrpSpPr/>
          <p:nvPr/>
        </p:nvGrpSpPr>
        <p:grpSpPr>
          <a:xfrm>
            <a:off x="4842883" y="3968281"/>
            <a:ext cx="2107222" cy="914281"/>
            <a:chOff x="5042252" y="3718885"/>
            <a:chExt cx="2107496" cy="914400"/>
          </a:xfrm>
        </p:grpSpPr>
        <p:sp>
          <p:nvSpPr>
            <p:cNvPr id="160" name="Parallelogram 15"/>
            <p:cNvSpPr/>
            <p:nvPr/>
          </p:nvSpPr>
          <p:spPr>
            <a:xfrm>
              <a:off x="5042252" y="3718885"/>
              <a:ext cx="2107496" cy="914400"/>
            </a:xfrm>
            <a:prstGeom prst="parallelogram">
              <a:avLst>
                <a:gd name="adj" fmla="val 5241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nvGrpSpPr>
            <p:cNvPr id="161" name="Group 48"/>
            <p:cNvGrpSpPr/>
            <p:nvPr/>
          </p:nvGrpSpPr>
          <p:grpSpPr>
            <a:xfrm>
              <a:off x="5863431" y="3980425"/>
              <a:ext cx="465138" cy="391319"/>
              <a:chOff x="5368132" y="2625725"/>
              <a:chExt cx="465138" cy="391319"/>
            </a:xfrm>
            <a:solidFill>
              <a:schemeClr val="bg2"/>
            </a:solidFill>
          </p:grpSpPr>
          <p:sp>
            <p:nvSpPr>
              <p:cNvPr id="162"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7" tIns="25397" rIns="25397" bIns="25397" anchor="ctr"/>
              <a:lstStyle/>
              <a:p>
                <a:pPr algn="ctr" defTabSz="171450" fontAlgn="base" hangingPunct="0">
                  <a:spcBef>
                    <a:spcPct val="0"/>
                  </a:spcBef>
                  <a:spcAft>
                    <a:spcPct val="0"/>
                  </a:spcAft>
                </a:pPr>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3"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7" tIns="25397" rIns="25397" bIns="25397" anchor="ctr"/>
              <a:lstStyle/>
              <a:p>
                <a:pPr algn="ctr" defTabSz="171450" fontAlgn="base" hangingPunct="0">
                  <a:spcBef>
                    <a:spcPct val="0"/>
                  </a:spcBef>
                  <a:spcAft>
                    <a:spcPct val="0"/>
                  </a:spcAft>
                </a:pPr>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164"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5397" tIns="25397" rIns="25397" bIns="25397" anchor="ctr"/>
              <a:lstStyle/>
              <a:p>
                <a:pPr algn="ctr" defTabSz="171450" fontAlgn="base" hangingPunct="0">
                  <a:spcBef>
                    <a:spcPct val="0"/>
                  </a:spcBef>
                  <a:spcAft>
                    <a:spcPct val="0"/>
                  </a:spcAft>
                </a:pPr>
                <a:endParaRPr lang="en-US" sz="1465">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pic>
        <p:nvPicPr>
          <p:cNvPr id="11" name="图片 10" descr="af93bb2244c8d3a606392e87ff e2a41d"/>
          <p:cNvPicPr>
            <a:picLocks noChangeAspect="1"/>
          </p:cNvPicPr>
          <p:nvPr/>
        </p:nvPicPr>
        <p:blipFill>
          <a:blip r:embed="rId3"/>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strips(downLeft)">
                                      <p:cBhvr>
                                        <p:cTn id="7" dur="500"/>
                                        <p:tgtEl>
                                          <p:spTgt spid="13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 calcmode="lin" valueType="num">
                                      <p:cBhvr additive="base">
                                        <p:cTn id="11" dur="500" fill="hold"/>
                                        <p:tgtEl>
                                          <p:spTgt spid="149"/>
                                        </p:tgtEl>
                                        <p:attrNameLst>
                                          <p:attrName>ppt_x</p:attrName>
                                        </p:attrNameLst>
                                      </p:cBhvr>
                                      <p:tavLst>
                                        <p:tav tm="0">
                                          <p:val>
                                            <p:strVal val="1+#ppt_w/2"/>
                                          </p:val>
                                        </p:tav>
                                        <p:tav tm="100000">
                                          <p:val>
                                            <p:strVal val="#ppt_x"/>
                                          </p:val>
                                        </p:tav>
                                      </p:tavLst>
                                    </p:anim>
                                    <p:anim calcmode="lin" valueType="num">
                                      <p:cBhvr additive="base">
                                        <p:cTn id="12" dur="500" fill="hold"/>
                                        <p:tgtEl>
                                          <p:spTgt spid="14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3" fill="hold" nodeType="afterEffect">
                                  <p:stCondLst>
                                    <p:cond delay="0"/>
                                  </p:stCondLst>
                                  <p:childTnLst>
                                    <p:set>
                                      <p:cBhvr>
                                        <p:cTn id="20" dur="1" fill="hold">
                                          <p:stCondLst>
                                            <p:cond delay="0"/>
                                          </p:stCondLst>
                                        </p:cTn>
                                        <p:tgtEl>
                                          <p:spTgt spid="159"/>
                                        </p:tgtEl>
                                        <p:attrNameLst>
                                          <p:attrName>style.visibility</p:attrName>
                                        </p:attrNameLst>
                                      </p:cBhvr>
                                      <p:to>
                                        <p:strVal val="visible"/>
                                      </p:to>
                                    </p:set>
                                    <p:anim calcmode="lin" valueType="num">
                                      <p:cBhvr additive="base">
                                        <p:cTn id="21" dur="500" fill="hold"/>
                                        <p:tgtEl>
                                          <p:spTgt spid="159"/>
                                        </p:tgtEl>
                                        <p:attrNameLst>
                                          <p:attrName>ppt_x</p:attrName>
                                        </p:attrNameLst>
                                      </p:cBhvr>
                                      <p:tavLst>
                                        <p:tav tm="0">
                                          <p:val>
                                            <p:strVal val="1+#ppt_w/2"/>
                                          </p:val>
                                        </p:tav>
                                        <p:tav tm="100000">
                                          <p:val>
                                            <p:strVal val="#ppt_x"/>
                                          </p:val>
                                        </p:tav>
                                      </p:tavLst>
                                    </p:anim>
                                    <p:anim calcmode="lin" valueType="num">
                                      <p:cBhvr additive="base">
                                        <p:cTn id="22" dur="500" fill="hold"/>
                                        <p:tgtEl>
                                          <p:spTgt spid="159"/>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3" fill="hold" nodeType="afterEffect">
                                  <p:stCondLst>
                                    <p:cond delay="0"/>
                                  </p:stCondLst>
                                  <p:childTnLst>
                                    <p:set>
                                      <p:cBhvr>
                                        <p:cTn id="25" dur="1" fill="hold">
                                          <p:stCondLst>
                                            <p:cond delay="0"/>
                                          </p:stCondLst>
                                        </p:cTn>
                                        <p:tgtEl>
                                          <p:spTgt spid="154"/>
                                        </p:tgtEl>
                                        <p:attrNameLst>
                                          <p:attrName>style.visibility</p:attrName>
                                        </p:attrNameLst>
                                      </p:cBhvr>
                                      <p:to>
                                        <p:strVal val="visible"/>
                                      </p:to>
                                    </p:set>
                                    <p:anim calcmode="lin" valueType="num">
                                      <p:cBhvr additive="base">
                                        <p:cTn id="26" dur="500" fill="hold"/>
                                        <p:tgtEl>
                                          <p:spTgt spid="154"/>
                                        </p:tgtEl>
                                        <p:attrNameLst>
                                          <p:attrName>ppt_x</p:attrName>
                                        </p:attrNameLst>
                                      </p:cBhvr>
                                      <p:tavLst>
                                        <p:tav tm="0">
                                          <p:val>
                                            <p:strVal val="1+#ppt_w/2"/>
                                          </p:val>
                                        </p:tav>
                                        <p:tav tm="100000">
                                          <p:val>
                                            <p:strVal val="#ppt_x"/>
                                          </p:val>
                                        </p:tav>
                                      </p:tavLst>
                                    </p:anim>
                                    <p:anim calcmode="lin" valueType="num">
                                      <p:cBhvr additive="base">
                                        <p:cTn id="27" dur="500" fill="hold"/>
                                        <p:tgtEl>
                                          <p:spTgt spid="154"/>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138"/>
                                        </p:tgtEl>
                                        <p:attrNameLst>
                                          <p:attrName>style.visibility</p:attrName>
                                        </p:attrNameLst>
                                      </p:cBhvr>
                                      <p:to>
                                        <p:strVal val="visible"/>
                                      </p:to>
                                    </p:set>
                                    <p:anim calcmode="lin" valueType="num">
                                      <p:cBhvr additive="base">
                                        <p:cTn id="31" dur="500" fill="hold"/>
                                        <p:tgtEl>
                                          <p:spTgt spid="138"/>
                                        </p:tgtEl>
                                        <p:attrNameLst>
                                          <p:attrName>ppt_x</p:attrName>
                                        </p:attrNameLst>
                                      </p:cBhvr>
                                      <p:tavLst>
                                        <p:tav tm="0">
                                          <p:val>
                                            <p:strVal val="0-#ppt_w/2"/>
                                          </p:val>
                                        </p:tav>
                                        <p:tav tm="100000">
                                          <p:val>
                                            <p:strVal val="#ppt_x"/>
                                          </p:val>
                                        </p:tav>
                                      </p:tavLst>
                                    </p:anim>
                                    <p:anim calcmode="lin" valueType="num">
                                      <p:cBhvr additive="base">
                                        <p:cTn id="32" dur="500" fill="hold"/>
                                        <p:tgtEl>
                                          <p:spTgt spid="138"/>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9"/>
                                        </p:tgtEl>
                                        <p:attrNameLst>
                                          <p:attrName>style.visibility</p:attrName>
                                        </p:attrNameLst>
                                      </p:cBhvr>
                                      <p:to>
                                        <p:strVal val="visible"/>
                                      </p:to>
                                    </p:set>
                                    <p:animEffect transition="in" filter="fade">
                                      <p:cBhvr>
                                        <p:cTn id="36" dur="500"/>
                                        <p:tgtEl>
                                          <p:spTgt spid="139"/>
                                        </p:tgtEl>
                                      </p:cBhvr>
                                    </p:animEffect>
                                  </p:childTnLst>
                                </p:cTn>
                              </p:par>
                            </p:childTnLst>
                          </p:cTn>
                        </p:par>
                        <p:par>
                          <p:cTn id="37" fill="hold">
                            <p:stCondLst>
                              <p:cond delay="3500"/>
                            </p:stCondLst>
                            <p:childTnLst>
                              <p:par>
                                <p:cTn id="38" presetID="2" presetClass="entr" presetSubtype="8"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 calcmode="lin" valueType="num">
                                      <p:cBhvr additive="base">
                                        <p:cTn id="40" dur="500" fill="hold"/>
                                        <p:tgtEl>
                                          <p:spTgt spid="140"/>
                                        </p:tgtEl>
                                        <p:attrNameLst>
                                          <p:attrName>ppt_x</p:attrName>
                                        </p:attrNameLst>
                                      </p:cBhvr>
                                      <p:tavLst>
                                        <p:tav tm="0">
                                          <p:val>
                                            <p:strVal val="0-#ppt_w/2"/>
                                          </p:val>
                                        </p:tav>
                                        <p:tav tm="100000">
                                          <p:val>
                                            <p:strVal val="#ppt_x"/>
                                          </p:val>
                                        </p:tav>
                                      </p:tavLst>
                                    </p:anim>
                                    <p:anim calcmode="lin" valueType="num">
                                      <p:cBhvr additive="base">
                                        <p:cTn id="41" dur="500" fill="hold"/>
                                        <p:tgtEl>
                                          <p:spTgt spid="140"/>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par>
                          <p:cTn id="46" fill="hold">
                            <p:stCondLst>
                              <p:cond delay="4500"/>
                            </p:stCondLst>
                            <p:childTnLst>
                              <p:par>
                                <p:cTn id="47" presetID="2" presetClass="entr" presetSubtype="8" fill="hold" grpId="0" nodeType="afterEffect">
                                  <p:stCondLst>
                                    <p:cond delay="0"/>
                                  </p:stCondLst>
                                  <p:childTnLst>
                                    <p:set>
                                      <p:cBhvr>
                                        <p:cTn id="48" dur="1" fill="hold">
                                          <p:stCondLst>
                                            <p:cond delay="0"/>
                                          </p:stCondLst>
                                        </p:cTn>
                                        <p:tgtEl>
                                          <p:spTgt spid="142"/>
                                        </p:tgtEl>
                                        <p:attrNameLst>
                                          <p:attrName>style.visibility</p:attrName>
                                        </p:attrNameLst>
                                      </p:cBhvr>
                                      <p:to>
                                        <p:strVal val="visible"/>
                                      </p:to>
                                    </p:set>
                                    <p:anim calcmode="lin" valueType="num">
                                      <p:cBhvr additive="base">
                                        <p:cTn id="49" dur="500" fill="hold"/>
                                        <p:tgtEl>
                                          <p:spTgt spid="142"/>
                                        </p:tgtEl>
                                        <p:attrNameLst>
                                          <p:attrName>ppt_x</p:attrName>
                                        </p:attrNameLst>
                                      </p:cBhvr>
                                      <p:tavLst>
                                        <p:tav tm="0">
                                          <p:val>
                                            <p:strVal val="0-#ppt_w/2"/>
                                          </p:val>
                                        </p:tav>
                                        <p:tav tm="100000">
                                          <p:val>
                                            <p:strVal val="#ppt_x"/>
                                          </p:val>
                                        </p:tav>
                                      </p:tavLst>
                                    </p:anim>
                                    <p:anim calcmode="lin" valueType="num">
                                      <p:cBhvr additive="base">
                                        <p:cTn id="50" dur="500" fill="hold"/>
                                        <p:tgtEl>
                                          <p:spTgt spid="142"/>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500"/>
                                        <p:tgtEl>
                                          <p:spTgt spid="143"/>
                                        </p:tgtEl>
                                      </p:cBhvr>
                                    </p:animEffect>
                                  </p:childTnLst>
                                </p:cTn>
                              </p:par>
                            </p:childTnLst>
                          </p:cTn>
                        </p:par>
                        <p:par>
                          <p:cTn id="55" fill="hold">
                            <p:stCondLst>
                              <p:cond delay="5500"/>
                            </p:stCondLst>
                            <p:childTnLst>
                              <p:par>
                                <p:cTn id="56" presetID="2" presetClass="entr" presetSubtype="8" fill="hold" grpId="0" nodeType="after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fill="hold"/>
                                        <p:tgtEl>
                                          <p:spTgt spid="144"/>
                                        </p:tgtEl>
                                        <p:attrNameLst>
                                          <p:attrName>ppt_x</p:attrName>
                                        </p:attrNameLst>
                                      </p:cBhvr>
                                      <p:tavLst>
                                        <p:tav tm="0">
                                          <p:val>
                                            <p:strVal val="0-#ppt_w/2"/>
                                          </p:val>
                                        </p:tav>
                                        <p:tav tm="100000">
                                          <p:val>
                                            <p:strVal val="#ppt_x"/>
                                          </p:val>
                                        </p:tav>
                                      </p:tavLst>
                                    </p:anim>
                                    <p:anim calcmode="lin" valueType="num">
                                      <p:cBhvr additive="base">
                                        <p:cTn id="59" dur="500" fill="hold"/>
                                        <p:tgtEl>
                                          <p:spTgt spid="144"/>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45"/>
                                        </p:tgtEl>
                                        <p:attrNameLst>
                                          <p:attrName>style.visibility</p:attrName>
                                        </p:attrNameLst>
                                      </p:cBhvr>
                                      <p:to>
                                        <p:strVal val="visible"/>
                                      </p:to>
                                    </p:set>
                                    <p:animEffect transition="in" filter="fade">
                                      <p:cBhvr>
                                        <p:cTn id="63"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ldLvl="0" animBg="1"/>
      <p:bldP spid="138" grpId="0" bldLvl="0" animBg="1"/>
      <p:bldP spid="139" grpId="0"/>
      <p:bldP spid="140" grpId="0" bldLvl="0" animBg="1"/>
      <p:bldP spid="141" grpId="0"/>
      <p:bldP spid="142" grpId="0" bldLvl="0" animBg="1"/>
      <p:bldP spid="143" grpId="0"/>
      <p:bldP spid="144" grpId="0" bldLvl="0" animBg="1"/>
      <p:bldP spid="14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47" name="Rounded Rectangle 4"/>
          <p:cNvSpPr/>
          <p:nvPr/>
        </p:nvSpPr>
        <p:spPr>
          <a:xfrm>
            <a:off x="1690785" y="1886310"/>
            <a:ext cx="914281" cy="914281"/>
          </a:xfrm>
          <a:prstGeom prst="round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2" name="Rounded Rectangle 7"/>
          <p:cNvSpPr/>
          <p:nvPr/>
        </p:nvSpPr>
        <p:spPr>
          <a:xfrm>
            <a:off x="6628537" y="1886310"/>
            <a:ext cx="914281" cy="914281"/>
          </a:xfrm>
          <a:prstGeom prst="round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5" name="TextBox 63"/>
          <p:cNvSpPr txBox="1"/>
          <p:nvPr/>
        </p:nvSpPr>
        <p:spPr>
          <a:xfrm>
            <a:off x="2639872" y="1893823"/>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96" name="TextBox 64"/>
          <p:cNvSpPr txBox="1"/>
          <p:nvPr/>
        </p:nvSpPr>
        <p:spPr>
          <a:xfrm>
            <a:off x="2639873" y="2207797"/>
            <a:ext cx="2779297"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97" name="TextBox 65"/>
          <p:cNvSpPr txBox="1"/>
          <p:nvPr/>
        </p:nvSpPr>
        <p:spPr>
          <a:xfrm>
            <a:off x="2639872" y="3268798"/>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98" name="TextBox 66"/>
          <p:cNvSpPr txBox="1"/>
          <p:nvPr/>
        </p:nvSpPr>
        <p:spPr>
          <a:xfrm>
            <a:off x="2639873" y="3580231"/>
            <a:ext cx="2779297"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99" name="TextBox 67"/>
          <p:cNvSpPr txBox="1"/>
          <p:nvPr/>
        </p:nvSpPr>
        <p:spPr>
          <a:xfrm>
            <a:off x="2639872" y="4649296"/>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100" name="TextBox 68"/>
          <p:cNvSpPr txBox="1"/>
          <p:nvPr/>
        </p:nvSpPr>
        <p:spPr>
          <a:xfrm>
            <a:off x="2639873" y="4963270"/>
            <a:ext cx="2779297"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01" name="TextBox 69"/>
          <p:cNvSpPr txBox="1"/>
          <p:nvPr/>
        </p:nvSpPr>
        <p:spPr>
          <a:xfrm>
            <a:off x="7666823" y="1881127"/>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102" name="TextBox 70"/>
          <p:cNvSpPr txBox="1"/>
          <p:nvPr/>
        </p:nvSpPr>
        <p:spPr>
          <a:xfrm>
            <a:off x="7666824" y="2195100"/>
            <a:ext cx="2779297"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03" name="TextBox 71"/>
          <p:cNvSpPr txBox="1"/>
          <p:nvPr/>
        </p:nvSpPr>
        <p:spPr>
          <a:xfrm>
            <a:off x="7666823" y="3256101"/>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104" name="TextBox 72"/>
          <p:cNvSpPr txBox="1"/>
          <p:nvPr/>
        </p:nvSpPr>
        <p:spPr>
          <a:xfrm>
            <a:off x="7666824" y="3570075"/>
            <a:ext cx="2779297"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11" name="TextBox 73"/>
          <p:cNvSpPr txBox="1"/>
          <p:nvPr/>
        </p:nvSpPr>
        <p:spPr>
          <a:xfrm>
            <a:off x="7666823" y="4636600"/>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112" name="TextBox 74"/>
          <p:cNvSpPr txBox="1"/>
          <p:nvPr/>
        </p:nvSpPr>
        <p:spPr>
          <a:xfrm>
            <a:off x="7666824" y="4950573"/>
            <a:ext cx="2779297"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sp>
        <p:nvSpPr>
          <p:cNvPr id="115" name="Rounded Rectangle 4"/>
          <p:cNvSpPr/>
          <p:nvPr/>
        </p:nvSpPr>
        <p:spPr>
          <a:xfrm>
            <a:off x="1690785" y="3318683"/>
            <a:ext cx="914281" cy="914281"/>
          </a:xfrm>
          <a:prstGeom prst="round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6" name="Rounded Rectangle 7"/>
          <p:cNvSpPr/>
          <p:nvPr/>
        </p:nvSpPr>
        <p:spPr>
          <a:xfrm>
            <a:off x="6628537" y="3318683"/>
            <a:ext cx="914281" cy="914281"/>
          </a:xfrm>
          <a:prstGeom prst="round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7" name="Rounded Rectangle 4"/>
          <p:cNvSpPr/>
          <p:nvPr/>
        </p:nvSpPr>
        <p:spPr>
          <a:xfrm>
            <a:off x="1690785" y="4701533"/>
            <a:ext cx="914281" cy="914281"/>
          </a:xfrm>
          <a:prstGeom prst="roundRect">
            <a:avLst/>
          </a:prstGeom>
          <a:blipFill rotWithShape="1">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8" name="Rounded Rectangle 7"/>
          <p:cNvSpPr/>
          <p:nvPr/>
        </p:nvSpPr>
        <p:spPr>
          <a:xfrm>
            <a:off x="6628537" y="4701533"/>
            <a:ext cx="914281" cy="914281"/>
          </a:xfrm>
          <a:prstGeom prst="roundRect">
            <a:avLst/>
          </a:prstGeom>
          <a:blipFill rotWithShape="1">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6"/>
                                        </p:tgtEl>
                                        <p:attrNameLst>
                                          <p:attrName>style.visibility</p:attrName>
                                        </p:attrNameLst>
                                      </p:cBhvr>
                                      <p:to>
                                        <p:strVal val="visible"/>
                                      </p:to>
                                    </p:set>
                                    <p:animEffect transition="in" filter="wipe(left)">
                                      <p:cBhvr>
                                        <p:cTn id="10" dur="500"/>
                                        <p:tgtEl>
                                          <p:spTgt spid="9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animEffect transition="in" filter="wipe(left)">
                                      <p:cBhvr>
                                        <p:cTn id="13" dur="500"/>
                                        <p:tgtEl>
                                          <p:spTgt spid="9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wipe(left)">
                                      <p:cBhvr>
                                        <p:cTn id="16" dur="500"/>
                                        <p:tgtEl>
                                          <p:spTgt spid="9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wipe(left)">
                                      <p:cBhvr>
                                        <p:cTn id="19" dur="500"/>
                                        <p:tgtEl>
                                          <p:spTgt spid="9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ipe(left)">
                                      <p:cBhvr>
                                        <p:cTn id="22" dur="500"/>
                                        <p:tgtEl>
                                          <p:spTgt spid="10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wipe(left)">
                                      <p:cBhvr>
                                        <p:cTn id="26" dur="500"/>
                                        <p:tgtEl>
                                          <p:spTgt spid="10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2"/>
                                        </p:tgtEl>
                                        <p:attrNameLst>
                                          <p:attrName>style.visibility</p:attrName>
                                        </p:attrNameLst>
                                      </p:cBhvr>
                                      <p:to>
                                        <p:strVal val="visible"/>
                                      </p:to>
                                    </p:set>
                                    <p:animEffect transition="in" filter="wipe(left)">
                                      <p:cBhvr>
                                        <p:cTn id="29" dur="500"/>
                                        <p:tgtEl>
                                          <p:spTgt spid="10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3"/>
                                        </p:tgtEl>
                                        <p:attrNameLst>
                                          <p:attrName>style.visibility</p:attrName>
                                        </p:attrNameLst>
                                      </p:cBhvr>
                                      <p:to>
                                        <p:strVal val="visible"/>
                                      </p:to>
                                    </p:set>
                                    <p:animEffect transition="in" filter="wipe(left)">
                                      <p:cBhvr>
                                        <p:cTn id="32" dur="500"/>
                                        <p:tgtEl>
                                          <p:spTgt spid="10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4"/>
                                        </p:tgtEl>
                                        <p:attrNameLst>
                                          <p:attrName>style.visibility</p:attrName>
                                        </p:attrNameLst>
                                      </p:cBhvr>
                                      <p:to>
                                        <p:strVal val="visible"/>
                                      </p:to>
                                    </p:set>
                                    <p:animEffect transition="in" filter="wipe(left)">
                                      <p:cBhvr>
                                        <p:cTn id="35" dur="500"/>
                                        <p:tgtEl>
                                          <p:spTgt spid="10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wipe(left)">
                                      <p:cBhvr>
                                        <p:cTn id="38" dur="500"/>
                                        <p:tgtEl>
                                          <p:spTgt spid="1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wipe(left)">
                                      <p:cBhvr>
                                        <p:cTn id="4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7" grpId="0"/>
      <p:bldP spid="98" grpId="0"/>
      <p:bldP spid="99" grpId="0"/>
      <p:bldP spid="100" grpId="0"/>
      <p:bldP spid="101" grpId="0"/>
      <p:bldP spid="102" grpId="0"/>
      <p:bldP spid="103" grpId="0"/>
      <p:bldP spid="104" grpId="0"/>
      <p:bldP spid="111" grpId="0"/>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grpSp>
        <p:nvGrpSpPr>
          <p:cNvPr id="143" name="Group 94"/>
          <p:cNvGrpSpPr/>
          <p:nvPr/>
        </p:nvGrpSpPr>
        <p:grpSpPr>
          <a:xfrm>
            <a:off x="3448995" y="1235912"/>
            <a:ext cx="5293624" cy="5295210"/>
            <a:chOff x="2954336" y="1206696"/>
            <a:chExt cx="5294312" cy="5295904"/>
          </a:xfrm>
        </p:grpSpPr>
        <p:sp>
          <p:nvSpPr>
            <p:cNvPr id="144" name="Freeform 33"/>
            <p:cNvSpPr>
              <a:spLocks noEditPoints="1"/>
            </p:cNvSpPr>
            <p:nvPr/>
          </p:nvSpPr>
          <p:spPr bwMode="auto">
            <a:xfrm>
              <a:off x="3398836" y="1651196"/>
              <a:ext cx="4849812" cy="4851404"/>
            </a:xfrm>
            <a:custGeom>
              <a:avLst/>
              <a:gdLst>
                <a:gd name="T0" fmla="*/ 706 w 994"/>
                <a:gd name="T1" fmla="*/ 832 h 994"/>
                <a:gd name="T2" fmla="*/ 706 w 994"/>
                <a:gd name="T3" fmla="*/ 831 h 994"/>
                <a:gd name="T4" fmla="*/ 656 w 994"/>
                <a:gd name="T5" fmla="*/ 812 h 994"/>
                <a:gd name="T6" fmla="*/ 655 w 994"/>
                <a:gd name="T7" fmla="*/ 812 h 994"/>
                <a:gd name="T8" fmla="*/ 653 w 994"/>
                <a:gd name="T9" fmla="*/ 812 h 994"/>
                <a:gd name="T10" fmla="*/ 652 w 994"/>
                <a:gd name="T11" fmla="*/ 812 h 994"/>
                <a:gd name="T12" fmla="*/ 651 w 994"/>
                <a:gd name="T13" fmla="*/ 812 h 994"/>
                <a:gd name="T14" fmla="*/ 958 w 994"/>
                <a:gd name="T15" fmla="*/ 826 h 994"/>
                <a:gd name="T16" fmla="*/ 958 w 994"/>
                <a:gd name="T17" fmla="*/ 827 h 994"/>
                <a:gd name="T18" fmla="*/ 958 w 994"/>
                <a:gd name="T19" fmla="*/ 828 h 994"/>
                <a:gd name="T20" fmla="*/ 958 w 994"/>
                <a:gd name="T21" fmla="*/ 829 h 994"/>
                <a:gd name="T22" fmla="*/ 958 w 994"/>
                <a:gd name="T23" fmla="*/ 829 h 994"/>
                <a:gd name="T24" fmla="*/ 958 w 994"/>
                <a:gd name="T25" fmla="*/ 830 h 994"/>
                <a:gd name="T26" fmla="*/ 958 w 994"/>
                <a:gd name="T27" fmla="*/ 831 h 994"/>
                <a:gd name="T28" fmla="*/ 832 w 994"/>
                <a:gd name="T29" fmla="*/ 958 h 994"/>
                <a:gd name="T30" fmla="*/ 831 w 994"/>
                <a:gd name="T31" fmla="*/ 958 h 994"/>
                <a:gd name="T32" fmla="*/ 830 w 994"/>
                <a:gd name="T33" fmla="*/ 958 h 994"/>
                <a:gd name="T34" fmla="*/ 937 w 994"/>
                <a:gd name="T35" fmla="*/ 762 h 994"/>
                <a:gd name="T36" fmla="*/ 497 w 994"/>
                <a:gd name="T37" fmla="*/ 654 h 994"/>
                <a:gd name="T38" fmla="*/ 497 w 994"/>
                <a:gd name="T39" fmla="*/ 653 h 994"/>
                <a:gd name="T40" fmla="*/ 497 w 994"/>
                <a:gd name="T41" fmla="*/ 652 h 994"/>
                <a:gd name="T42" fmla="*/ 433 w 994"/>
                <a:gd name="T43" fmla="*/ 628 h 994"/>
                <a:gd name="T44" fmla="*/ 431 w 994"/>
                <a:gd name="T45" fmla="*/ 628 h 994"/>
                <a:gd name="T46" fmla="*/ 430 w 994"/>
                <a:gd name="T47" fmla="*/ 628 h 994"/>
                <a:gd name="T48" fmla="*/ 428 w 994"/>
                <a:gd name="T49" fmla="*/ 628 h 994"/>
                <a:gd name="T50" fmla="*/ 426 w 994"/>
                <a:gd name="T51" fmla="*/ 628 h 994"/>
                <a:gd name="T52" fmla="*/ 812 w 994"/>
                <a:gd name="T53" fmla="*/ 650 h 994"/>
                <a:gd name="T54" fmla="*/ 812 w 994"/>
                <a:gd name="T55" fmla="*/ 651 h 994"/>
                <a:gd name="T56" fmla="*/ 812 w 994"/>
                <a:gd name="T57" fmla="*/ 652 h 994"/>
                <a:gd name="T58" fmla="*/ 812 w 994"/>
                <a:gd name="T59" fmla="*/ 653 h 994"/>
                <a:gd name="T60" fmla="*/ 812 w 994"/>
                <a:gd name="T61" fmla="*/ 654 h 994"/>
                <a:gd name="T62" fmla="*/ 812 w 994"/>
                <a:gd name="T63" fmla="*/ 655 h 994"/>
                <a:gd name="T64" fmla="*/ 831 w 994"/>
                <a:gd name="T65" fmla="*/ 706 h 994"/>
                <a:gd name="T66" fmla="*/ 832 w 994"/>
                <a:gd name="T67" fmla="*/ 706 h 994"/>
                <a:gd name="T68" fmla="*/ 234 w 994"/>
                <a:gd name="T69" fmla="*/ 431 h 994"/>
                <a:gd name="T70" fmla="*/ 234 w 994"/>
                <a:gd name="T71" fmla="*/ 430 h 994"/>
                <a:gd name="T72" fmla="*/ 234 w 994"/>
                <a:gd name="T73" fmla="*/ 429 h 994"/>
                <a:gd name="T74" fmla="*/ 157 w 994"/>
                <a:gd name="T75" fmla="*/ 402 h 994"/>
                <a:gd name="T76" fmla="*/ 156 w 994"/>
                <a:gd name="T77" fmla="*/ 402 h 994"/>
                <a:gd name="T78" fmla="*/ 154 w 994"/>
                <a:gd name="T79" fmla="*/ 402 h 994"/>
                <a:gd name="T80" fmla="*/ 153 w 994"/>
                <a:gd name="T81" fmla="*/ 402 h 994"/>
                <a:gd name="T82" fmla="*/ 628 w 994"/>
                <a:gd name="T83" fmla="*/ 426 h 994"/>
                <a:gd name="T84" fmla="*/ 628 w 994"/>
                <a:gd name="T85" fmla="*/ 427 h 994"/>
                <a:gd name="T86" fmla="*/ 628 w 994"/>
                <a:gd name="T87" fmla="*/ 429 h 994"/>
                <a:gd name="T88" fmla="*/ 628 w 994"/>
                <a:gd name="T89" fmla="*/ 430 h 994"/>
                <a:gd name="T90" fmla="*/ 628 w 994"/>
                <a:gd name="T91" fmla="*/ 431 h 994"/>
                <a:gd name="T92" fmla="*/ 628 w 994"/>
                <a:gd name="T93" fmla="*/ 433 h 994"/>
                <a:gd name="T94" fmla="*/ 621 w 994"/>
                <a:gd name="T95" fmla="*/ 500 h 994"/>
                <a:gd name="T96" fmla="*/ 649 w 994"/>
                <a:gd name="T97" fmla="*/ 497 h 994"/>
                <a:gd name="T98" fmla="*/ 651 w 994"/>
                <a:gd name="T99" fmla="*/ 497 h 994"/>
                <a:gd name="T100" fmla="*/ 652 w 994"/>
                <a:gd name="T101" fmla="*/ 497 h 994"/>
                <a:gd name="T102" fmla="*/ 653 w 994"/>
                <a:gd name="T103" fmla="*/ 497 h 994"/>
                <a:gd name="T104" fmla="*/ 654 w 994"/>
                <a:gd name="T105" fmla="*/ 497 h 994"/>
                <a:gd name="T106" fmla="*/ 347 w 994"/>
                <a:gd name="T107" fmla="*/ 0 h 994"/>
                <a:gd name="T108" fmla="*/ 402 w 994"/>
                <a:gd name="T109" fmla="*/ 154 h 994"/>
                <a:gd name="T110" fmla="*/ 402 w 994"/>
                <a:gd name="T111" fmla="*/ 155 h 994"/>
                <a:gd name="T112" fmla="*/ 402 w 994"/>
                <a:gd name="T113" fmla="*/ 156 h 994"/>
                <a:gd name="T114" fmla="*/ 429 w 994"/>
                <a:gd name="T115" fmla="*/ 234 h 994"/>
                <a:gd name="T116" fmla="*/ 431 w 994"/>
                <a:gd name="T117" fmla="*/ 234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94" h="994">
                  <a:moveTo>
                    <a:pt x="562" y="782"/>
                  </a:moveTo>
                  <a:cubicBezTo>
                    <a:pt x="591" y="822"/>
                    <a:pt x="638" y="848"/>
                    <a:pt x="690" y="848"/>
                  </a:cubicBezTo>
                  <a:cubicBezTo>
                    <a:pt x="696" y="848"/>
                    <a:pt x="701" y="847"/>
                    <a:pt x="707" y="847"/>
                  </a:cubicBezTo>
                  <a:cubicBezTo>
                    <a:pt x="706" y="842"/>
                    <a:pt x="706" y="837"/>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2"/>
                  </a:cubicBezTo>
                  <a:cubicBezTo>
                    <a:pt x="706" y="832"/>
                    <a:pt x="706" y="832"/>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31"/>
                    <a:pt x="706" y="831"/>
                    <a:pt x="706" y="831"/>
                  </a:cubicBezTo>
                  <a:cubicBezTo>
                    <a:pt x="706" y="821"/>
                    <a:pt x="707" y="811"/>
                    <a:pt x="709" y="802"/>
                  </a:cubicBezTo>
                  <a:cubicBezTo>
                    <a:pt x="693" y="808"/>
                    <a:pt x="675"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6" y="812"/>
                    <a:pt x="656" y="812"/>
                    <a:pt x="656"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5" y="812"/>
                    <a:pt x="655" y="812"/>
                    <a:pt x="655"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4" y="812"/>
                    <a:pt x="654" y="812"/>
                    <a:pt x="654"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3" y="812"/>
                    <a:pt x="653" y="812"/>
                  </a:cubicBezTo>
                  <a:cubicBezTo>
                    <a:pt x="653"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2" y="812"/>
                    <a:pt x="652" y="812"/>
                  </a:cubicBezTo>
                  <a:cubicBezTo>
                    <a:pt x="652"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1" y="812"/>
                  </a:cubicBezTo>
                  <a:cubicBezTo>
                    <a:pt x="651" y="812"/>
                    <a:pt x="651" y="812"/>
                    <a:pt x="650" y="812"/>
                  </a:cubicBezTo>
                  <a:cubicBezTo>
                    <a:pt x="650" y="812"/>
                    <a:pt x="650" y="812"/>
                    <a:pt x="650" y="812"/>
                  </a:cubicBezTo>
                  <a:cubicBezTo>
                    <a:pt x="650" y="812"/>
                    <a:pt x="650" y="812"/>
                    <a:pt x="650" y="812"/>
                  </a:cubicBezTo>
                  <a:cubicBezTo>
                    <a:pt x="650" y="812"/>
                    <a:pt x="650" y="812"/>
                    <a:pt x="650" y="812"/>
                  </a:cubicBezTo>
                  <a:cubicBezTo>
                    <a:pt x="617" y="811"/>
                    <a:pt x="587" y="800"/>
                    <a:pt x="562" y="782"/>
                  </a:cubicBezTo>
                  <a:moveTo>
                    <a:pt x="937" y="762"/>
                  </a:moveTo>
                  <a:cubicBezTo>
                    <a:pt x="949" y="781"/>
                    <a:pt x="957" y="802"/>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6"/>
                    <a:pt x="958" y="826"/>
                    <a:pt x="958" y="826"/>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7"/>
                    <a:pt x="958" y="827"/>
                  </a:cubicBezTo>
                  <a:cubicBezTo>
                    <a:pt x="958" y="827"/>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8"/>
                    <a:pt x="958" y="828"/>
                    <a:pt x="958" y="828"/>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29"/>
                    <a:pt x="958" y="829"/>
                    <a:pt x="958" y="829"/>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0"/>
                    <a:pt x="958" y="830"/>
                    <a:pt x="958" y="830"/>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1"/>
                    <a:pt x="958" y="831"/>
                    <a:pt x="958" y="831"/>
                  </a:cubicBezTo>
                  <a:cubicBezTo>
                    <a:pt x="958" y="832"/>
                    <a:pt x="958" y="832"/>
                    <a:pt x="958" y="832"/>
                  </a:cubicBezTo>
                  <a:cubicBezTo>
                    <a:pt x="958" y="832"/>
                    <a:pt x="958" y="832"/>
                    <a:pt x="958" y="832"/>
                  </a:cubicBezTo>
                  <a:cubicBezTo>
                    <a:pt x="958" y="832"/>
                    <a:pt x="958" y="832"/>
                    <a:pt x="958" y="832"/>
                  </a:cubicBezTo>
                  <a:cubicBezTo>
                    <a:pt x="958" y="832"/>
                    <a:pt x="958" y="832"/>
                    <a:pt x="958" y="832"/>
                  </a:cubicBezTo>
                  <a:cubicBezTo>
                    <a:pt x="958" y="901"/>
                    <a:pt x="902" y="958"/>
                    <a:pt x="832" y="958"/>
                  </a:cubicBezTo>
                  <a:cubicBezTo>
                    <a:pt x="832" y="958"/>
                    <a:pt x="832" y="958"/>
                    <a:pt x="832" y="958"/>
                  </a:cubicBezTo>
                  <a:cubicBezTo>
                    <a:pt x="832" y="958"/>
                    <a:pt x="832" y="958"/>
                    <a:pt x="832" y="958"/>
                  </a:cubicBezTo>
                  <a:cubicBezTo>
                    <a:pt x="832" y="958"/>
                    <a:pt x="832" y="958"/>
                    <a:pt x="832" y="958"/>
                  </a:cubicBezTo>
                  <a:cubicBezTo>
                    <a:pt x="832" y="958"/>
                    <a:pt x="832" y="958"/>
                    <a:pt x="832" y="958"/>
                  </a:cubicBezTo>
                  <a:cubicBezTo>
                    <a:pt x="832"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1" y="958"/>
                    <a:pt x="831" y="958"/>
                  </a:cubicBezTo>
                  <a:cubicBezTo>
                    <a:pt x="831"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30" y="958"/>
                  </a:cubicBezTo>
                  <a:cubicBezTo>
                    <a:pt x="830" y="958"/>
                    <a:pt x="830" y="958"/>
                    <a:pt x="829" y="958"/>
                  </a:cubicBezTo>
                  <a:cubicBezTo>
                    <a:pt x="829" y="958"/>
                    <a:pt x="829" y="958"/>
                    <a:pt x="829" y="958"/>
                  </a:cubicBezTo>
                  <a:cubicBezTo>
                    <a:pt x="805" y="957"/>
                    <a:pt x="782" y="950"/>
                    <a:pt x="763" y="937"/>
                  </a:cubicBezTo>
                  <a:cubicBezTo>
                    <a:pt x="785" y="971"/>
                    <a:pt x="824" y="994"/>
                    <a:pt x="868" y="994"/>
                  </a:cubicBezTo>
                  <a:cubicBezTo>
                    <a:pt x="937" y="994"/>
                    <a:pt x="994" y="937"/>
                    <a:pt x="994" y="868"/>
                  </a:cubicBezTo>
                  <a:cubicBezTo>
                    <a:pt x="994" y="824"/>
                    <a:pt x="971" y="785"/>
                    <a:pt x="937" y="762"/>
                  </a:cubicBezTo>
                  <a:moveTo>
                    <a:pt x="311" y="587"/>
                  </a:moveTo>
                  <a:cubicBezTo>
                    <a:pt x="347" y="634"/>
                    <a:pt x="404" y="664"/>
                    <a:pt x="467" y="664"/>
                  </a:cubicBezTo>
                  <a:cubicBezTo>
                    <a:pt x="477" y="664"/>
                    <a:pt x="487" y="663"/>
                    <a:pt x="497" y="662"/>
                  </a:cubicBezTo>
                  <a:cubicBezTo>
                    <a:pt x="497" y="659"/>
                    <a:pt x="497" y="657"/>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4"/>
                  </a:cubicBezTo>
                  <a:cubicBezTo>
                    <a:pt x="497" y="654"/>
                    <a:pt x="497" y="654"/>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3"/>
                  </a:cubicBezTo>
                  <a:cubicBezTo>
                    <a:pt x="497" y="653"/>
                    <a:pt x="497" y="653"/>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52"/>
                    <a:pt x="497" y="652"/>
                    <a:pt x="497" y="652"/>
                  </a:cubicBezTo>
                  <a:cubicBezTo>
                    <a:pt x="497" y="639"/>
                    <a:pt x="499" y="627"/>
                    <a:pt x="502" y="615"/>
                  </a:cubicBezTo>
                  <a:cubicBezTo>
                    <a:pt x="481" y="623"/>
                    <a:pt x="458" y="628"/>
                    <a:pt x="434" y="628"/>
                  </a:cubicBezTo>
                  <a:cubicBezTo>
                    <a:pt x="434" y="628"/>
                    <a:pt x="434" y="628"/>
                    <a:pt x="434" y="628"/>
                  </a:cubicBezTo>
                  <a:cubicBezTo>
                    <a:pt x="434" y="628"/>
                    <a:pt x="434"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3" y="628"/>
                    <a:pt x="433" y="628"/>
                  </a:cubicBezTo>
                  <a:cubicBezTo>
                    <a:pt x="433"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2" y="628"/>
                    <a:pt x="432" y="628"/>
                  </a:cubicBezTo>
                  <a:cubicBezTo>
                    <a:pt x="432"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1" y="628"/>
                  </a:cubicBezTo>
                  <a:cubicBezTo>
                    <a:pt x="431" y="628"/>
                    <a:pt x="431"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30" y="628"/>
                  </a:cubicBezTo>
                  <a:cubicBezTo>
                    <a:pt x="430" y="628"/>
                    <a:pt x="430"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9" y="628"/>
                  </a:cubicBezTo>
                  <a:cubicBezTo>
                    <a:pt x="429" y="628"/>
                    <a:pt x="429"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8" y="628"/>
                  </a:cubicBezTo>
                  <a:cubicBezTo>
                    <a:pt x="428" y="628"/>
                    <a:pt x="428" y="628"/>
                    <a:pt x="427" y="628"/>
                  </a:cubicBezTo>
                  <a:cubicBezTo>
                    <a:pt x="427" y="628"/>
                    <a:pt x="427" y="628"/>
                    <a:pt x="427" y="628"/>
                  </a:cubicBezTo>
                  <a:cubicBezTo>
                    <a:pt x="427" y="628"/>
                    <a:pt x="427" y="628"/>
                    <a:pt x="427" y="628"/>
                  </a:cubicBezTo>
                  <a:cubicBezTo>
                    <a:pt x="427" y="628"/>
                    <a:pt x="427" y="628"/>
                    <a:pt x="427" y="628"/>
                  </a:cubicBezTo>
                  <a:cubicBezTo>
                    <a:pt x="427" y="628"/>
                    <a:pt x="426" y="628"/>
                    <a:pt x="426" y="628"/>
                  </a:cubicBezTo>
                  <a:cubicBezTo>
                    <a:pt x="426" y="628"/>
                    <a:pt x="426" y="628"/>
                    <a:pt x="426" y="628"/>
                  </a:cubicBezTo>
                  <a:cubicBezTo>
                    <a:pt x="426" y="628"/>
                    <a:pt x="426" y="628"/>
                    <a:pt x="426" y="628"/>
                  </a:cubicBezTo>
                  <a:cubicBezTo>
                    <a:pt x="426" y="628"/>
                    <a:pt x="426" y="628"/>
                    <a:pt x="426" y="628"/>
                  </a:cubicBezTo>
                  <a:cubicBezTo>
                    <a:pt x="383" y="627"/>
                    <a:pt x="343" y="612"/>
                    <a:pt x="311" y="587"/>
                  </a:cubicBezTo>
                  <a:moveTo>
                    <a:pt x="783" y="562"/>
                  </a:moveTo>
                  <a:cubicBezTo>
                    <a:pt x="800" y="587"/>
                    <a:pt x="811" y="617"/>
                    <a:pt x="812" y="649"/>
                  </a:cubicBezTo>
                  <a:cubicBezTo>
                    <a:pt x="812" y="649"/>
                    <a:pt x="812" y="649"/>
                    <a:pt x="812" y="649"/>
                  </a:cubicBezTo>
                  <a:cubicBezTo>
                    <a:pt x="812" y="649"/>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0"/>
                  </a:cubicBezTo>
                  <a:cubicBezTo>
                    <a:pt x="812" y="650"/>
                    <a:pt x="812" y="650"/>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1"/>
                  </a:cubicBezTo>
                  <a:cubicBezTo>
                    <a:pt x="812" y="651"/>
                    <a:pt x="812" y="651"/>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2"/>
                  </a:cubicBezTo>
                  <a:cubicBezTo>
                    <a:pt x="812" y="652"/>
                    <a:pt x="812" y="652"/>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3"/>
                  </a:cubicBezTo>
                  <a:cubicBezTo>
                    <a:pt x="812" y="653"/>
                    <a:pt x="812" y="653"/>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4"/>
                    <a:pt x="812" y="654"/>
                    <a:pt x="812" y="654"/>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5"/>
                    <a:pt x="812" y="655"/>
                  </a:cubicBezTo>
                  <a:cubicBezTo>
                    <a:pt x="812" y="655"/>
                    <a:pt x="812" y="656"/>
                    <a:pt x="812" y="656"/>
                  </a:cubicBezTo>
                  <a:cubicBezTo>
                    <a:pt x="812" y="656"/>
                    <a:pt x="812" y="656"/>
                    <a:pt x="812" y="656"/>
                  </a:cubicBezTo>
                  <a:cubicBezTo>
                    <a:pt x="812" y="656"/>
                    <a:pt x="812" y="656"/>
                    <a:pt x="812" y="656"/>
                  </a:cubicBezTo>
                  <a:cubicBezTo>
                    <a:pt x="812" y="656"/>
                    <a:pt x="812" y="656"/>
                    <a:pt x="812" y="656"/>
                  </a:cubicBezTo>
                  <a:cubicBezTo>
                    <a:pt x="812" y="675"/>
                    <a:pt x="809" y="692"/>
                    <a:pt x="802" y="709"/>
                  </a:cubicBezTo>
                  <a:cubicBezTo>
                    <a:pt x="812" y="707"/>
                    <a:pt x="821" y="706"/>
                    <a:pt x="831" y="706"/>
                  </a:cubicBezTo>
                  <a:cubicBezTo>
                    <a:pt x="831" y="706"/>
                    <a:pt x="831" y="706"/>
                    <a:pt x="831" y="706"/>
                  </a:cubicBezTo>
                  <a:cubicBezTo>
                    <a:pt x="831" y="706"/>
                    <a:pt x="831" y="706"/>
                    <a:pt x="831" y="706"/>
                  </a:cubicBezTo>
                  <a:cubicBezTo>
                    <a:pt x="831" y="706"/>
                    <a:pt x="831" y="706"/>
                    <a:pt x="831" y="706"/>
                  </a:cubicBezTo>
                  <a:cubicBezTo>
                    <a:pt x="831" y="706"/>
                    <a:pt x="831" y="706"/>
                    <a:pt x="831"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2" y="706"/>
                    <a:pt x="832" y="706"/>
                    <a:pt x="832" y="706"/>
                  </a:cubicBezTo>
                  <a:cubicBezTo>
                    <a:pt x="837" y="706"/>
                    <a:pt x="842" y="706"/>
                    <a:pt x="847" y="706"/>
                  </a:cubicBezTo>
                  <a:cubicBezTo>
                    <a:pt x="848" y="701"/>
                    <a:pt x="848" y="696"/>
                    <a:pt x="848" y="690"/>
                  </a:cubicBezTo>
                  <a:cubicBezTo>
                    <a:pt x="848" y="637"/>
                    <a:pt x="822" y="591"/>
                    <a:pt x="783" y="562"/>
                  </a:cubicBezTo>
                  <a:moveTo>
                    <a:pt x="0" y="346"/>
                  </a:moveTo>
                  <a:cubicBezTo>
                    <a:pt x="46" y="402"/>
                    <a:pt x="114" y="437"/>
                    <a:pt x="191" y="437"/>
                  </a:cubicBezTo>
                  <a:cubicBezTo>
                    <a:pt x="206" y="437"/>
                    <a:pt x="220" y="436"/>
                    <a:pt x="234" y="434"/>
                  </a:cubicBezTo>
                  <a:cubicBezTo>
                    <a:pt x="234" y="433"/>
                    <a:pt x="234" y="432"/>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1"/>
                  </a:cubicBezTo>
                  <a:cubicBezTo>
                    <a:pt x="234" y="431"/>
                    <a:pt x="234" y="431"/>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30"/>
                  </a:cubicBezTo>
                  <a:cubicBezTo>
                    <a:pt x="234" y="430"/>
                    <a:pt x="234" y="430"/>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9"/>
                    <a:pt x="234" y="429"/>
                  </a:cubicBezTo>
                  <a:cubicBezTo>
                    <a:pt x="234" y="429"/>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4" y="428"/>
                    <a:pt x="234" y="428"/>
                    <a:pt x="234" y="428"/>
                  </a:cubicBezTo>
                  <a:cubicBezTo>
                    <a:pt x="235" y="414"/>
                    <a:pt x="236" y="400"/>
                    <a:pt x="239" y="387"/>
                  </a:cubicBezTo>
                  <a:cubicBezTo>
                    <a:pt x="214" y="396"/>
                    <a:pt x="186" y="401"/>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7" y="402"/>
                    <a:pt x="157" y="402"/>
                  </a:cubicBezTo>
                  <a:cubicBezTo>
                    <a:pt x="157"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6" y="402"/>
                    <a:pt x="156" y="402"/>
                  </a:cubicBezTo>
                  <a:cubicBezTo>
                    <a:pt x="156"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5" y="402"/>
                    <a:pt x="155" y="402"/>
                    <a:pt x="155"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4" y="402"/>
                    <a:pt x="154" y="402"/>
                    <a:pt x="154" y="402"/>
                  </a:cubicBezTo>
                  <a:cubicBezTo>
                    <a:pt x="153" y="402"/>
                    <a:pt x="153" y="402"/>
                    <a:pt x="153" y="402"/>
                  </a:cubicBezTo>
                  <a:cubicBezTo>
                    <a:pt x="153" y="402"/>
                    <a:pt x="153" y="402"/>
                    <a:pt x="153" y="402"/>
                  </a:cubicBezTo>
                  <a:cubicBezTo>
                    <a:pt x="153" y="402"/>
                    <a:pt x="153" y="402"/>
                    <a:pt x="153" y="402"/>
                  </a:cubicBezTo>
                  <a:cubicBezTo>
                    <a:pt x="153" y="402"/>
                    <a:pt x="153" y="402"/>
                    <a:pt x="153" y="402"/>
                  </a:cubicBezTo>
                  <a:cubicBezTo>
                    <a:pt x="152" y="402"/>
                    <a:pt x="152" y="402"/>
                    <a:pt x="152" y="402"/>
                  </a:cubicBezTo>
                  <a:cubicBezTo>
                    <a:pt x="152" y="402"/>
                    <a:pt x="152" y="402"/>
                    <a:pt x="152" y="402"/>
                  </a:cubicBezTo>
                  <a:cubicBezTo>
                    <a:pt x="95" y="401"/>
                    <a:pt x="42" y="380"/>
                    <a:pt x="0" y="346"/>
                  </a:cubicBezTo>
                  <a:moveTo>
                    <a:pt x="587" y="311"/>
                  </a:moveTo>
                  <a:cubicBezTo>
                    <a:pt x="612" y="343"/>
                    <a:pt x="627" y="382"/>
                    <a:pt x="628" y="425"/>
                  </a:cubicBezTo>
                  <a:cubicBezTo>
                    <a:pt x="628" y="425"/>
                    <a:pt x="628" y="425"/>
                    <a:pt x="628" y="425"/>
                  </a:cubicBezTo>
                  <a:cubicBezTo>
                    <a:pt x="628" y="425"/>
                    <a:pt x="628" y="425"/>
                    <a:pt x="628" y="425"/>
                  </a:cubicBezTo>
                  <a:cubicBezTo>
                    <a:pt x="628" y="425"/>
                    <a:pt x="628" y="425"/>
                    <a:pt x="628" y="426"/>
                  </a:cubicBezTo>
                  <a:cubicBezTo>
                    <a:pt x="628" y="426"/>
                    <a:pt x="628" y="426"/>
                    <a:pt x="628" y="426"/>
                  </a:cubicBezTo>
                  <a:cubicBezTo>
                    <a:pt x="628" y="426"/>
                    <a:pt x="628" y="426"/>
                    <a:pt x="628" y="426"/>
                  </a:cubicBezTo>
                  <a:cubicBezTo>
                    <a:pt x="628" y="426"/>
                    <a:pt x="628" y="426"/>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7"/>
                    <a:pt x="628" y="427"/>
                  </a:cubicBezTo>
                  <a:cubicBezTo>
                    <a:pt x="628" y="427"/>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8"/>
                    <a:pt x="628" y="428"/>
                  </a:cubicBezTo>
                  <a:cubicBezTo>
                    <a:pt x="628" y="428"/>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29"/>
                    <a:pt x="628" y="429"/>
                    <a:pt x="628" y="429"/>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0"/>
                    <a:pt x="628" y="430"/>
                    <a:pt x="628" y="430"/>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1"/>
                    <a:pt x="628" y="431"/>
                    <a:pt x="628" y="431"/>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2"/>
                    <a:pt x="628" y="432"/>
                  </a:cubicBezTo>
                  <a:cubicBezTo>
                    <a:pt x="628" y="432"/>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33"/>
                    <a:pt x="628" y="433"/>
                    <a:pt x="628" y="433"/>
                  </a:cubicBezTo>
                  <a:cubicBezTo>
                    <a:pt x="628" y="457"/>
                    <a:pt x="624" y="480"/>
                    <a:pt x="615" y="502"/>
                  </a:cubicBezTo>
                  <a:cubicBezTo>
                    <a:pt x="617" y="501"/>
                    <a:pt x="619" y="501"/>
                    <a:pt x="621" y="500"/>
                  </a:cubicBezTo>
                  <a:cubicBezTo>
                    <a:pt x="621" y="500"/>
                    <a:pt x="621" y="500"/>
                    <a:pt x="621" y="500"/>
                  </a:cubicBezTo>
                  <a:cubicBezTo>
                    <a:pt x="621" y="500"/>
                    <a:pt x="621" y="500"/>
                    <a:pt x="621" y="500"/>
                  </a:cubicBezTo>
                  <a:cubicBezTo>
                    <a:pt x="621" y="500"/>
                    <a:pt x="621" y="500"/>
                    <a:pt x="621" y="500"/>
                  </a:cubicBezTo>
                  <a:cubicBezTo>
                    <a:pt x="621" y="500"/>
                    <a:pt x="621" y="500"/>
                    <a:pt x="621" y="500"/>
                  </a:cubicBezTo>
                  <a:cubicBezTo>
                    <a:pt x="621" y="500"/>
                    <a:pt x="622" y="500"/>
                    <a:pt x="622" y="500"/>
                  </a:cubicBezTo>
                  <a:cubicBezTo>
                    <a:pt x="622" y="500"/>
                    <a:pt x="622" y="500"/>
                    <a:pt x="622" y="500"/>
                  </a:cubicBezTo>
                  <a:cubicBezTo>
                    <a:pt x="630" y="498"/>
                    <a:pt x="638" y="497"/>
                    <a:pt x="646" y="497"/>
                  </a:cubicBezTo>
                  <a:cubicBezTo>
                    <a:pt x="646" y="497"/>
                    <a:pt x="646" y="497"/>
                    <a:pt x="646" y="497"/>
                  </a:cubicBezTo>
                  <a:cubicBezTo>
                    <a:pt x="646" y="497"/>
                    <a:pt x="646" y="497"/>
                    <a:pt x="646" y="497"/>
                  </a:cubicBezTo>
                  <a:cubicBezTo>
                    <a:pt x="646" y="497"/>
                    <a:pt x="646" y="497"/>
                    <a:pt x="646" y="497"/>
                  </a:cubicBezTo>
                  <a:cubicBezTo>
                    <a:pt x="647" y="497"/>
                    <a:pt x="648" y="497"/>
                    <a:pt x="649" y="497"/>
                  </a:cubicBezTo>
                  <a:cubicBezTo>
                    <a:pt x="649" y="497"/>
                    <a:pt x="649" y="497"/>
                    <a:pt x="649" y="497"/>
                  </a:cubicBezTo>
                  <a:cubicBezTo>
                    <a:pt x="649"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0" y="497"/>
                    <a:pt x="650" y="497"/>
                  </a:cubicBezTo>
                  <a:cubicBezTo>
                    <a:pt x="650"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1" y="497"/>
                    <a:pt x="651" y="497"/>
                  </a:cubicBezTo>
                  <a:cubicBezTo>
                    <a:pt x="651"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2" y="497"/>
                  </a:cubicBezTo>
                  <a:cubicBezTo>
                    <a:pt x="652" y="497"/>
                    <a:pt x="652"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3" y="497"/>
                  </a:cubicBezTo>
                  <a:cubicBezTo>
                    <a:pt x="653" y="497"/>
                    <a:pt x="653"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4" y="497"/>
                  </a:cubicBezTo>
                  <a:cubicBezTo>
                    <a:pt x="654" y="497"/>
                    <a:pt x="654" y="497"/>
                    <a:pt x="655" y="497"/>
                  </a:cubicBezTo>
                  <a:cubicBezTo>
                    <a:pt x="655" y="497"/>
                    <a:pt x="655" y="497"/>
                    <a:pt x="655" y="497"/>
                  </a:cubicBezTo>
                  <a:cubicBezTo>
                    <a:pt x="657" y="497"/>
                    <a:pt x="660" y="497"/>
                    <a:pt x="662" y="497"/>
                  </a:cubicBezTo>
                  <a:cubicBezTo>
                    <a:pt x="663" y="487"/>
                    <a:pt x="664" y="477"/>
                    <a:pt x="664" y="467"/>
                  </a:cubicBezTo>
                  <a:cubicBezTo>
                    <a:pt x="664" y="403"/>
                    <a:pt x="634" y="347"/>
                    <a:pt x="587" y="311"/>
                  </a:cubicBezTo>
                  <a:moveTo>
                    <a:pt x="347" y="0"/>
                  </a:moveTo>
                  <a:cubicBezTo>
                    <a:pt x="381" y="42"/>
                    <a:pt x="401" y="94"/>
                    <a:pt x="402" y="152"/>
                  </a:cubicBezTo>
                  <a:cubicBezTo>
                    <a:pt x="402" y="152"/>
                    <a:pt x="402" y="152"/>
                    <a:pt x="402" y="152"/>
                  </a:cubicBezTo>
                  <a:cubicBezTo>
                    <a:pt x="402" y="152"/>
                    <a:pt x="402" y="152"/>
                    <a:pt x="402" y="152"/>
                  </a:cubicBezTo>
                  <a:cubicBezTo>
                    <a:pt x="402" y="152"/>
                    <a:pt x="402" y="152"/>
                    <a:pt x="402" y="152"/>
                  </a:cubicBezTo>
                  <a:cubicBezTo>
                    <a:pt x="402" y="152"/>
                    <a:pt x="402" y="152"/>
                    <a:pt x="402" y="153"/>
                  </a:cubicBezTo>
                  <a:cubicBezTo>
                    <a:pt x="402" y="153"/>
                    <a:pt x="402" y="153"/>
                    <a:pt x="402" y="153"/>
                  </a:cubicBezTo>
                  <a:cubicBezTo>
                    <a:pt x="402" y="153"/>
                    <a:pt x="402" y="153"/>
                    <a:pt x="402" y="153"/>
                  </a:cubicBezTo>
                  <a:cubicBezTo>
                    <a:pt x="402" y="153"/>
                    <a:pt x="402" y="153"/>
                    <a:pt x="402" y="153"/>
                  </a:cubicBezTo>
                  <a:cubicBezTo>
                    <a:pt x="402" y="153"/>
                    <a:pt x="402" y="153"/>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4"/>
                  </a:cubicBezTo>
                  <a:cubicBezTo>
                    <a:pt x="402" y="154"/>
                    <a:pt x="402" y="154"/>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5"/>
                    <a:pt x="402" y="155"/>
                  </a:cubicBezTo>
                  <a:cubicBezTo>
                    <a:pt x="402" y="155"/>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6"/>
                    <a:pt x="402" y="156"/>
                  </a:cubicBezTo>
                  <a:cubicBezTo>
                    <a:pt x="402" y="156"/>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57"/>
                    <a:pt x="402" y="157"/>
                    <a:pt x="402" y="157"/>
                  </a:cubicBezTo>
                  <a:cubicBezTo>
                    <a:pt x="402" y="186"/>
                    <a:pt x="397" y="213"/>
                    <a:pt x="387" y="239"/>
                  </a:cubicBezTo>
                  <a:cubicBezTo>
                    <a:pt x="401" y="236"/>
                    <a:pt x="415" y="234"/>
                    <a:pt x="429" y="234"/>
                  </a:cubicBezTo>
                  <a:cubicBezTo>
                    <a:pt x="429" y="234"/>
                    <a:pt x="429" y="234"/>
                    <a:pt x="429" y="234"/>
                  </a:cubicBezTo>
                  <a:cubicBezTo>
                    <a:pt x="429" y="234"/>
                    <a:pt x="429"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0" y="234"/>
                    <a:pt x="430" y="234"/>
                    <a:pt x="430"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1" y="234"/>
                    <a:pt x="431" y="234"/>
                    <a:pt x="431" y="234"/>
                  </a:cubicBezTo>
                  <a:cubicBezTo>
                    <a:pt x="432" y="234"/>
                    <a:pt x="433" y="234"/>
                    <a:pt x="434" y="234"/>
                  </a:cubicBezTo>
                  <a:cubicBezTo>
                    <a:pt x="436" y="220"/>
                    <a:pt x="438" y="206"/>
                    <a:pt x="438" y="191"/>
                  </a:cubicBezTo>
                  <a:cubicBezTo>
                    <a:pt x="438" y="114"/>
                    <a:pt x="402" y="45"/>
                    <a:pt x="34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5" name="Oval 34"/>
            <p:cNvSpPr>
              <a:spLocks noChangeArrowheads="1"/>
            </p:cNvSpPr>
            <p:nvPr/>
          </p:nvSpPr>
          <p:spPr bwMode="auto">
            <a:xfrm>
              <a:off x="6843710" y="5096073"/>
              <a:ext cx="1228725" cy="1230314"/>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a:p>
          </p:txBody>
        </p:sp>
        <p:sp>
          <p:nvSpPr>
            <p:cNvPr id="146" name="Oval 35"/>
            <p:cNvSpPr>
              <a:spLocks noChangeArrowheads="1"/>
            </p:cNvSpPr>
            <p:nvPr/>
          </p:nvSpPr>
          <p:spPr bwMode="auto">
            <a:xfrm>
              <a:off x="6921499" y="5173862"/>
              <a:ext cx="1073151" cy="1074739"/>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47" name="Oval 36"/>
            <p:cNvSpPr>
              <a:spLocks noChangeArrowheads="1"/>
            </p:cNvSpPr>
            <p:nvPr/>
          </p:nvSpPr>
          <p:spPr bwMode="auto">
            <a:xfrm>
              <a:off x="6994524" y="5248474"/>
              <a:ext cx="927100" cy="922339"/>
            </a:xfrm>
            <a:prstGeom prst="ellipse">
              <a:avLst/>
            </a:prstGeom>
            <a:blipFill rotWithShape="1">
              <a:blip r:embed="rId3"/>
              <a:stretch>
                <a:fillRect/>
              </a:stretch>
            </a:blipFill>
            <a:ln>
              <a:noFill/>
            </a:ln>
          </p:spPr>
          <p:txBody>
            <a:bodyPr vert="horz" wrap="square" lIns="121904" tIns="60952" rIns="121904" bIns="60952" numCol="1" anchor="t" anchorCtr="0" compatLnSpc="1"/>
            <a:lstStyle/>
            <a:p>
              <a:endParaRPr lang="zh-CN" altLang="en-US"/>
            </a:p>
          </p:txBody>
        </p:sp>
        <p:sp>
          <p:nvSpPr>
            <p:cNvPr id="148" name="Oval 37"/>
            <p:cNvSpPr>
              <a:spLocks noChangeArrowheads="1"/>
            </p:cNvSpPr>
            <p:nvPr/>
          </p:nvSpPr>
          <p:spPr bwMode="auto">
            <a:xfrm>
              <a:off x="5822949" y="4076898"/>
              <a:ext cx="1536700" cy="1536701"/>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a:p>
          </p:txBody>
        </p:sp>
        <p:sp>
          <p:nvSpPr>
            <p:cNvPr id="149" name="Oval 38"/>
            <p:cNvSpPr>
              <a:spLocks noChangeArrowheads="1"/>
            </p:cNvSpPr>
            <p:nvPr/>
          </p:nvSpPr>
          <p:spPr bwMode="auto">
            <a:xfrm>
              <a:off x="5921374" y="4173736"/>
              <a:ext cx="1341439" cy="134302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50" name="Oval 39"/>
            <p:cNvSpPr>
              <a:spLocks noChangeArrowheads="1"/>
            </p:cNvSpPr>
            <p:nvPr/>
          </p:nvSpPr>
          <p:spPr bwMode="auto">
            <a:xfrm>
              <a:off x="6013449" y="4267399"/>
              <a:ext cx="1157288" cy="1150940"/>
            </a:xfrm>
            <a:prstGeom prst="ellipse">
              <a:avLst/>
            </a:prstGeom>
            <a:blipFill rotWithShape="1">
              <a:blip r:embed="rId4"/>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51" name="Oval 40"/>
            <p:cNvSpPr>
              <a:spLocks noChangeArrowheads="1"/>
            </p:cNvSpPr>
            <p:nvPr/>
          </p:nvSpPr>
          <p:spPr bwMode="auto">
            <a:xfrm>
              <a:off x="4540249" y="2792609"/>
              <a:ext cx="1922463" cy="1922464"/>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a:p>
          </p:txBody>
        </p:sp>
        <p:sp>
          <p:nvSpPr>
            <p:cNvPr id="152" name="Oval 41"/>
            <p:cNvSpPr>
              <a:spLocks noChangeArrowheads="1"/>
            </p:cNvSpPr>
            <p:nvPr/>
          </p:nvSpPr>
          <p:spPr bwMode="auto">
            <a:xfrm>
              <a:off x="4667249" y="2914848"/>
              <a:ext cx="1673225" cy="1679576"/>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53" name="Oval 42"/>
            <p:cNvSpPr>
              <a:spLocks noChangeArrowheads="1"/>
            </p:cNvSpPr>
            <p:nvPr/>
          </p:nvSpPr>
          <p:spPr bwMode="auto">
            <a:xfrm>
              <a:off x="4784724" y="3032323"/>
              <a:ext cx="1438275" cy="1444627"/>
            </a:xfrm>
            <a:prstGeom prst="ellipse">
              <a:avLst/>
            </a:prstGeom>
            <a:blipFill rotWithShape="1">
              <a:blip r:embed="rId5"/>
              <a:stretch>
                <a:fillRect/>
              </a:stretch>
            </a:blipFill>
            <a:ln>
              <a:noFill/>
            </a:ln>
          </p:spPr>
          <p:txBody>
            <a:bodyPr vert="horz" wrap="square" lIns="121904" tIns="60952" rIns="121904" bIns="60952" numCol="1" anchor="t" anchorCtr="0" compatLnSpc="1"/>
            <a:lstStyle/>
            <a:p>
              <a:endParaRPr lang="zh-CN" altLang="en-US"/>
            </a:p>
          </p:txBody>
        </p:sp>
        <p:sp>
          <p:nvSpPr>
            <p:cNvPr id="154" name="Oval 43"/>
            <p:cNvSpPr>
              <a:spLocks noChangeArrowheads="1"/>
            </p:cNvSpPr>
            <p:nvPr/>
          </p:nvSpPr>
          <p:spPr bwMode="auto">
            <a:xfrm>
              <a:off x="2954336" y="1206696"/>
              <a:ext cx="2405062" cy="2406653"/>
            </a:xfrm>
            <a:prstGeom prst="ellipse">
              <a:avLst/>
            </a:prstGeom>
            <a:solidFill>
              <a:schemeClr val="bg1"/>
            </a:solidFill>
            <a:ln w="9525">
              <a:solidFill>
                <a:schemeClr val="bg1">
                  <a:lumMod val="85000"/>
                </a:schemeClr>
              </a:solidFill>
              <a:round/>
            </a:ln>
          </p:spPr>
          <p:txBody>
            <a:bodyPr vert="horz" wrap="square" lIns="121904" tIns="60952" rIns="121904" bIns="60952" numCol="1" anchor="t" anchorCtr="0" compatLnSpc="1"/>
            <a:lstStyle/>
            <a:p>
              <a:endParaRPr lang="zh-CN" altLang="en-US"/>
            </a:p>
          </p:txBody>
        </p:sp>
        <p:sp>
          <p:nvSpPr>
            <p:cNvPr id="155" name="Oval 44"/>
            <p:cNvSpPr>
              <a:spLocks noChangeArrowheads="1"/>
            </p:cNvSpPr>
            <p:nvPr/>
          </p:nvSpPr>
          <p:spPr bwMode="auto">
            <a:xfrm>
              <a:off x="3109911" y="1362271"/>
              <a:ext cx="2093913" cy="2093915"/>
            </a:xfrm>
            <a:prstGeom prst="ellipse">
              <a:avLst/>
            </a:prstGeom>
            <a:solidFill>
              <a:srgbClr val="E5E8E9"/>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56" name="Oval 45"/>
            <p:cNvSpPr>
              <a:spLocks noChangeArrowheads="1"/>
            </p:cNvSpPr>
            <p:nvPr/>
          </p:nvSpPr>
          <p:spPr bwMode="auto">
            <a:xfrm>
              <a:off x="3257550" y="1509908"/>
              <a:ext cx="1800225" cy="1800227"/>
            </a:xfrm>
            <a:prstGeom prst="ellipse">
              <a:avLst/>
            </a:prstGeom>
            <a:blipFill rotWithShape="1">
              <a:blip r:embed="rId6"/>
              <a:stretch>
                <a:fillRect/>
              </a:stretch>
            </a:blipFill>
            <a:ln>
              <a:noFill/>
            </a:ln>
          </p:spPr>
          <p:txBody>
            <a:bodyPr vert="horz" wrap="square" lIns="121904" tIns="60952" rIns="121904" bIns="60952" numCol="1" anchor="t" anchorCtr="0" compatLnSpc="1"/>
            <a:lstStyle/>
            <a:p>
              <a:endParaRPr lang="zh-CN" altLang="en-US"/>
            </a:p>
          </p:txBody>
        </p:sp>
        <p:sp>
          <p:nvSpPr>
            <p:cNvPr id="157" name="Freeform 46"/>
            <p:cNvSpPr>
              <a:spLocks noEditPoints="1"/>
            </p:cNvSpPr>
            <p:nvPr/>
          </p:nvSpPr>
          <p:spPr bwMode="auto">
            <a:xfrm>
              <a:off x="3257550" y="1509908"/>
              <a:ext cx="946150" cy="941389"/>
            </a:xfrm>
            <a:custGeom>
              <a:avLst/>
              <a:gdLst>
                <a:gd name="T0" fmla="*/ 0 w 194"/>
                <a:gd name="T1" fmla="*/ 193 h 193"/>
                <a:gd name="T2" fmla="*/ 0 w 194"/>
                <a:gd name="T3" fmla="*/ 193 h 193"/>
                <a:gd name="T4" fmla="*/ 0 w 194"/>
                <a:gd name="T5" fmla="*/ 192 h 193"/>
                <a:gd name="T6" fmla="*/ 0 w 194"/>
                <a:gd name="T7" fmla="*/ 192 h 193"/>
                <a:gd name="T8" fmla="*/ 0 w 194"/>
                <a:gd name="T9" fmla="*/ 192 h 193"/>
                <a:gd name="T10" fmla="*/ 0 w 194"/>
                <a:gd name="T11" fmla="*/ 192 h 193"/>
                <a:gd name="T12" fmla="*/ 0 w 194"/>
                <a:gd name="T13" fmla="*/ 191 h 193"/>
                <a:gd name="T14" fmla="*/ 0 w 194"/>
                <a:gd name="T15" fmla="*/ 191 h 193"/>
                <a:gd name="T16" fmla="*/ 0 w 194"/>
                <a:gd name="T17" fmla="*/ 191 h 193"/>
                <a:gd name="T18" fmla="*/ 0 w 194"/>
                <a:gd name="T19" fmla="*/ 190 h 193"/>
                <a:gd name="T20" fmla="*/ 0 w 194"/>
                <a:gd name="T21" fmla="*/ 190 h 193"/>
                <a:gd name="T22" fmla="*/ 0 w 194"/>
                <a:gd name="T23" fmla="*/ 190 h 193"/>
                <a:gd name="T24" fmla="*/ 0 w 194"/>
                <a:gd name="T25" fmla="*/ 189 h 193"/>
                <a:gd name="T26" fmla="*/ 0 w 194"/>
                <a:gd name="T27" fmla="*/ 189 h 193"/>
                <a:gd name="T28" fmla="*/ 0 w 194"/>
                <a:gd name="T29" fmla="*/ 189 h 193"/>
                <a:gd name="T30" fmla="*/ 0 w 194"/>
                <a:gd name="T31" fmla="*/ 189 h 193"/>
                <a:gd name="T32" fmla="*/ 0 w 194"/>
                <a:gd name="T33" fmla="*/ 188 h 193"/>
                <a:gd name="T34" fmla="*/ 0 w 194"/>
                <a:gd name="T35" fmla="*/ 188 h 193"/>
                <a:gd name="T36" fmla="*/ 0 w 194"/>
                <a:gd name="T37" fmla="*/ 188 h 193"/>
                <a:gd name="T38" fmla="*/ 0 w 194"/>
                <a:gd name="T39" fmla="*/ 187 h 193"/>
                <a:gd name="T40" fmla="*/ 0 w 194"/>
                <a:gd name="T41" fmla="*/ 187 h 193"/>
                <a:gd name="T42" fmla="*/ 0 w 194"/>
                <a:gd name="T43" fmla="*/ 187 h 193"/>
                <a:gd name="T44" fmla="*/ 0 w 194"/>
                <a:gd name="T45" fmla="*/ 186 h 193"/>
                <a:gd name="T46" fmla="*/ 0 w 194"/>
                <a:gd name="T47" fmla="*/ 186 h 193"/>
                <a:gd name="T48" fmla="*/ 0 w 194"/>
                <a:gd name="T49" fmla="*/ 186 h 193"/>
                <a:gd name="T50" fmla="*/ 0 w 194"/>
                <a:gd name="T51" fmla="*/ 186 h 193"/>
                <a:gd name="T52" fmla="*/ 0 w 194"/>
                <a:gd name="T53" fmla="*/ 185 h 193"/>
                <a:gd name="T54" fmla="*/ 0 w 194"/>
                <a:gd name="T55" fmla="*/ 185 h 193"/>
                <a:gd name="T56" fmla="*/ 0 w 194"/>
                <a:gd name="T57" fmla="*/ 184 h 193"/>
                <a:gd name="T58" fmla="*/ 194 w 194"/>
                <a:gd name="T59" fmla="*/ 0 h 193"/>
                <a:gd name="T60" fmla="*/ 193 w 194"/>
                <a:gd name="T61" fmla="*/ 0 h 193"/>
                <a:gd name="T62" fmla="*/ 193 w 194"/>
                <a:gd name="T63" fmla="*/ 0 h 193"/>
                <a:gd name="T64" fmla="*/ 192 w 194"/>
                <a:gd name="T65" fmla="*/ 0 h 193"/>
                <a:gd name="T66" fmla="*/ 192 w 194"/>
                <a:gd name="T67" fmla="*/ 0 h 193"/>
                <a:gd name="T68" fmla="*/ 192 w 194"/>
                <a:gd name="T69" fmla="*/ 0 h 193"/>
                <a:gd name="T70" fmla="*/ 191 w 194"/>
                <a:gd name="T71" fmla="*/ 0 h 193"/>
                <a:gd name="T72" fmla="*/ 191 w 194"/>
                <a:gd name="T73" fmla="*/ 0 h 193"/>
                <a:gd name="T74" fmla="*/ 191 w 194"/>
                <a:gd name="T75" fmla="*/ 0 h 193"/>
                <a:gd name="T76" fmla="*/ 190 w 194"/>
                <a:gd name="T77" fmla="*/ 0 h 193"/>
                <a:gd name="T78" fmla="*/ 190 w 194"/>
                <a:gd name="T79" fmla="*/ 0 h 193"/>
                <a:gd name="T80" fmla="*/ 190 w 194"/>
                <a:gd name="T81" fmla="*/ 0 h 193"/>
                <a:gd name="T82" fmla="*/ 189 w 194"/>
                <a:gd name="T83" fmla="*/ 0 h 193"/>
                <a:gd name="T84" fmla="*/ 189 w 194"/>
                <a:gd name="T85" fmla="*/ 0 h 193"/>
                <a:gd name="T86" fmla="*/ 189 w 194"/>
                <a:gd name="T87" fmla="*/ 0 h 193"/>
                <a:gd name="T88" fmla="*/ 189 w 194"/>
                <a:gd name="T89" fmla="*/ 0 h 193"/>
                <a:gd name="T90" fmla="*/ 188 w 194"/>
                <a:gd name="T91" fmla="*/ 0 h 193"/>
                <a:gd name="T92" fmla="*/ 188 w 194"/>
                <a:gd name="T93" fmla="*/ 0 h 193"/>
                <a:gd name="T94" fmla="*/ 188 w 194"/>
                <a:gd name="T95" fmla="*/ 0 h 193"/>
                <a:gd name="T96" fmla="*/ 187 w 194"/>
                <a:gd name="T97" fmla="*/ 0 h 193"/>
                <a:gd name="T98" fmla="*/ 187 w 194"/>
                <a:gd name="T99" fmla="*/ 0 h 193"/>
                <a:gd name="T100" fmla="*/ 187 w 194"/>
                <a:gd name="T101" fmla="*/ 0 h 193"/>
                <a:gd name="T102" fmla="*/ 186 w 194"/>
                <a:gd name="T103" fmla="*/ 0 h 193"/>
                <a:gd name="T104" fmla="*/ 186 w 194"/>
                <a:gd name="T105" fmla="*/ 0 h 193"/>
                <a:gd name="T106" fmla="*/ 186 w 194"/>
                <a:gd name="T107" fmla="*/ 0 h 193"/>
                <a:gd name="T108" fmla="*/ 185 w 194"/>
                <a:gd name="T109" fmla="*/ 0 h 193"/>
                <a:gd name="T110" fmla="*/ 185 w 194"/>
                <a:gd name="T111" fmla="*/ 0 h 193"/>
                <a:gd name="T112" fmla="*/ 0 w 194"/>
                <a:gd name="T113" fmla="*/ 184 h 193"/>
                <a:gd name="T114" fmla="*/ 185 w 194"/>
                <a:gd name="T115"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193">
                  <a:moveTo>
                    <a:pt x="0" y="193"/>
                  </a:moveTo>
                  <a:cubicBezTo>
                    <a:pt x="0" y="193"/>
                    <a:pt x="0" y="193"/>
                    <a:pt x="0" y="193"/>
                  </a:cubicBezTo>
                  <a:cubicBezTo>
                    <a:pt x="0" y="193"/>
                    <a:pt x="0" y="193"/>
                    <a:pt x="0" y="193"/>
                  </a:cubicBezTo>
                  <a:moveTo>
                    <a:pt x="0" y="193"/>
                  </a:moveTo>
                  <a:cubicBezTo>
                    <a:pt x="0" y="193"/>
                    <a:pt x="0" y="193"/>
                    <a:pt x="0" y="193"/>
                  </a:cubicBezTo>
                  <a:cubicBezTo>
                    <a:pt x="0" y="193"/>
                    <a:pt x="0" y="193"/>
                    <a:pt x="0" y="193"/>
                  </a:cubicBezTo>
                  <a:moveTo>
                    <a:pt x="0" y="192"/>
                  </a:moveTo>
                  <a:cubicBezTo>
                    <a:pt x="0" y="192"/>
                    <a:pt x="0" y="193"/>
                    <a:pt x="0" y="193"/>
                  </a:cubicBezTo>
                  <a:cubicBezTo>
                    <a:pt x="0" y="193"/>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2"/>
                  </a:moveTo>
                  <a:cubicBezTo>
                    <a:pt x="0" y="192"/>
                    <a:pt x="0" y="192"/>
                    <a:pt x="0" y="192"/>
                  </a:cubicBezTo>
                  <a:cubicBezTo>
                    <a:pt x="0" y="192"/>
                    <a:pt x="0" y="192"/>
                    <a:pt x="0" y="192"/>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1"/>
                  </a:moveTo>
                  <a:cubicBezTo>
                    <a:pt x="0" y="191"/>
                    <a:pt x="0" y="191"/>
                    <a:pt x="0" y="191"/>
                  </a:cubicBezTo>
                  <a:cubicBezTo>
                    <a:pt x="0" y="191"/>
                    <a:pt x="0" y="191"/>
                    <a:pt x="0" y="191"/>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90"/>
                  </a:moveTo>
                  <a:cubicBezTo>
                    <a:pt x="0" y="190"/>
                    <a:pt x="0" y="190"/>
                    <a:pt x="0" y="190"/>
                  </a:cubicBezTo>
                  <a:cubicBezTo>
                    <a:pt x="0" y="190"/>
                    <a:pt x="0" y="190"/>
                    <a:pt x="0" y="190"/>
                  </a:cubicBezTo>
                  <a:moveTo>
                    <a:pt x="0" y="189"/>
                  </a:moveTo>
                  <a:cubicBezTo>
                    <a:pt x="0" y="189"/>
                    <a:pt x="0" y="190"/>
                    <a:pt x="0" y="190"/>
                  </a:cubicBezTo>
                  <a:cubicBezTo>
                    <a:pt x="0" y="190"/>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9"/>
                  </a:moveTo>
                  <a:cubicBezTo>
                    <a:pt x="0" y="189"/>
                    <a:pt x="0" y="189"/>
                    <a:pt x="0" y="189"/>
                  </a:cubicBezTo>
                  <a:cubicBezTo>
                    <a:pt x="0" y="189"/>
                    <a:pt x="0" y="189"/>
                    <a:pt x="0" y="189"/>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8"/>
                  </a:moveTo>
                  <a:cubicBezTo>
                    <a:pt x="0" y="188"/>
                    <a:pt x="0" y="188"/>
                    <a:pt x="0" y="188"/>
                  </a:cubicBezTo>
                  <a:cubicBezTo>
                    <a:pt x="0" y="188"/>
                    <a:pt x="0" y="188"/>
                    <a:pt x="0" y="188"/>
                  </a:cubicBezTo>
                  <a:moveTo>
                    <a:pt x="0" y="187"/>
                  </a:moveTo>
                  <a:cubicBezTo>
                    <a:pt x="0" y="187"/>
                    <a:pt x="0" y="187"/>
                    <a:pt x="0" y="188"/>
                  </a:cubicBezTo>
                  <a:cubicBezTo>
                    <a:pt x="0" y="187"/>
                    <a:pt x="0" y="187"/>
                    <a:pt x="0" y="187"/>
                  </a:cubicBezTo>
                  <a:moveTo>
                    <a:pt x="0" y="187"/>
                  </a:moveTo>
                  <a:cubicBezTo>
                    <a:pt x="0" y="187"/>
                    <a:pt x="0" y="187"/>
                    <a:pt x="0" y="187"/>
                  </a:cubicBezTo>
                  <a:cubicBezTo>
                    <a:pt x="0" y="187"/>
                    <a:pt x="0" y="187"/>
                    <a:pt x="0" y="187"/>
                  </a:cubicBezTo>
                  <a:moveTo>
                    <a:pt x="0" y="187"/>
                  </a:moveTo>
                  <a:cubicBezTo>
                    <a:pt x="0" y="187"/>
                    <a:pt x="0" y="187"/>
                    <a:pt x="0" y="187"/>
                  </a:cubicBezTo>
                  <a:cubicBezTo>
                    <a:pt x="0" y="187"/>
                    <a:pt x="0" y="187"/>
                    <a:pt x="0" y="187"/>
                  </a:cubicBezTo>
                  <a:moveTo>
                    <a:pt x="0" y="186"/>
                  </a:moveTo>
                  <a:cubicBezTo>
                    <a:pt x="0" y="186"/>
                    <a:pt x="0" y="187"/>
                    <a:pt x="0" y="187"/>
                  </a:cubicBezTo>
                  <a:cubicBezTo>
                    <a:pt x="0" y="187"/>
                    <a:pt x="0" y="187"/>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6"/>
                  </a:moveTo>
                  <a:cubicBezTo>
                    <a:pt x="0" y="186"/>
                    <a:pt x="0" y="186"/>
                    <a:pt x="0" y="186"/>
                  </a:cubicBezTo>
                  <a:cubicBezTo>
                    <a:pt x="0" y="186"/>
                    <a:pt x="0" y="186"/>
                    <a:pt x="0" y="186"/>
                  </a:cubicBezTo>
                  <a:moveTo>
                    <a:pt x="0" y="185"/>
                  </a:moveTo>
                  <a:cubicBezTo>
                    <a:pt x="0" y="185"/>
                    <a:pt x="0" y="185"/>
                    <a:pt x="0" y="185"/>
                  </a:cubicBezTo>
                  <a:cubicBezTo>
                    <a:pt x="0" y="185"/>
                    <a:pt x="0" y="185"/>
                    <a:pt x="0" y="185"/>
                  </a:cubicBezTo>
                  <a:moveTo>
                    <a:pt x="0" y="185"/>
                  </a:moveTo>
                  <a:cubicBezTo>
                    <a:pt x="0" y="185"/>
                    <a:pt x="0" y="185"/>
                    <a:pt x="0" y="185"/>
                  </a:cubicBezTo>
                  <a:cubicBezTo>
                    <a:pt x="0" y="185"/>
                    <a:pt x="0" y="185"/>
                    <a:pt x="0" y="185"/>
                  </a:cubicBezTo>
                  <a:moveTo>
                    <a:pt x="0" y="184"/>
                  </a:moveTo>
                  <a:cubicBezTo>
                    <a:pt x="0" y="184"/>
                    <a:pt x="0" y="184"/>
                    <a:pt x="0" y="185"/>
                  </a:cubicBezTo>
                  <a:cubicBezTo>
                    <a:pt x="0" y="184"/>
                    <a:pt x="0" y="184"/>
                    <a:pt x="0" y="184"/>
                  </a:cubicBezTo>
                  <a:moveTo>
                    <a:pt x="194" y="0"/>
                  </a:moveTo>
                  <a:cubicBezTo>
                    <a:pt x="194" y="0"/>
                    <a:pt x="194" y="0"/>
                    <a:pt x="194" y="0"/>
                  </a:cubicBezTo>
                  <a:cubicBezTo>
                    <a:pt x="194" y="0"/>
                    <a:pt x="194" y="0"/>
                    <a:pt x="194" y="0"/>
                  </a:cubicBezTo>
                  <a:moveTo>
                    <a:pt x="193" y="0"/>
                  </a:moveTo>
                  <a:cubicBezTo>
                    <a:pt x="193" y="0"/>
                    <a:pt x="193" y="0"/>
                    <a:pt x="193" y="0"/>
                  </a:cubicBezTo>
                  <a:cubicBezTo>
                    <a:pt x="193" y="0"/>
                    <a:pt x="193" y="0"/>
                    <a:pt x="193" y="0"/>
                  </a:cubicBezTo>
                  <a:moveTo>
                    <a:pt x="193" y="0"/>
                  </a:moveTo>
                  <a:cubicBezTo>
                    <a:pt x="193" y="0"/>
                    <a:pt x="193" y="0"/>
                    <a:pt x="193" y="0"/>
                  </a:cubicBezTo>
                  <a:cubicBezTo>
                    <a:pt x="193" y="0"/>
                    <a:pt x="193" y="0"/>
                    <a:pt x="193" y="0"/>
                  </a:cubicBezTo>
                  <a:moveTo>
                    <a:pt x="192" y="0"/>
                  </a:moveTo>
                  <a:cubicBezTo>
                    <a:pt x="192" y="0"/>
                    <a:pt x="192" y="0"/>
                    <a:pt x="193" y="0"/>
                  </a:cubicBezTo>
                  <a:cubicBezTo>
                    <a:pt x="193" y="0"/>
                    <a:pt x="192" y="0"/>
                    <a:pt x="192" y="0"/>
                  </a:cubicBezTo>
                  <a:moveTo>
                    <a:pt x="192" y="0"/>
                  </a:moveTo>
                  <a:cubicBezTo>
                    <a:pt x="192" y="0"/>
                    <a:pt x="192" y="0"/>
                    <a:pt x="192" y="0"/>
                  </a:cubicBezTo>
                  <a:cubicBezTo>
                    <a:pt x="192" y="0"/>
                    <a:pt x="192" y="0"/>
                    <a:pt x="192" y="0"/>
                  </a:cubicBezTo>
                  <a:moveTo>
                    <a:pt x="192" y="0"/>
                  </a:moveTo>
                  <a:cubicBezTo>
                    <a:pt x="192" y="0"/>
                    <a:pt x="192" y="0"/>
                    <a:pt x="192" y="0"/>
                  </a:cubicBezTo>
                  <a:cubicBezTo>
                    <a:pt x="192" y="0"/>
                    <a:pt x="192" y="0"/>
                    <a:pt x="192"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1" y="0"/>
                  </a:moveTo>
                  <a:cubicBezTo>
                    <a:pt x="191" y="0"/>
                    <a:pt x="191" y="0"/>
                    <a:pt x="191" y="0"/>
                  </a:cubicBezTo>
                  <a:cubicBezTo>
                    <a:pt x="191" y="0"/>
                    <a:pt x="191" y="0"/>
                    <a:pt x="191" y="0"/>
                  </a:cubicBezTo>
                  <a:moveTo>
                    <a:pt x="190" y="0"/>
                  </a:moveTo>
                  <a:cubicBezTo>
                    <a:pt x="190" y="0"/>
                    <a:pt x="190" y="0"/>
                    <a:pt x="191" y="0"/>
                  </a:cubicBezTo>
                  <a:cubicBezTo>
                    <a:pt x="190" y="0"/>
                    <a:pt x="190" y="0"/>
                    <a:pt x="190" y="0"/>
                  </a:cubicBezTo>
                  <a:moveTo>
                    <a:pt x="190" y="0"/>
                  </a:moveTo>
                  <a:cubicBezTo>
                    <a:pt x="190" y="0"/>
                    <a:pt x="190" y="0"/>
                    <a:pt x="190" y="0"/>
                  </a:cubicBezTo>
                  <a:cubicBezTo>
                    <a:pt x="190" y="0"/>
                    <a:pt x="190" y="0"/>
                    <a:pt x="190" y="0"/>
                  </a:cubicBezTo>
                  <a:moveTo>
                    <a:pt x="190" y="0"/>
                  </a:moveTo>
                  <a:cubicBezTo>
                    <a:pt x="190" y="0"/>
                    <a:pt x="190" y="0"/>
                    <a:pt x="190" y="0"/>
                  </a:cubicBezTo>
                  <a:cubicBezTo>
                    <a:pt x="190" y="0"/>
                    <a:pt x="190" y="0"/>
                    <a:pt x="190" y="0"/>
                  </a:cubicBezTo>
                  <a:moveTo>
                    <a:pt x="189" y="0"/>
                  </a:moveTo>
                  <a:cubicBezTo>
                    <a:pt x="190" y="0"/>
                    <a:pt x="190" y="0"/>
                    <a:pt x="190" y="0"/>
                  </a:cubicBezTo>
                  <a:cubicBezTo>
                    <a:pt x="190" y="0"/>
                    <a:pt x="190"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9" y="0"/>
                  </a:moveTo>
                  <a:cubicBezTo>
                    <a:pt x="189" y="0"/>
                    <a:pt x="189" y="0"/>
                    <a:pt x="189" y="0"/>
                  </a:cubicBezTo>
                  <a:cubicBezTo>
                    <a:pt x="189" y="0"/>
                    <a:pt x="189" y="0"/>
                    <a:pt x="189"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8" y="0"/>
                  </a:moveTo>
                  <a:cubicBezTo>
                    <a:pt x="188" y="0"/>
                    <a:pt x="188" y="0"/>
                    <a:pt x="188" y="0"/>
                  </a:cubicBezTo>
                  <a:cubicBezTo>
                    <a:pt x="188" y="0"/>
                    <a:pt x="188" y="0"/>
                    <a:pt x="188" y="0"/>
                  </a:cubicBezTo>
                  <a:moveTo>
                    <a:pt x="187" y="0"/>
                  </a:moveTo>
                  <a:cubicBezTo>
                    <a:pt x="187" y="0"/>
                    <a:pt x="187" y="0"/>
                    <a:pt x="188" y="0"/>
                  </a:cubicBezTo>
                  <a:cubicBezTo>
                    <a:pt x="187" y="0"/>
                    <a:pt x="187" y="0"/>
                    <a:pt x="187" y="0"/>
                  </a:cubicBezTo>
                  <a:moveTo>
                    <a:pt x="187" y="0"/>
                  </a:moveTo>
                  <a:cubicBezTo>
                    <a:pt x="187" y="0"/>
                    <a:pt x="187" y="0"/>
                    <a:pt x="187" y="0"/>
                  </a:cubicBezTo>
                  <a:cubicBezTo>
                    <a:pt x="187" y="0"/>
                    <a:pt x="187" y="0"/>
                    <a:pt x="187" y="0"/>
                  </a:cubicBezTo>
                  <a:moveTo>
                    <a:pt x="187" y="0"/>
                  </a:moveTo>
                  <a:cubicBezTo>
                    <a:pt x="187" y="0"/>
                    <a:pt x="187" y="0"/>
                    <a:pt x="187" y="0"/>
                  </a:cubicBezTo>
                  <a:cubicBezTo>
                    <a:pt x="187" y="0"/>
                    <a:pt x="187" y="0"/>
                    <a:pt x="187" y="0"/>
                  </a:cubicBezTo>
                  <a:moveTo>
                    <a:pt x="186" y="0"/>
                  </a:moveTo>
                  <a:cubicBezTo>
                    <a:pt x="187" y="0"/>
                    <a:pt x="187" y="0"/>
                    <a:pt x="187" y="0"/>
                  </a:cubicBezTo>
                  <a:cubicBezTo>
                    <a:pt x="187" y="0"/>
                    <a:pt x="187" y="0"/>
                    <a:pt x="186" y="0"/>
                  </a:cubicBezTo>
                  <a:moveTo>
                    <a:pt x="186" y="0"/>
                  </a:moveTo>
                  <a:cubicBezTo>
                    <a:pt x="186" y="0"/>
                    <a:pt x="186" y="0"/>
                    <a:pt x="186" y="0"/>
                  </a:cubicBezTo>
                  <a:cubicBezTo>
                    <a:pt x="186" y="0"/>
                    <a:pt x="186" y="0"/>
                    <a:pt x="186" y="0"/>
                  </a:cubicBezTo>
                  <a:moveTo>
                    <a:pt x="186" y="0"/>
                  </a:moveTo>
                  <a:cubicBezTo>
                    <a:pt x="186" y="0"/>
                    <a:pt x="186" y="0"/>
                    <a:pt x="186" y="0"/>
                  </a:cubicBezTo>
                  <a:cubicBezTo>
                    <a:pt x="186" y="0"/>
                    <a:pt x="186" y="0"/>
                    <a:pt x="186" y="0"/>
                  </a:cubicBezTo>
                  <a:moveTo>
                    <a:pt x="185" y="0"/>
                  </a:moveTo>
                  <a:cubicBezTo>
                    <a:pt x="185" y="0"/>
                    <a:pt x="186" y="0"/>
                    <a:pt x="186" y="0"/>
                  </a:cubicBezTo>
                  <a:cubicBezTo>
                    <a:pt x="186" y="0"/>
                    <a:pt x="185" y="0"/>
                    <a:pt x="185" y="0"/>
                  </a:cubicBezTo>
                  <a:moveTo>
                    <a:pt x="185" y="0"/>
                  </a:moveTo>
                  <a:cubicBezTo>
                    <a:pt x="185" y="0"/>
                    <a:pt x="185" y="0"/>
                    <a:pt x="185" y="0"/>
                  </a:cubicBezTo>
                  <a:cubicBezTo>
                    <a:pt x="185" y="0"/>
                    <a:pt x="185" y="0"/>
                    <a:pt x="185" y="0"/>
                  </a:cubicBezTo>
                  <a:moveTo>
                    <a:pt x="185" y="0"/>
                  </a:moveTo>
                  <a:cubicBezTo>
                    <a:pt x="83" y="0"/>
                    <a:pt x="0" y="82"/>
                    <a:pt x="0" y="184"/>
                  </a:cubicBezTo>
                  <a:cubicBezTo>
                    <a:pt x="0" y="184"/>
                    <a:pt x="0" y="184"/>
                    <a:pt x="0" y="184"/>
                  </a:cubicBezTo>
                  <a:cubicBezTo>
                    <a:pt x="0" y="82"/>
                    <a:pt x="83" y="0"/>
                    <a:pt x="185" y="0"/>
                  </a:cubicBezTo>
                  <a:cubicBezTo>
                    <a:pt x="185" y="0"/>
                    <a:pt x="185" y="0"/>
                    <a:pt x="185" y="0"/>
                  </a:cubicBezTo>
                  <a:cubicBezTo>
                    <a:pt x="185" y="0"/>
                    <a:pt x="185" y="0"/>
                    <a:pt x="18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58" name="Freeform 47"/>
            <p:cNvSpPr/>
            <p:nvPr/>
          </p:nvSpPr>
          <p:spPr bwMode="auto">
            <a:xfrm>
              <a:off x="3257550" y="1509908"/>
              <a:ext cx="1628774" cy="1624015"/>
            </a:xfrm>
            <a:custGeom>
              <a:avLst/>
              <a:gdLst>
                <a:gd name="T0" fmla="*/ 0 w 334"/>
                <a:gd name="T1" fmla="*/ 184 h 333"/>
                <a:gd name="T2" fmla="*/ 0 w 334"/>
                <a:gd name="T3" fmla="*/ 185 h 333"/>
                <a:gd name="T4" fmla="*/ 0 w 334"/>
                <a:gd name="T5" fmla="*/ 185 h 333"/>
                <a:gd name="T6" fmla="*/ 0 w 334"/>
                <a:gd name="T7" fmla="*/ 185 h 333"/>
                <a:gd name="T8" fmla="*/ 0 w 334"/>
                <a:gd name="T9" fmla="*/ 186 h 333"/>
                <a:gd name="T10" fmla="*/ 0 w 334"/>
                <a:gd name="T11" fmla="*/ 186 h 333"/>
                <a:gd name="T12" fmla="*/ 0 w 334"/>
                <a:gd name="T13" fmla="*/ 186 h 333"/>
                <a:gd name="T14" fmla="*/ 0 w 334"/>
                <a:gd name="T15" fmla="*/ 187 h 333"/>
                <a:gd name="T16" fmla="*/ 0 w 334"/>
                <a:gd name="T17" fmla="*/ 187 h 333"/>
                <a:gd name="T18" fmla="*/ 0 w 334"/>
                <a:gd name="T19" fmla="*/ 187 h 333"/>
                <a:gd name="T20" fmla="*/ 0 w 334"/>
                <a:gd name="T21" fmla="*/ 188 h 333"/>
                <a:gd name="T22" fmla="*/ 0 w 334"/>
                <a:gd name="T23" fmla="*/ 188 h 333"/>
                <a:gd name="T24" fmla="*/ 0 w 334"/>
                <a:gd name="T25" fmla="*/ 188 h 333"/>
                <a:gd name="T26" fmla="*/ 0 w 334"/>
                <a:gd name="T27" fmla="*/ 188 h 333"/>
                <a:gd name="T28" fmla="*/ 0 w 334"/>
                <a:gd name="T29" fmla="*/ 189 h 333"/>
                <a:gd name="T30" fmla="*/ 0 w 334"/>
                <a:gd name="T31" fmla="*/ 189 h 333"/>
                <a:gd name="T32" fmla="*/ 0 w 334"/>
                <a:gd name="T33" fmla="*/ 189 h 333"/>
                <a:gd name="T34" fmla="*/ 0 w 334"/>
                <a:gd name="T35" fmla="*/ 190 h 333"/>
                <a:gd name="T36" fmla="*/ 0 w 334"/>
                <a:gd name="T37" fmla="*/ 190 h 333"/>
                <a:gd name="T38" fmla="*/ 0 w 334"/>
                <a:gd name="T39" fmla="*/ 190 h 333"/>
                <a:gd name="T40" fmla="*/ 0 w 334"/>
                <a:gd name="T41" fmla="*/ 190 h 333"/>
                <a:gd name="T42" fmla="*/ 0 w 334"/>
                <a:gd name="T43" fmla="*/ 191 h 333"/>
                <a:gd name="T44" fmla="*/ 0 w 334"/>
                <a:gd name="T45" fmla="*/ 191 h 333"/>
                <a:gd name="T46" fmla="*/ 0 w 334"/>
                <a:gd name="T47" fmla="*/ 191 h 333"/>
                <a:gd name="T48" fmla="*/ 0 w 334"/>
                <a:gd name="T49" fmla="*/ 192 h 333"/>
                <a:gd name="T50" fmla="*/ 0 w 334"/>
                <a:gd name="T51" fmla="*/ 192 h 333"/>
                <a:gd name="T52" fmla="*/ 0 w 334"/>
                <a:gd name="T53" fmla="*/ 192 h 333"/>
                <a:gd name="T54" fmla="*/ 0 w 334"/>
                <a:gd name="T55" fmla="*/ 193 h 333"/>
                <a:gd name="T56" fmla="*/ 0 w 334"/>
                <a:gd name="T57" fmla="*/ 193 h 333"/>
                <a:gd name="T58" fmla="*/ 0 w 334"/>
                <a:gd name="T59" fmla="*/ 193 h 333"/>
                <a:gd name="T60" fmla="*/ 40 w 334"/>
                <a:gd name="T61" fmla="*/ 224 h 333"/>
                <a:gd name="T62" fmla="*/ 334 w 334"/>
                <a:gd name="T63" fmla="*/ 75 h 333"/>
                <a:gd name="T64" fmla="*/ 194 w 334"/>
                <a:gd name="T65" fmla="*/ 0 h 333"/>
                <a:gd name="T66" fmla="*/ 193 w 334"/>
                <a:gd name="T67" fmla="*/ 0 h 333"/>
                <a:gd name="T68" fmla="*/ 193 w 334"/>
                <a:gd name="T69" fmla="*/ 0 h 333"/>
                <a:gd name="T70" fmla="*/ 192 w 334"/>
                <a:gd name="T71" fmla="*/ 0 h 333"/>
                <a:gd name="T72" fmla="*/ 192 w 334"/>
                <a:gd name="T73" fmla="*/ 0 h 333"/>
                <a:gd name="T74" fmla="*/ 192 w 334"/>
                <a:gd name="T75" fmla="*/ 0 h 333"/>
                <a:gd name="T76" fmla="*/ 191 w 334"/>
                <a:gd name="T77" fmla="*/ 0 h 333"/>
                <a:gd name="T78" fmla="*/ 191 w 334"/>
                <a:gd name="T79" fmla="*/ 0 h 333"/>
                <a:gd name="T80" fmla="*/ 191 w 334"/>
                <a:gd name="T81" fmla="*/ 0 h 333"/>
                <a:gd name="T82" fmla="*/ 190 w 334"/>
                <a:gd name="T83" fmla="*/ 0 h 333"/>
                <a:gd name="T84" fmla="*/ 190 w 334"/>
                <a:gd name="T85" fmla="*/ 0 h 333"/>
                <a:gd name="T86" fmla="*/ 190 w 334"/>
                <a:gd name="T87" fmla="*/ 0 h 333"/>
                <a:gd name="T88" fmla="*/ 189 w 334"/>
                <a:gd name="T89" fmla="*/ 0 h 333"/>
                <a:gd name="T90" fmla="*/ 189 w 334"/>
                <a:gd name="T91" fmla="*/ 0 h 333"/>
                <a:gd name="T92" fmla="*/ 189 w 334"/>
                <a:gd name="T93" fmla="*/ 0 h 333"/>
                <a:gd name="T94" fmla="*/ 189 w 334"/>
                <a:gd name="T95" fmla="*/ 0 h 333"/>
                <a:gd name="T96" fmla="*/ 188 w 334"/>
                <a:gd name="T97" fmla="*/ 0 h 333"/>
                <a:gd name="T98" fmla="*/ 188 w 334"/>
                <a:gd name="T99" fmla="*/ 0 h 333"/>
                <a:gd name="T100" fmla="*/ 188 w 334"/>
                <a:gd name="T101" fmla="*/ 0 h 333"/>
                <a:gd name="T102" fmla="*/ 187 w 334"/>
                <a:gd name="T103" fmla="*/ 0 h 333"/>
                <a:gd name="T104" fmla="*/ 187 w 334"/>
                <a:gd name="T105" fmla="*/ 0 h 333"/>
                <a:gd name="T106" fmla="*/ 187 w 334"/>
                <a:gd name="T107" fmla="*/ 0 h 333"/>
                <a:gd name="T108" fmla="*/ 186 w 334"/>
                <a:gd name="T109" fmla="*/ 0 h 333"/>
                <a:gd name="T110" fmla="*/ 186 w 334"/>
                <a:gd name="T111" fmla="*/ 0 h 333"/>
                <a:gd name="T112" fmla="*/ 186 w 334"/>
                <a:gd name="T113" fmla="*/ 0 h 333"/>
                <a:gd name="T114" fmla="*/ 185 w 334"/>
                <a:gd name="T115" fmla="*/ 0 h 333"/>
                <a:gd name="T116" fmla="*/ 185 w 334"/>
                <a:gd name="T117" fmla="*/ 0 h 333"/>
                <a:gd name="T118" fmla="*/ 185 w 334"/>
                <a:gd name="T119" fmla="*/ 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4" h="333">
                  <a:moveTo>
                    <a:pt x="185" y="0"/>
                  </a:moveTo>
                  <a:cubicBezTo>
                    <a:pt x="83" y="0"/>
                    <a:pt x="0" y="82"/>
                    <a:pt x="0" y="184"/>
                  </a:cubicBezTo>
                  <a:cubicBezTo>
                    <a:pt x="0" y="184"/>
                    <a:pt x="0" y="184"/>
                    <a:pt x="0" y="184"/>
                  </a:cubicBezTo>
                  <a:cubicBezTo>
                    <a:pt x="0" y="184"/>
                    <a:pt x="0" y="184"/>
                    <a:pt x="0" y="185"/>
                  </a:cubicBezTo>
                  <a:cubicBezTo>
                    <a:pt x="0" y="185"/>
                    <a:pt x="0" y="185"/>
                    <a:pt x="0" y="185"/>
                  </a:cubicBezTo>
                  <a:cubicBezTo>
                    <a:pt x="0" y="185"/>
                    <a:pt x="0" y="185"/>
                    <a:pt x="0" y="185"/>
                  </a:cubicBezTo>
                  <a:cubicBezTo>
                    <a:pt x="0" y="185"/>
                    <a:pt x="0" y="185"/>
                    <a:pt x="0" y="185"/>
                  </a:cubicBezTo>
                  <a:cubicBezTo>
                    <a:pt x="0" y="185"/>
                    <a:pt x="0" y="185"/>
                    <a:pt x="0" y="185"/>
                  </a:cubicBezTo>
                  <a:cubicBezTo>
                    <a:pt x="0" y="185"/>
                    <a:pt x="0" y="185"/>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6"/>
                    <a:pt x="0" y="186"/>
                    <a:pt x="0" y="186"/>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7"/>
                  </a:cubicBezTo>
                  <a:cubicBezTo>
                    <a:pt x="0" y="187"/>
                    <a:pt x="0" y="187"/>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8"/>
                  </a:cubicBezTo>
                  <a:cubicBezTo>
                    <a:pt x="0" y="188"/>
                    <a:pt x="0" y="188"/>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89"/>
                    <a:pt x="0" y="189"/>
                  </a:cubicBezTo>
                  <a:cubicBezTo>
                    <a:pt x="0" y="189"/>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0"/>
                    <a:pt x="0" y="190"/>
                    <a:pt x="0" y="190"/>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1"/>
                  </a:cubicBezTo>
                  <a:cubicBezTo>
                    <a:pt x="0" y="191"/>
                    <a:pt x="0" y="191"/>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2"/>
                    <a:pt x="0" y="192"/>
                  </a:cubicBezTo>
                  <a:cubicBezTo>
                    <a:pt x="0" y="192"/>
                    <a:pt x="0" y="193"/>
                    <a:pt x="0" y="193"/>
                  </a:cubicBezTo>
                  <a:cubicBezTo>
                    <a:pt x="0" y="193"/>
                    <a:pt x="0" y="193"/>
                    <a:pt x="0" y="193"/>
                  </a:cubicBezTo>
                  <a:cubicBezTo>
                    <a:pt x="0" y="193"/>
                    <a:pt x="0" y="193"/>
                    <a:pt x="0" y="193"/>
                  </a:cubicBezTo>
                  <a:cubicBezTo>
                    <a:pt x="0" y="193"/>
                    <a:pt x="0" y="193"/>
                    <a:pt x="0" y="193"/>
                  </a:cubicBezTo>
                  <a:cubicBezTo>
                    <a:pt x="0" y="193"/>
                    <a:pt x="0" y="193"/>
                    <a:pt x="0" y="193"/>
                  </a:cubicBezTo>
                  <a:cubicBezTo>
                    <a:pt x="3" y="251"/>
                    <a:pt x="32" y="301"/>
                    <a:pt x="76" y="333"/>
                  </a:cubicBezTo>
                  <a:cubicBezTo>
                    <a:pt x="53" y="303"/>
                    <a:pt x="40" y="265"/>
                    <a:pt x="40" y="224"/>
                  </a:cubicBezTo>
                  <a:cubicBezTo>
                    <a:pt x="40" y="122"/>
                    <a:pt x="123" y="40"/>
                    <a:pt x="225" y="40"/>
                  </a:cubicBezTo>
                  <a:cubicBezTo>
                    <a:pt x="265" y="40"/>
                    <a:pt x="303" y="53"/>
                    <a:pt x="334" y="75"/>
                  </a:cubicBezTo>
                  <a:cubicBezTo>
                    <a:pt x="302" y="32"/>
                    <a:pt x="251" y="3"/>
                    <a:pt x="194" y="0"/>
                  </a:cubicBezTo>
                  <a:cubicBezTo>
                    <a:pt x="194" y="0"/>
                    <a:pt x="194" y="0"/>
                    <a:pt x="194" y="0"/>
                  </a:cubicBezTo>
                  <a:cubicBezTo>
                    <a:pt x="194" y="0"/>
                    <a:pt x="193" y="0"/>
                    <a:pt x="193" y="0"/>
                  </a:cubicBezTo>
                  <a:cubicBezTo>
                    <a:pt x="193" y="0"/>
                    <a:pt x="193" y="0"/>
                    <a:pt x="193" y="0"/>
                  </a:cubicBezTo>
                  <a:cubicBezTo>
                    <a:pt x="193" y="0"/>
                    <a:pt x="193" y="0"/>
                    <a:pt x="193" y="0"/>
                  </a:cubicBezTo>
                  <a:cubicBezTo>
                    <a:pt x="193" y="0"/>
                    <a:pt x="193" y="0"/>
                    <a:pt x="193" y="0"/>
                  </a:cubicBezTo>
                  <a:cubicBezTo>
                    <a:pt x="193" y="0"/>
                    <a:pt x="193" y="0"/>
                    <a:pt x="193"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2" y="0"/>
                    <a:pt x="192" y="0"/>
                  </a:cubicBezTo>
                  <a:cubicBezTo>
                    <a:pt x="192"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1" y="0"/>
                    <a:pt x="191" y="0"/>
                    <a:pt x="191"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90" y="0"/>
                  </a:cubicBezTo>
                  <a:cubicBezTo>
                    <a:pt x="190" y="0"/>
                    <a:pt x="190"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9" y="0"/>
                    <a:pt x="189" y="0"/>
                  </a:cubicBezTo>
                  <a:cubicBezTo>
                    <a:pt x="189"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8" y="0"/>
                    <a:pt x="188" y="0"/>
                    <a:pt x="188"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7" y="0"/>
                  </a:cubicBezTo>
                  <a:cubicBezTo>
                    <a:pt x="187" y="0"/>
                    <a:pt x="187"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6" y="0"/>
                    <a:pt x="186" y="0"/>
                  </a:cubicBezTo>
                  <a:cubicBezTo>
                    <a:pt x="186" y="0"/>
                    <a:pt x="185" y="0"/>
                    <a:pt x="185" y="0"/>
                  </a:cubicBezTo>
                  <a:cubicBezTo>
                    <a:pt x="185" y="0"/>
                    <a:pt x="185" y="0"/>
                    <a:pt x="185" y="0"/>
                  </a:cubicBezTo>
                  <a:cubicBezTo>
                    <a:pt x="185" y="0"/>
                    <a:pt x="185" y="0"/>
                    <a:pt x="185" y="0"/>
                  </a:cubicBezTo>
                  <a:cubicBezTo>
                    <a:pt x="185" y="0"/>
                    <a:pt x="185" y="0"/>
                    <a:pt x="185" y="0"/>
                  </a:cubicBezTo>
                  <a:cubicBezTo>
                    <a:pt x="185" y="0"/>
                    <a:pt x="185" y="0"/>
                    <a:pt x="185" y="0"/>
                  </a:cubicBezTo>
                </a:path>
              </a:pathLst>
            </a:custGeom>
            <a:solidFill>
              <a:srgbClr val="FF0000"/>
            </a:solidFill>
            <a:ln>
              <a:noFill/>
            </a:ln>
          </p:spPr>
          <p:txBody>
            <a:bodyPr vert="horz" wrap="square" lIns="121904" tIns="60952" rIns="121904" bIns="60952" numCol="1" anchor="t" anchorCtr="0" compatLnSpc="1"/>
            <a:lstStyle/>
            <a:p>
              <a:endParaRPr lang="zh-CN" altLang="en-US"/>
            </a:p>
          </p:txBody>
        </p:sp>
        <p:sp>
          <p:nvSpPr>
            <p:cNvPr id="159" name="Freeform 48"/>
            <p:cNvSpPr>
              <a:spLocks noEditPoints="1"/>
            </p:cNvSpPr>
            <p:nvPr/>
          </p:nvSpPr>
          <p:spPr bwMode="auto">
            <a:xfrm>
              <a:off x="6013449" y="4267399"/>
              <a:ext cx="609600" cy="614363"/>
            </a:xfrm>
            <a:custGeom>
              <a:avLst/>
              <a:gdLst>
                <a:gd name="T0" fmla="*/ 1 w 125"/>
                <a:gd name="T1" fmla="*/ 126 h 126"/>
                <a:gd name="T2" fmla="*/ 1 w 125"/>
                <a:gd name="T3" fmla="*/ 125 h 126"/>
                <a:gd name="T4" fmla="*/ 0 w 125"/>
                <a:gd name="T5" fmla="*/ 125 h 126"/>
                <a:gd name="T6" fmla="*/ 0 w 125"/>
                <a:gd name="T7" fmla="*/ 124 h 126"/>
                <a:gd name="T8" fmla="*/ 0 w 125"/>
                <a:gd name="T9" fmla="*/ 124 h 126"/>
                <a:gd name="T10" fmla="*/ 0 w 125"/>
                <a:gd name="T11" fmla="*/ 124 h 126"/>
                <a:gd name="T12" fmla="*/ 0 w 125"/>
                <a:gd name="T13" fmla="*/ 123 h 126"/>
                <a:gd name="T14" fmla="*/ 0 w 125"/>
                <a:gd name="T15" fmla="*/ 123 h 126"/>
                <a:gd name="T16" fmla="*/ 0 w 125"/>
                <a:gd name="T17" fmla="*/ 123 h 126"/>
                <a:gd name="T18" fmla="*/ 0 w 125"/>
                <a:gd name="T19" fmla="*/ 122 h 126"/>
                <a:gd name="T20" fmla="*/ 0 w 125"/>
                <a:gd name="T21" fmla="*/ 122 h 126"/>
                <a:gd name="T22" fmla="*/ 0 w 125"/>
                <a:gd name="T23" fmla="*/ 122 h 126"/>
                <a:gd name="T24" fmla="*/ 0 w 125"/>
                <a:gd name="T25" fmla="*/ 122 h 126"/>
                <a:gd name="T26" fmla="*/ 0 w 125"/>
                <a:gd name="T27" fmla="*/ 121 h 126"/>
                <a:gd name="T28" fmla="*/ 0 w 125"/>
                <a:gd name="T29" fmla="*/ 121 h 126"/>
                <a:gd name="T30" fmla="*/ 0 w 125"/>
                <a:gd name="T31" fmla="*/ 121 h 126"/>
                <a:gd name="T32" fmla="*/ 0 w 125"/>
                <a:gd name="T33" fmla="*/ 121 h 126"/>
                <a:gd name="T34" fmla="*/ 0 w 125"/>
                <a:gd name="T35" fmla="*/ 120 h 126"/>
                <a:gd name="T36" fmla="*/ 0 w 125"/>
                <a:gd name="T37" fmla="*/ 120 h 126"/>
                <a:gd name="T38" fmla="*/ 0 w 125"/>
                <a:gd name="T39" fmla="*/ 120 h 126"/>
                <a:gd name="T40" fmla="*/ 0 w 125"/>
                <a:gd name="T41" fmla="*/ 120 h 126"/>
                <a:gd name="T42" fmla="*/ 0 w 125"/>
                <a:gd name="T43" fmla="*/ 119 h 126"/>
                <a:gd name="T44" fmla="*/ 0 w 125"/>
                <a:gd name="T45" fmla="*/ 119 h 126"/>
                <a:gd name="T46" fmla="*/ 0 w 125"/>
                <a:gd name="T47" fmla="*/ 119 h 126"/>
                <a:gd name="T48" fmla="*/ 0 w 125"/>
                <a:gd name="T49" fmla="*/ 119 h 126"/>
                <a:gd name="T50" fmla="*/ 0 w 125"/>
                <a:gd name="T51" fmla="*/ 118 h 126"/>
                <a:gd name="T52" fmla="*/ 125 w 125"/>
                <a:gd name="T53" fmla="*/ 0 h 126"/>
                <a:gd name="T54" fmla="*/ 125 w 125"/>
                <a:gd name="T55" fmla="*/ 0 h 126"/>
                <a:gd name="T56" fmla="*/ 124 w 125"/>
                <a:gd name="T57" fmla="*/ 0 h 126"/>
                <a:gd name="T58" fmla="*/ 124 w 125"/>
                <a:gd name="T59" fmla="*/ 0 h 126"/>
                <a:gd name="T60" fmla="*/ 123 w 125"/>
                <a:gd name="T61" fmla="*/ 0 h 126"/>
                <a:gd name="T62" fmla="*/ 123 w 125"/>
                <a:gd name="T63" fmla="*/ 0 h 126"/>
                <a:gd name="T64" fmla="*/ 123 w 125"/>
                <a:gd name="T65" fmla="*/ 0 h 126"/>
                <a:gd name="T66" fmla="*/ 122 w 125"/>
                <a:gd name="T67" fmla="*/ 0 h 126"/>
                <a:gd name="T68" fmla="*/ 122 w 125"/>
                <a:gd name="T69" fmla="*/ 0 h 126"/>
                <a:gd name="T70" fmla="*/ 122 w 125"/>
                <a:gd name="T71" fmla="*/ 0 h 126"/>
                <a:gd name="T72" fmla="*/ 122 w 125"/>
                <a:gd name="T73" fmla="*/ 0 h 126"/>
                <a:gd name="T74" fmla="*/ 121 w 125"/>
                <a:gd name="T75" fmla="*/ 0 h 126"/>
                <a:gd name="T76" fmla="*/ 121 w 125"/>
                <a:gd name="T77" fmla="*/ 0 h 126"/>
                <a:gd name="T78" fmla="*/ 121 w 125"/>
                <a:gd name="T79" fmla="*/ 0 h 126"/>
                <a:gd name="T80" fmla="*/ 121 w 125"/>
                <a:gd name="T81" fmla="*/ 0 h 126"/>
                <a:gd name="T82" fmla="*/ 120 w 125"/>
                <a:gd name="T83" fmla="*/ 0 h 126"/>
                <a:gd name="T84" fmla="*/ 120 w 125"/>
                <a:gd name="T85" fmla="*/ 0 h 126"/>
                <a:gd name="T86" fmla="*/ 120 w 125"/>
                <a:gd name="T87" fmla="*/ 0 h 126"/>
                <a:gd name="T88" fmla="*/ 120 w 125"/>
                <a:gd name="T89" fmla="*/ 0 h 126"/>
                <a:gd name="T90" fmla="*/ 120 w 125"/>
                <a:gd name="T91" fmla="*/ 0 h 126"/>
                <a:gd name="T92" fmla="*/ 119 w 125"/>
                <a:gd name="T93" fmla="*/ 0 h 126"/>
                <a:gd name="T94" fmla="*/ 119 w 125"/>
                <a:gd name="T95" fmla="*/ 0 h 126"/>
                <a:gd name="T96" fmla="*/ 119 w 125"/>
                <a:gd name="T9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5" h="126">
                  <a:moveTo>
                    <a:pt x="1" y="126"/>
                  </a:moveTo>
                  <a:cubicBezTo>
                    <a:pt x="1" y="126"/>
                    <a:pt x="1" y="126"/>
                    <a:pt x="1" y="126"/>
                  </a:cubicBezTo>
                  <a:cubicBezTo>
                    <a:pt x="1" y="126"/>
                    <a:pt x="1" y="126"/>
                    <a:pt x="1" y="126"/>
                  </a:cubicBezTo>
                  <a:moveTo>
                    <a:pt x="1" y="125"/>
                  </a:moveTo>
                  <a:cubicBezTo>
                    <a:pt x="1" y="125"/>
                    <a:pt x="1" y="125"/>
                    <a:pt x="1" y="125"/>
                  </a:cubicBezTo>
                  <a:cubicBezTo>
                    <a:pt x="1" y="125"/>
                    <a:pt x="1" y="125"/>
                    <a:pt x="1" y="125"/>
                  </a:cubicBezTo>
                  <a:moveTo>
                    <a:pt x="0" y="125"/>
                  </a:moveTo>
                  <a:cubicBezTo>
                    <a:pt x="0" y="125"/>
                    <a:pt x="0" y="125"/>
                    <a:pt x="0" y="125"/>
                  </a:cubicBezTo>
                  <a:cubicBezTo>
                    <a:pt x="0" y="125"/>
                    <a:pt x="0" y="125"/>
                    <a:pt x="0" y="125"/>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4"/>
                  </a:moveTo>
                  <a:cubicBezTo>
                    <a:pt x="0" y="124"/>
                    <a:pt x="0" y="124"/>
                    <a:pt x="0" y="124"/>
                  </a:cubicBezTo>
                  <a:cubicBezTo>
                    <a:pt x="0" y="124"/>
                    <a:pt x="0" y="124"/>
                    <a:pt x="0" y="124"/>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3"/>
                  </a:moveTo>
                  <a:cubicBezTo>
                    <a:pt x="0" y="123"/>
                    <a:pt x="0" y="123"/>
                    <a:pt x="0" y="123"/>
                  </a:cubicBezTo>
                  <a:cubicBezTo>
                    <a:pt x="0" y="123"/>
                    <a:pt x="0" y="123"/>
                    <a:pt x="0" y="123"/>
                  </a:cubicBezTo>
                  <a:moveTo>
                    <a:pt x="0" y="122"/>
                  </a:moveTo>
                  <a:cubicBezTo>
                    <a:pt x="0" y="122"/>
                    <a:pt x="0" y="122"/>
                    <a:pt x="0" y="123"/>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2"/>
                  </a:moveTo>
                  <a:cubicBezTo>
                    <a:pt x="0" y="122"/>
                    <a:pt x="0" y="122"/>
                    <a:pt x="0" y="122"/>
                  </a:cubicBezTo>
                  <a:cubicBezTo>
                    <a:pt x="0" y="122"/>
                    <a:pt x="0" y="122"/>
                    <a:pt x="0" y="122"/>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1"/>
                  </a:moveTo>
                  <a:cubicBezTo>
                    <a:pt x="0" y="121"/>
                    <a:pt x="0" y="121"/>
                    <a:pt x="0" y="121"/>
                  </a:cubicBezTo>
                  <a:cubicBezTo>
                    <a:pt x="0" y="121"/>
                    <a:pt x="0" y="121"/>
                    <a:pt x="0" y="121"/>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20"/>
                  </a:moveTo>
                  <a:cubicBezTo>
                    <a:pt x="0" y="120"/>
                    <a:pt x="0" y="120"/>
                    <a:pt x="0" y="120"/>
                  </a:cubicBezTo>
                  <a:cubicBezTo>
                    <a:pt x="0" y="120"/>
                    <a:pt x="0" y="120"/>
                    <a:pt x="0" y="120"/>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9"/>
                  </a:moveTo>
                  <a:cubicBezTo>
                    <a:pt x="0" y="119"/>
                    <a:pt x="0" y="119"/>
                    <a:pt x="0" y="119"/>
                  </a:cubicBezTo>
                  <a:cubicBezTo>
                    <a:pt x="0" y="119"/>
                    <a:pt x="0" y="119"/>
                    <a:pt x="0" y="119"/>
                  </a:cubicBezTo>
                  <a:moveTo>
                    <a:pt x="0" y="118"/>
                  </a:moveTo>
                  <a:cubicBezTo>
                    <a:pt x="0" y="118"/>
                    <a:pt x="0" y="118"/>
                    <a:pt x="0" y="119"/>
                  </a:cubicBezTo>
                  <a:cubicBezTo>
                    <a:pt x="0" y="118"/>
                    <a:pt x="0" y="118"/>
                    <a:pt x="0" y="118"/>
                  </a:cubicBezTo>
                  <a:moveTo>
                    <a:pt x="125" y="0"/>
                  </a:moveTo>
                  <a:cubicBezTo>
                    <a:pt x="125" y="0"/>
                    <a:pt x="125" y="0"/>
                    <a:pt x="125" y="0"/>
                  </a:cubicBezTo>
                  <a:cubicBezTo>
                    <a:pt x="125" y="0"/>
                    <a:pt x="125" y="0"/>
                    <a:pt x="125" y="0"/>
                  </a:cubicBezTo>
                  <a:moveTo>
                    <a:pt x="125" y="0"/>
                  </a:moveTo>
                  <a:cubicBezTo>
                    <a:pt x="125" y="0"/>
                    <a:pt x="125" y="0"/>
                    <a:pt x="125" y="0"/>
                  </a:cubicBezTo>
                  <a:cubicBezTo>
                    <a:pt x="125" y="0"/>
                    <a:pt x="125" y="0"/>
                    <a:pt x="125" y="0"/>
                  </a:cubicBezTo>
                  <a:moveTo>
                    <a:pt x="124" y="0"/>
                  </a:moveTo>
                  <a:cubicBezTo>
                    <a:pt x="124" y="0"/>
                    <a:pt x="124" y="0"/>
                    <a:pt x="124" y="0"/>
                  </a:cubicBezTo>
                  <a:cubicBezTo>
                    <a:pt x="124" y="0"/>
                    <a:pt x="124" y="0"/>
                    <a:pt x="124" y="0"/>
                  </a:cubicBezTo>
                  <a:moveTo>
                    <a:pt x="124" y="0"/>
                  </a:moveTo>
                  <a:cubicBezTo>
                    <a:pt x="124" y="0"/>
                    <a:pt x="124" y="0"/>
                    <a:pt x="124" y="0"/>
                  </a:cubicBezTo>
                  <a:cubicBezTo>
                    <a:pt x="124" y="0"/>
                    <a:pt x="124" y="0"/>
                    <a:pt x="124"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3" y="0"/>
                  </a:moveTo>
                  <a:cubicBezTo>
                    <a:pt x="123" y="0"/>
                    <a:pt x="123" y="0"/>
                    <a:pt x="123" y="0"/>
                  </a:cubicBezTo>
                  <a:cubicBezTo>
                    <a:pt x="123" y="0"/>
                    <a:pt x="123" y="0"/>
                    <a:pt x="123"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2" y="0"/>
                  </a:moveTo>
                  <a:cubicBezTo>
                    <a:pt x="122" y="0"/>
                    <a:pt x="122" y="0"/>
                    <a:pt x="122" y="0"/>
                  </a:cubicBezTo>
                  <a:cubicBezTo>
                    <a:pt x="122" y="0"/>
                    <a:pt x="122" y="0"/>
                    <a:pt x="122"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1" y="0"/>
                  </a:moveTo>
                  <a:cubicBezTo>
                    <a:pt x="121" y="0"/>
                    <a:pt x="121" y="0"/>
                    <a:pt x="121" y="0"/>
                  </a:cubicBezTo>
                  <a:cubicBezTo>
                    <a:pt x="121" y="0"/>
                    <a:pt x="121" y="0"/>
                    <a:pt x="121"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20" y="0"/>
                  </a:moveTo>
                  <a:cubicBezTo>
                    <a:pt x="120" y="0"/>
                    <a:pt x="120" y="0"/>
                    <a:pt x="120" y="0"/>
                  </a:cubicBezTo>
                  <a:cubicBezTo>
                    <a:pt x="120" y="0"/>
                    <a:pt x="120" y="0"/>
                    <a:pt x="120"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moveTo>
                    <a:pt x="119" y="0"/>
                  </a:moveTo>
                  <a:cubicBezTo>
                    <a:pt x="119" y="0"/>
                    <a:pt x="119" y="0"/>
                    <a:pt x="119" y="0"/>
                  </a:cubicBezTo>
                  <a:cubicBezTo>
                    <a:pt x="119" y="0"/>
                    <a:pt x="119" y="0"/>
                    <a:pt x="119"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0" name="Freeform 49"/>
            <p:cNvSpPr/>
            <p:nvPr/>
          </p:nvSpPr>
          <p:spPr bwMode="auto">
            <a:xfrm>
              <a:off x="6013449" y="4267399"/>
              <a:ext cx="1054100" cy="1054101"/>
            </a:xfrm>
            <a:custGeom>
              <a:avLst/>
              <a:gdLst>
                <a:gd name="T0" fmla="*/ 96 w 216"/>
                <a:gd name="T1" fmla="*/ 2 h 216"/>
                <a:gd name="T2" fmla="*/ 2 w 216"/>
                <a:gd name="T3" fmla="*/ 96 h 216"/>
                <a:gd name="T4" fmla="*/ 0 w 216"/>
                <a:gd name="T5" fmla="*/ 118 h 216"/>
                <a:gd name="T6" fmla="*/ 0 w 216"/>
                <a:gd name="T7" fmla="*/ 119 h 216"/>
                <a:gd name="T8" fmla="*/ 0 w 216"/>
                <a:gd name="T9" fmla="*/ 119 h 216"/>
                <a:gd name="T10" fmla="*/ 0 w 216"/>
                <a:gd name="T11" fmla="*/ 119 h 216"/>
                <a:gd name="T12" fmla="*/ 0 w 216"/>
                <a:gd name="T13" fmla="*/ 119 h 216"/>
                <a:gd name="T14" fmla="*/ 0 w 216"/>
                <a:gd name="T15" fmla="*/ 119 h 216"/>
                <a:gd name="T16" fmla="*/ 0 w 216"/>
                <a:gd name="T17" fmla="*/ 120 h 216"/>
                <a:gd name="T18" fmla="*/ 0 w 216"/>
                <a:gd name="T19" fmla="*/ 120 h 216"/>
                <a:gd name="T20" fmla="*/ 0 w 216"/>
                <a:gd name="T21" fmla="*/ 120 h 216"/>
                <a:gd name="T22" fmla="*/ 0 w 216"/>
                <a:gd name="T23" fmla="*/ 120 h 216"/>
                <a:gd name="T24" fmla="*/ 0 w 216"/>
                <a:gd name="T25" fmla="*/ 121 h 216"/>
                <a:gd name="T26" fmla="*/ 0 w 216"/>
                <a:gd name="T27" fmla="*/ 121 h 216"/>
                <a:gd name="T28" fmla="*/ 0 w 216"/>
                <a:gd name="T29" fmla="*/ 121 h 216"/>
                <a:gd name="T30" fmla="*/ 0 w 216"/>
                <a:gd name="T31" fmla="*/ 121 h 216"/>
                <a:gd name="T32" fmla="*/ 0 w 216"/>
                <a:gd name="T33" fmla="*/ 122 h 216"/>
                <a:gd name="T34" fmla="*/ 0 w 216"/>
                <a:gd name="T35" fmla="*/ 122 h 216"/>
                <a:gd name="T36" fmla="*/ 0 w 216"/>
                <a:gd name="T37" fmla="*/ 122 h 216"/>
                <a:gd name="T38" fmla="*/ 0 w 216"/>
                <a:gd name="T39" fmla="*/ 123 h 216"/>
                <a:gd name="T40" fmla="*/ 0 w 216"/>
                <a:gd name="T41" fmla="*/ 123 h 216"/>
                <a:gd name="T42" fmla="*/ 0 w 216"/>
                <a:gd name="T43" fmla="*/ 123 h 216"/>
                <a:gd name="T44" fmla="*/ 0 w 216"/>
                <a:gd name="T45" fmla="*/ 123 h 216"/>
                <a:gd name="T46" fmla="*/ 0 w 216"/>
                <a:gd name="T47" fmla="*/ 124 h 216"/>
                <a:gd name="T48" fmla="*/ 0 w 216"/>
                <a:gd name="T49" fmla="*/ 124 h 216"/>
                <a:gd name="T50" fmla="*/ 0 w 216"/>
                <a:gd name="T51" fmla="*/ 124 h 216"/>
                <a:gd name="T52" fmla="*/ 0 w 216"/>
                <a:gd name="T53" fmla="*/ 125 h 216"/>
                <a:gd name="T54" fmla="*/ 1 w 216"/>
                <a:gd name="T55" fmla="*/ 125 h 216"/>
                <a:gd name="T56" fmla="*/ 1 w 216"/>
                <a:gd name="T57" fmla="*/ 126 h 216"/>
                <a:gd name="T58" fmla="*/ 31 w 216"/>
                <a:gd name="T59" fmla="*/ 149 h 216"/>
                <a:gd name="T60" fmla="*/ 216 w 216"/>
                <a:gd name="T61" fmla="*/ 51 h 216"/>
                <a:gd name="T62" fmla="*/ 125 w 216"/>
                <a:gd name="T63" fmla="*/ 0 h 216"/>
                <a:gd name="T64" fmla="*/ 125 w 216"/>
                <a:gd name="T65" fmla="*/ 0 h 216"/>
                <a:gd name="T66" fmla="*/ 124 w 216"/>
                <a:gd name="T67" fmla="*/ 0 h 216"/>
                <a:gd name="T68" fmla="*/ 124 w 216"/>
                <a:gd name="T69" fmla="*/ 0 h 216"/>
                <a:gd name="T70" fmla="*/ 123 w 216"/>
                <a:gd name="T71" fmla="*/ 0 h 216"/>
                <a:gd name="T72" fmla="*/ 123 w 216"/>
                <a:gd name="T73" fmla="*/ 0 h 216"/>
                <a:gd name="T74" fmla="*/ 123 w 216"/>
                <a:gd name="T75" fmla="*/ 0 h 216"/>
                <a:gd name="T76" fmla="*/ 122 w 216"/>
                <a:gd name="T77" fmla="*/ 0 h 216"/>
                <a:gd name="T78" fmla="*/ 122 w 216"/>
                <a:gd name="T79" fmla="*/ 0 h 216"/>
                <a:gd name="T80" fmla="*/ 122 w 216"/>
                <a:gd name="T81" fmla="*/ 0 h 216"/>
                <a:gd name="T82" fmla="*/ 122 w 216"/>
                <a:gd name="T83" fmla="*/ 0 h 216"/>
                <a:gd name="T84" fmla="*/ 121 w 216"/>
                <a:gd name="T85" fmla="*/ 0 h 216"/>
                <a:gd name="T86" fmla="*/ 121 w 216"/>
                <a:gd name="T87" fmla="*/ 0 h 216"/>
                <a:gd name="T88" fmla="*/ 121 w 216"/>
                <a:gd name="T89" fmla="*/ 0 h 216"/>
                <a:gd name="T90" fmla="*/ 121 w 216"/>
                <a:gd name="T91" fmla="*/ 0 h 216"/>
                <a:gd name="T92" fmla="*/ 120 w 216"/>
                <a:gd name="T93" fmla="*/ 0 h 216"/>
                <a:gd name="T94" fmla="*/ 120 w 216"/>
                <a:gd name="T95" fmla="*/ 0 h 216"/>
                <a:gd name="T96" fmla="*/ 120 w 216"/>
                <a:gd name="T97" fmla="*/ 0 h 216"/>
                <a:gd name="T98" fmla="*/ 120 w 216"/>
                <a:gd name="T99" fmla="*/ 0 h 216"/>
                <a:gd name="T100" fmla="*/ 120 w 216"/>
                <a:gd name="T101" fmla="*/ 0 h 216"/>
                <a:gd name="T102" fmla="*/ 119 w 216"/>
                <a:gd name="T103" fmla="*/ 0 h 216"/>
                <a:gd name="T104" fmla="*/ 119 w 216"/>
                <a:gd name="T105" fmla="*/ 0 h 216"/>
                <a:gd name="T106" fmla="*/ 119 w 216"/>
                <a:gd name="T107" fmla="*/ 0 h 216"/>
                <a:gd name="T108" fmla="*/ 119 w 216"/>
                <a:gd name="T109"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6" h="216">
                  <a:moveTo>
                    <a:pt x="119" y="0"/>
                  </a:moveTo>
                  <a:cubicBezTo>
                    <a:pt x="111" y="0"/>
                    <a:pt x="103" y="1"/>
                    <a:pt x="96" y="2"/>
                  </a:cubicBezTo>
                  <a:cubicBezTo>
                    <a:pt x="96" y="2"/>
                    <a:pt x="96" y="2"/>
                    <a:pt x="96" y="2"/>
                  </a:cubicBezTo>
                  <a:cubicBezTo>
                    <a:pt x="49" y="11"/>
                    <a:pt x="12" y="48"/>
                    <a:pt x="2" y="96"/>
                  </a:cubicBezTo>
                  <a:cubicBezTo>
                    <a:pt x="2" y="96"/>
                    <a:pt x="2" y="96"/>
                    <a:pt x="2" y="96"/>
                  </a:cubicBezTo>
                  <a:cubicBezTo>
                    <a:pt x="1" y="103"/>
                    <a:pt x="0" y="111"/>
                    <a:pt x="0" y="118"/>
                  </a:cubicBezTo>
                  <a:cubicBezTo>
                    <a:pt x="0" y="118"/>
                    <a:pt x="0" y="118"/>
                    <a:pt x="0" y="118"/>
                  </a:cubicBezTo>
                  <a:cubicBezTo>
                    <a:pt x="0" y="118"/>
                    <a:pt x="0" y="118"/>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19"/>
                    <a:pt x="0" y="119"/>
                    <a:pt x="0" y="119"/>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0"/>
                    <a:pt x="0" y="120"/>
                  </a:cubicBezTo>
                  <a:cubicBezTo>
                    <a:pt x="0" y="120"/>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1"/>
                  </a:cubicBezTo>
                  <a:cubicBezTo>
                    <a:pt x="0" y="121"/>
                    <a:pt x="0" y="121"/>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2"/>
                  </a:cubicBezTo>
                  <a:cubicBezTo>
                    <a:pt x="0" y="122"/>
                    <a:pt x="0" y="122"/>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3"/>
                    <a:pt x="0" y="123"/>
                    <a:pt x="0" y="123"/>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5"/>
                    <a:pt x="0" y="125"/>
                  </a:cubicBezTo>
                  <a:cubicBezTo>
                    <a:pt x="0" y="125"/>
                    <a:pt x="0" y="125"/>
                    <a:pt x="0" y="125"/>
                  </a:cubicBezTo>
                  <a:cubicBezTo>
                    <a:pt x="1" y="125"/>
                    <a:pt x="1" y="125"/>
                    <a:pt x="1" y="125"/>
                  </a:cubicBezTo>
                  <a:cubicBezTo>
                    <a:pt x="1" y="125"/>
                    <a:pt x="1" y="125"/>
                    <a:pt x="1" y="125"/>
                  </a:cubicBezTo>
                  <a:cubicBezTo>
                    <a:pt x="1" y="125"/>
                    <a:pt x="1" y="125"/>
                    <a:pt x="1" y="126"/>
                  </a:cubicBezTo>
                  <a:cubicBezTo>
                    <a:pt x="1" y="126"/>
                    <a:pt x="1" y="126"/>
                    <a:pt x="1" y="126"/>
                  </a:cubicBezTo>
                  <a:cubicBezTo>
                    <a:pt x="3" y="163"/>
                    <a:pt x="23" y="196"/>
                    <a:pt x="52" y="216"/>
                  </a:cubicBezTo>
                  <a:cubicBezTo>
                    <a:pt x="39" y="197"/>
                    <a:pt x="31" y="174"/>
                    <a:pt x="31" y="149"/>
                  </a:cubicBezTo>
                  <a:cubicBezTo>
                    <a:pt x="31" y="84"/>
                    <a:pt x="84" y="31"/>
                    <a:pt x="149" y="31"/>
                  </a:cubicBezTo>
                  <a:cubicBezTo>
                    <a:pt x="174" y="31"/>
                    <a:pt x="197" y="38"/>
                    <a:pt x="216" y="51"/>
                  </a:cubicBezTo>
                  <a:cubicBezTo>
                    <a:pt x="196" y="22"/>
                    <a:pt x="163" y="2"/>
                    <a:pt x="125" y="0"/>
                  </a:cubicBezTo>
                  <a:cubicBezTo>
                    <a:pt x="125" y="0"/>
                    <a:pt x="125" y="0"/>
                    <a:pt x="125" y="0"/>
                  </a:cubicBezTo>
                  <a:cubicBezTo>
                    <a:pt x="125" y="0"/>
                    <a:pt x="125" y="0"/>
                    <a:pt x="125" y="0"/>
                  </a:cubicBezTo>
                  <a:cubicBezTo>
                    <a:pt x="125" y="0"/>
                    <a:pt x="125" y="0"/>
                    <a:pt x="125" y="0"/>
                  </a:cubicBezTo>
                  <a:cubicBezTo>
                    <a:pt x="124" y="0"/>
                    <a:pt x="124" y="0"/>
                    <a:pt x="124" y="0"/>
                  </a:cubicBezTo>
                  <a:cubicBezTo>
                    <a:pt x="124" y="0"/>
                    <a:pt x="124" y="0"/>
                    <a:pt x="124" y="0"/>
                  </a:cubicBezTo>
                  <a:cubicBezTo>
                    <a:pt x="124" y="0"/>
                    <a:pt x="124" y="0"/>
                    <a:pt x="124" y="0"/>
                  </a:cubicBezTo>
                  <a:cubicBezTo>
                    <a:pt x="124" y="0"/>
                    <a:pt x="124" y="0"/>
                    <a:pt x="124" y="0"/>
                  </a:cubicBezTo>
                  <a:cubicBezTo>
                    <a:pt x="124"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3" y="0"/>
                    <a:pt x="123" y="0"/>
                  </a:cubicBezTo>
                  <a:cubicBezTo>
                    <a:pt x="123"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2" y="0"/>
                    <a:pt x="122" y="0"/>
                  </a:cubicBezTo>
                  <a:cubicBezTo>
                    <a:pt x="122"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1" y="0"/>
                  </a:cubicBezTo>
                  <a:cubicBezTo>
                    <a:pt x="121" y="0"/>
                    <a:pt x="121"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20" y="0"/>
                    <a:pt x="120" y="0"/>
                    <a:pt x="120"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cubicBezTo>
                    <a:pt x="119" y="0"/>
                    <a:pt x="119" y="0"/>
                    <a:pt x="119" y="0"/>
                  </a:cubicBezTo>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1" name="Freeform 50"/>
            <p:cNvSpPr>
              <a:spLocks noEditPoints="1"/>
            </p:cNvSpPr>
            <p:nvPr/>
          </p:nvSpPr>
          <p:spPr bwMode="auto">
            <a:xfrm>
              <a:off x="6994524" y="5248474"/>
              <a:ext cx="482600" cy="482600"/>
            </a:xfrm>
            <a:custGeom>
              <a:avLst/>
              <a:gdLst>
                <a:gd name="T0" fmla="*/ 1 w 99"/>
                <a:gd name="T1" fmla="*/ 99 h 99"/>
                <a:gd name="T2" fmla="*/ 0 w 99"/>
                <a:gd name="T3" fmla="*/ 98 h 99"/>
                <a:gd name="T4" fmla="*/ 0 w 99"/>
                <a:gd name="T5" fmla="*/ 98 h 99"/>
                <a:gd name="T6" fmla="*/ 0 w 99"/>
                <a:gd name="T7" fmla="*/ 97 h 99"/>
                <a:gd name="T8" fmla="*/ 0 w 99"/>
                <a:gd name="T9" fmla="*/ 97 h 99"/>
                <a:gd name="T10" fmla="*/ 0 w 99"/>
                <a:gd name="T11" fmla="*/ 97 h 99"/>
                <a:gd name="T12" fmla="*/ 0 w 99"/>
                <a:gd name="T13" fmla="*/ 97 h 99"/>
                <a:gd name="T14" fmla="*/ 0 w 99"/>
                <a:gd name="T15" fmla="*/ 97 h 99"/>
                <a:gd name="T16" fmla="*/ 0 w 99"/>
                <a:gd name="T17" fmla="*/ 96 h 99"/>
                <a:gd name="T18" fmla="*/ 0 w 99"/>
                <a:gd name="T19" fmla="*/ 96 h 99"/>
                <a:gd name="T20" fmla="*/ 0 w 99"/>
                <a:gd name="T21" fmla="*/ 96 h 99"/>
                <a:gd name="T22" fmla="*/ 0 w 99"/>
                <a:gd name="T23" fmla="*/ 96 h 99"/>
                <a:gd name="T24" fmla="*/ 0 w 99"/>
                <a:gd name="T25" fmla="*/ 96 h 99"/>
                <a:gd name="T26" fmla="*/ 0 w 99"/>
                <a:gd name="T27" fmla="*/ 95 h 99"/>
                <a:gd name="T28" fmla="*/ 0 w 99"/>
                <a:gd name="T29" fmla="*/ 95 h 99"/>
                <a:gd name="T30" fmla="*/ 0 w 99"/>
                <a:gd name="T31" fmla="*/ 95 h 99"/>
                <a:gd name="T32" fmla="*/ 0 w 99"/>
                <a:gd name="T33" fmla="*/ 95 h 99"/>
                <a:gd name="T34" fmla="*/ 0 w 99"/>
                <a:gd name="T35" fmla="*/ 95 h 99"/>
                <a:gd name="T36" fmla="*/ 0 w 99"/>
                <a:gd name="T37" fmla="*/ 94 h 99"/>
                <a:gd name="T38" fmla="*/ 0 w 99"/>
                <a:gd name="T39" fmla="*/ 94 h 99"/>
                <a:gd name="T40" fmla="*/ 0 w 99"/>
                <a:gd name="T41" fmla="*/ 94 h 99"/>
                <a:gd name="T42" fmla="*/ 0 w 99"/>
                <a:gd name="T43" fmla="*/ 94 h 99"/>
                <a:gd name="T44" fmla="*/ 0 w 99"/>
                <a:gd name="T45" fmla="*/ 94 h 99"/>
                <a:gd name="T46" fmla="*/ 0 w 99"/>
                <a:gd name="T47" fmla="*/ 94 h 99"/>
                <a:gd name="T48" fmla="*/ 0 w 99"/>
                <a:gd name="T49" fmla="*/ 94 h 99"/>
                <a:gd name="T50" fmla="*/ 0 w 99"/>
                <a:gd name="T51" fmla="*/ 93 h 99"/>
                <a:gd name="T52" fmla="*/ 99 w 99"/>
                <a:gd name="T53" fmla="*/ 0 h 99"/>
                <a:gd name="T54" fmla="*/ 98 w 99"/>
                <a:gd name="T55" fmla="*/ 0 h 99"/>
                <a:gd name="T56" fmla="*/ 98 w 99"/>
                <a:gd name="T57" fmla="*/ 0 h 99"/>
                <a:gd name="T58" fmla="*/ 98 w 99"/>
                <a:gd name="T59" fmla="*/ 0 h 99"/>
                <a:gd name="T60" fmla="*/ 98 w 99"/>
                <a:gd name="T61" fmla="*/ 0 h 99"/>
                <a:gd name="T62" fmla="*/ 97 w 99"/>
                <a:gd name="T63" fmla="*/ 0 h 99"/>
                <a:gd name="T64" fmla="*/ 97 w 99"/>
                <a:gd name="T65" fmla="*/ 0 h 99"/>
                <a:gd name="T66" fmla="*/ 97 w 99"/>
                <a:gd name="T67" fmla="*/ 0 h 99"/>
                <a:gd name="T68" fmla="*/ 97 w 99"/>
                <a:gd name="T69" fmla="*/ 0 h 99"/>
                <a:gd name="T70" fmla="*/ 97 w 99"/>
                <a:gd name="T71" fmla="*/ 0 h 99"/>
                <a:gd name="T72" fmla="*/ 96 w 99"/>
                <a:gd name="T73" fmla="*/ 0 h 99"/>
                <a:gd name="T74" fmla="*/ 94 w 99"/>
                <a:gd name="T75" fmla="*/ 0 h 99"/>
                <a:gd name="T76" fmla="*/ 96 w 99"/>
                <a:gd name="T77" fmla="*/ 0 h 99"/>
                <a:gd name="T78" fmla="*/ 94 w 99"/>
                <a:gd name="T79" fmla="*/ 0 h 99"/>
                <a:gd name="T80" fmla="*/ 94 w 99"/>
                <a:gd name="T81" fmla="*/ 0 h 99"/>
                <a:gd name="T82" fmla="*/ 96 w 99"/>
                <a:gd name="T83" fmla="*/ 0 h 99"/>
                <a:gd name="T84" fmla="*/ 94 w 99"/>
                <a:gd name="T85" fmla="*/ 0 h 99"/>
                <a:gd name="T86" fmla="*/ 96 w 99"/>
                <a:gd name="T87" fmla="*/ 0 h 99"/>
                <a:gd name="T88" fmla="*/ 94 w 99"/>
                <a:gd name="T89" fmla="*/ 0 h 99"/>
                <a:gd name="T90" fmla="*/ 96 w 99"/>
                <a:gd name="T91" fmla="*/ 0 h 99"/>
                <a:gd name="T92" fmla="*/ 94 w 99"/>
                <a:gd name="T93" fmla="*/ 0 h 99"/>
                <a:gd name="T94" fmla="*/ 95 w 99"/>
                <a:gd name="T95" fmla="*/ 0 h 99"/>
                <a:gd name="T96" fmla="*/ 95 w 99"/>
                <a:gd name="T97" fmla="*/ 0 h 99"/>
                <a:gd name="T98" fmla="*/ 95 w 99"/>
                <a:gd name="T99" fmla="*/ 0 h 99"/>
                <a:gd name="T100" fmla="*/ 95 w 99"/>
                <a:gd name="T101" fmla="*/ 0 h 99"/>
                <a:gd name="T102" fmla="*/ 95 w 99"/>
                <a:gd name="T103" fmla="*/ 0 h 99"/>
                <a:gd name="T104" fmla="*/ 95 w 99"/>
                <a:gd name="T105"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9" h="99">
                  <a:moveTo>
                    <a:pt x="1" y="99"/>
                  </a:moveTo>
                  <a:cubicBezTo>
                    <a:pt x="1" y="99"/>
                    <a:pt x="1" y="99"/>
                    <a:pt x="1" y="99"/>
                  </a:cubicBezTo>
                  <a:cubicBezTo>
                    <a:pt x="1" y="99"/>
                    <a:pt x="1" y="99"/>
                    <a:pt x="1" y="99"/>
                  </a:cubicBezTo>
                  <a:moveTo>
                    <a:pt x="0" y="98"/>
                  </a:moveTo>
                  <a:cubicBezTo>
                    <a:pt x="0" y="98"/>
                    <a:pt x="0" y="98"/>
                    <a:pt x="0" y="98"/>
                  </a:cubicBezTo>
                  <a:cubicBezTo>
                    <a:pt x="0" y="98"/>
                    <a:pt x="0" y="98"/>
                    <a:pt x="0" y="98"/>
                  </a:cubicBezTo>
                  <a:moveTo>
                    <a:pt x="0" y="98"/>
                  </a:moveTo>
                  <a:cubicBezTo>
                    <a:pt x="0" y="98"/>
                    <a:pt x="0" y="98"/>
                    <a:pt x="0" y="98"/>
                  </a:cubicBezTo>
                  <a:cubicBezTo>
                    <a:pt x="0" y="98"/>
                    <a:pt x="0" y="98"/>
                    <a:pt x="0" y="98"/>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7"/>
                  </a:moveTo>
                  <a:cubicBezTo>
                    <a:pt x="0" y="97"/>
                    <a:pt x="0" y="97"/>
                    <a:pt x="0" y="97"/>
                  </a:cubicBezTo>
                  <a:cubicBezTo>
                    <a:pt x="0" y="97"/>
                    <a:pt x="0" y="97"/>
                    <a:pt x="0" y="97"/>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6"/>
                  </a:moveTo>
                  <a:cubicBezTo>
                    <a:pt x="0" y="96"/>
                    <a:pt x="0" y="96"/>
                    <a:pt x="0" y="96"/>
                  </a:cubicBezTo>
                  <a:cubicBezTo>
                    <a:pt x="0" y="96"/>
                    <a:pt x="0" y="96"/>
                    <a:pt x="0" y="96"/>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moveTo>
                    <a:pt x="0" y="95"/>
                  </a:moveTo>
                  <a:cubicBezTo>
                    <a:pt x="0" y="95"/>
                    <a:pt x="0" y="95"/>
                    <a:pt x="0" y="95"/>
                  </a:cubicBezTo>
                  <a:cubicBezTo>
                    <a:pt x="0" y="95"/>
                    <a:pt x="0" y="95"/>
                    <a:pt x="0" y="95"/>
                  </a:cubicBezTo>
                  <a:cubicBezTo>
                    <a:pt x="0" y="95"/>
                    <a:pt x="0" y="95"/>
                    <a:pt x="0" y="95"/>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4"/>
                  </a:moveTo>
                  <a:cubicBezTo>
                    <a:pt x="0" y="94"/>
                    <a:pt x="0" y="94"/>
                    <a:pt x="0" y="94"/>
                  </a:cubicBezTo>
                  <a:cubicBezTo>
                    <a:pt x="0" y="94"/>
                    <a:pt x="0" y="94"/>
                    <a:pt x="0" y="94"/>
                  </a:cubicBezTo>
                  <a:moveTo>
                    <a:pt x="0" y="93"/>
                  </a:moveTo>
                  <a:cubicBezTo>
                    <a:pt x="0" y="93"/>
                    <a:pt x="0" y="93"/>
                    <a:pt x="0" y="93"/>
                  </a:cubicBezTo>
                  <a:cubicBezTo>
                    <a:pt x="0" y="93"/>
                    <a:pt x="0" y="93"/>
                    <a:pt x="0" y="93"/>
                  </a:cubicBezTo>
                  <a:moveTo>
                    <a:pt x="99" y="0"/>
                  </a:moveTo>
                  <a:cubicBezTo>
                    <a:pt x="99" y="0"/>
                    <a:pt x="99" y="0"/>
                    <a:pt x="99" y="0"/>
                  </a:cubicBezTo>
                  <a:cubicBezTo>
                    <a:pt x="99" y="0"/>
                    <a:pt x="99" y="0"/>
                    <a:pt x="99"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8" y="0"/>
                  </a:moveTo>
                  <a:cubicBezTo>
                    <a:pt x="98" y="0"/>
                    <a:pt x="98" y="0"/>
                    <a:pt x="98" y="0"/>
                  </a:cubicBezTo>
                  <a:cubicBezTo>
                    <a:pt x="98" y="0"/>
                    <a:pt x="98" y="0"/>
                    <a:pt x="98" y="0"/>
                  </a:cubicBezTo>
                  <a:moveTo>
                    <a:pt x="97" y="0"/>
                  </a:moveTo>
                  <a:cubicBezTo>
                    <a:pt x="97" y="0"/>
                    <a:pt x="98" y="0"/>
                    <a:pt x="98" y="0"/>
                  </a:cubicBezTo>
                  <a:cubicBezTo>
                    <a:pt x="98"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7" y="0"/>
                  </a:moveTo>
                  <a:cubicBezTo>
                    <a:pt x="97" y="0"/>
                    <a:pt x="97" y="0"/>
                    <a:pt x="97" y="0"/>
                  </a:cubicBezTo>
                  <a:cubicBezTo>
                    <a:pt x="97" y="0"/>
                    <a:pt x="97" y="0"/>
                    <a:pt x="97"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4" y="0"/>
                  </a:moveTo>
                  <a:cubicBezTo>
                    <a:pt x="94" y="0"/>
                    <a:pt x="94" y="0"/>
                    <a:pt x="94" y="0"/>
                  </a:cubicBezTo>
                  <a:cubicBezTo>
                    <a:pt x="94" y="0"/>
                    <a:pt x="94" y="0"/>
                    <a:pt x="94" y="0"/>
                  </a:cubicBezTo>
                  <a:moveTo>
                    <a:pt x="96" y="0"/>
                  </a:moveTo>
                  <a:cubicBezTo>
                    <a:pt x="96" y="0"/>
                    <a:pt x="96" y="0"/>
                    <a:pt x="96" y="0"/>
                  </a:cubicBezTo>
                  <a:cubicBezTo>
                    <a:pt x="96" y="0"/>
                    <a:pt x="96" y="0"/>
                    <a:pt x="96" y="0"/>
                  </a:cubicBezTo>
                  <a:moveTo>
                    <a:pt x="95" y="0"/>
                  </a:moveTo>
                  <a:cubicBezTo>
                    <a:pt x="94" y="0"/>
                    <a:pt x="94" y="0"/>
                    <a:pt x="94" y="0"/>
                  </a:cubicBezTo>
                  <a:cubicBezTo>
                    <a:pt x="94" y="0"/>
                    <a:pt x="94"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moveTo>
                    <a:pt x="95" y="0"/>
                  </a:moveTo>
                  <a:cubicBezTo>
                    <a:pt x="95" y="0"/>
                    <a:pt x="95" y="0"/>
                    <a:pt x="95" y="0"/>
                  </a:cubicBezTo>
                  <a:cubicBezTo>
                    <a:pt x="95" y="0"/>
                    <a:pt x="95" y="0"/>
                    <a:pt x="95" y="0"/>
                  </a:cubicBezTo>
                  <a:cubicBezTo>
                    <a:pt x="95" y="0"/>
                    <a:pt x="95" y="0"/>
                    <a:pt x="95" y="0"/>
                  </a:cubicBezTo>
                  <a:cubicBezTo>
                    <a:pt x="95" y="0"/>
                    <a:pt x="95" y="0"/>
                    <a:pt x="9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2" name="Freeform 51"/>
            <p:cNvSpPr/>
            <p:nvPr/>
          </p:nvSpPr>
          <p:spPr bwMode="auto">
            <a:xfrm>
              <a:off x="6994524" y="5248474"/>
              <a:ext cx="849313" cy="847726"/>
            </a:xfrm>
            <a:custGeom>
              <a:avLst/>
              <a:gdLst>
                <a:gd name="T0" fmla="*/ 95 w 174"/>
                <a:gd name="T1" fmla="*/ 0 h 174"/>
                <a:gd name="T2" fmla="*/ 95 w 174"/>
                <a:gd name="T3" fmla="*/ 0 h 174"/>
                <a:gd name="T4" fmla="*/ 95 w 174"/>
                <a:gd name="T5" fmla="*/ 0 h 174"/>
                <a:gd name="T6" fmla="*/ 94 w 174"/>
                <a:gd name="T7" fmla="*/ 0 h 174"/>
                <a:gd name="T8" fmla="*/ 94 w 174"/>
                <a:gd name="T9" fmla="*/ 0 h 174"/>
                <a:gd name="T10" fmla="*/ 94 w 174"/>
                <a:gd name="T11" fmla="*/ 0 h 174"/>
                <a:gd name="T12" fmla="*/ 94 w 174"/>
                <a:gd name="T13" fmla="*/ 0 h 174"/>
                <a:gd name="T14" fmla="*/ 94 w 174"/>
                <a:gd name="T15" fmla="*/ 0 h 174"/>
                <a:gd name="T16" fmla="*/ 94 w 174"/>
                <a:gd name="T17" fmla="*/ 0 h 174"/>
                <a:gd name="T18" fmla="*/ 79 w 174"/>
                <a:gd name="T19" fmla="*/ 2 h 174"/>
                <a:gd name="T20" fmla="*/ 20 w 174"/>
                <a:gd name="T21" fmla="*/ 37 h 174"/>
                <a:gd name="T22" fmla="*/ 2 w 174"/>
                <a:gd name="T23" fmla="*/ 78 h 174"/>
                <a:gd name="T24" fmla="*/ 0 w 174"/>
                <a:gd name="T25" fmla="*/ 93 h 174"/>
                <a:gd name="T26" fmla="*/ 0 w 174"/>
                <a:gd name="T27" fmla="*/ 94 h 174"/>
                <a:gd name="T28" fmla="*/ 0 w 174"/>
                <a:gd name="T29" fmla="*/ 94 h 174"/>
                <a:gd name="T30" fmla="*/ 0 w 174"/>
                <a:gd name="T31" fmla="*/ 94 h 174"/>
                <a:gd name="T32" fmla="*/ 0 w 174"/>
                <a:gd name="T33" fmla="*/ 94 h 174"/>
                <a:gd name="T34" fmla="*/ 0 w 174"/>
                <a:gd name="T35" fmla="*/ 94 h 174"/>
                <a:gd name="T36" fmla="*/ 0 w 174"/>
                <a:gd name="T37" fmla="*/ 94 h 174"/>
                <a:gd name="T38" fmla="*/ 0 w 174"/>
                <a:gd name="T39" fmla="*/ 94 h 174"/>
                <a:gd name="T40" fmla="*/ 0 w 174"/>
                <a:gd name="T41" fmla="*/ 95 h 174"/>
                <a:gd name="T42" fmla="*/ 0 w 174"/>
                <a:gd name="T43" fmla="*/ 95 h 174"/>
                <a:gd name="T44" fmla="*/ 0 w 174"/>
                <a:gd name="T45" fmla="*/ 95 h 174"/>
                <a:gd name="T46" fmla="*/ 0 w 174"/>
                <a:gd name="T47" fmla="*/ 95 h 174"/>
                <a:gd name="T48" fmla="*/ 0 w 174"/>
                <a:gd name="T49" fmla="*/ 95 h 174"/>
                <a:gd name="T50" fmla="*/ 0 w 174"/>
                <a:gd name="T51" fmla="*/ 96 h 174"/>
                <a:gd name="T52" fmla="*/ 0 w 174"/>
                <a:gd name="T53" fmla="*/ 96 h 174"/>
                <a:gd name="T54" fmla="*/ 0 w 174"/>
                <a:gd name="T55" fmla="*/ 96 h 174"/>
                <a:gd name="T56" fmla="*/ 0 w 174"/>
                <a:gd name="T57" fmla="*/ 96 h 174"/>
                <a:gd name="T58" fmla="*/ 0 w 174"/>
                <a:gd name="T59" fmla="*/ 96 h 174"/>
                <a:gd name="T60" fmla="*/ 0 w 174"/>
                <a:gd name="T61" fmla="*/ 97 h 174"/>
                <a:gd name="T62" fmla="*/ 0 w 174"/>
                <a:gd name="T63" fmla="*/ 97 h 174"/>
                <a:gd name="T64" fmla="*/ 0 w 174"/>
                <a:gd name="T65" fmla="*/ 97 h 174"/>
                <a:gd name="T66" fmla="*/ 0 w 174"/>
                <a:gd name="T67" fmla="*/ 97 h 174"/>
                <a:gd name="T68" fmla="*/ 0 w 174"/>
                <a:gd name="T69" fmla="*/ 97 h 174"/>
                <a:gd name="T70" fmla="*/ 0 w 174"/>
                <a:gd name="T71" fmla="*/ 98 h 174"/>
                <a:gd name="T72" fmla="*/ 0 w 174"/>
                <a:gd name="T73" fmla="*/ 98 h 174"/>
                <a:gd name="T74" fmla="*/ 1 w 174"/>
                <a:gd name="T75" fmla="*/ 99 h 174"/>
                <a:gd name="T76" fmla="*/ 27 w 174"/>
                <a:gd name="T77" fmla="*/ 121 h 174"/>
                <a:gd name="T78" fmla="*/ 174 w 174"/>
                <a:gd name="T79" fmla="*/ 42 h 174"/>
                <a:gd name="T80" fmla="*/ 99 w 174"/>
                <a:gd name="T81" fmla="*/ 0 h 174"/>
                <a:gd name="T82" fmla="*/ 98 w 174"/>
                <a:gd name="T83" fmla="*/ 0 h 174"/>
                <a:gd name="T84" fmla="*/ 98 w 174"/>
                <a:gd name="T85" fmla="*/ 0 h 174"/>
                <a:gd name="T86" fmla="*/ 98 w 174"/>
                <a:gd name="T87" fmla="*/ 0 h 174"/>
                <a:gd name="T88" fmla="*/ 97 w 174"/>
                <a:gd name="T89" fmla="*/ 0 h 174"/>
                <a:gd name="T90" fmla="*/ 97 w 174"/>
                <a:gd name="T91" fmla="*/ 0 h 174"/>
                <a:gd name="T92" fmla="*/ 97 w 174"/>
                <a:gd name="T93" fmla="*/ 0 h 174"/>
                <a:gd name="T94" fmla="*/ 97 w 174"/>
                <a:gd name="T95" fmla="*/ 0 h 174"/>
                <a:gd name="T96" fmla="*/ 97 w 174"/>
                <a:gd name="T97" fmla="*/ 0 h 174"/>
                <a:gd name="T98" fmla="*/ 97 w 174"/>
                <a:gd name="T99" fmla="*/ 0 h 174"/>
                <a:gd name="T100" fmla="*/ 96 w 174"/>
                <a:gd name="T101" fmla="*/ 0 h 174"/>
                <a:gd name="T102" fmla="*/ 96 w 174"/>
                <a:gd name="T103" fmla="*/ 0 h 174"/>
                <a:gd name="T104" fmla="*/ 96 w 174"/>
                <a:gd name="T105" fmla="*/ 0 h 174"/>
                <a:gd name="T106" fmla="*/ 96 w 174"/>
                <a:gd name="T107" fmla="*/ 0 h 174"/>
                <a:gd name="T108" fmla="*/ 96 w 174"/>
                <a:gd name="T109" fmla="*/ 0 h 174"/>
                <a:gd name="T110" fmla="*/ 95 w 174"/>
                <a:gd name="T111" fmla="*/ 0 h 174"/>
                <a:gd name="T112" fmla="*/ 95 w 174"/>
                <a:gd name="T113" fmla="*/ 0 h 174"/>
                <a:gd name="T114" fmla="*/ 95 w 174"/>
                <a:gd name="T11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174">
                  <a:moveTo>
                    <a:pt x="95" y="0"/>
                  </a:move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94" y="0"/>
                    <a:pt x="94" y="0"/>
                    <a:pt x="94" y="0"/>
                  </a:cubicBezTo>
                  <a:cubicBezTo>
                    <a:pt x="89" y="0"/>
                    <a:pt x="84" y="1"/>
                    <a:pt x="79" y="2"/>
                  </a:cubicBezTo>
                  <a:cubicBezTo>
                    <a:pt x="79" y="2"/>
                    <a:pt x="79" y="2"/>
                    <a:pt x="79" y="2"/>
                  </a:cubicBezTo>
                  <a:cubicBezTo>
                    <a:pt x="63" y="4"/>
                    <a:pt x="49" y="11"/>
                    <a:pt x="37" y="20"/>
                  </a:cubicBezTo>
                  <a:cubicBezTo>
                    <a:pt x="32" y="26"/>
                    <a:pt x="26" y="32"/>
                    <a:pt x="20" y="37"/>
                  </a:cubicBezTo>
                  <a:cubicBezTo>
                    <a:pt x="11" y="49"/>
                    <a:pt x="5" y="63"/>
                    <a:pt x="2" y="78"/>
                  </a:cubicBezTo>
                  <a:cubicBezTo>
                    <a:pt x="2" y="78"/>
                    <a:pt x="2" y="78"/>
                    <a:pt x="2" y="78"/>
                  </a:cubicBezTo>
                  <a:cubicBezTo>
                    <a:pt x="1" y="83"/>
                    <a:pt x="0" y="88"/>
                    <a:pt x="0" y="93"/>
                  </a:cubicBezTo>
                  <a:cubicBezTo>
                    <a:pt x="0" y="93"/>
                    <a:pt x="0" y="93"/>
                    <a:pt x="0" y="93"/>
                  </a:cubicBezTo>
                  <a:cubicBezTo>
                    <a:pt x="0" y="93"/>
                    <a:pt x="0" y="93"/>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9"/>
                    <a:pt x="1" y="99"/>
                  </a:cubicBezTo>
                  <a:cubicBezTo>
                    <a:pt x="1" y="99"/>
                    <a:pt x="1" y="99"/>
                    <a:pt x="1" y="99"/>
                  </a:cubicBezTo>
                  <a:cubicBezTo>
                    <a:pt x="2" y="130"/>
                    <a:pt x="18" y="157"/>
                    <a:pt x="43" y="174"/>
                  </a:cubicBezTo>
                  <a:cubicBezTo>
                    <a:pt x="33" y="159"/>
                    <a:pt x="27" y="141"/>
                    <a:pt x="27" y="121"/>
                  </a:cubicBezTo>
                  <a:cubicBezTo>
                    <a:pt x="27" y="69"/>
                    <a:pt x="69" y="27"/>
                    <a:pt x="122" y="27"/>
                  </a:cubicBezTo>
                  <a:cubicBezTo>
                    <a:pt x="141" y="27"/>
                    <a:pt x="159" y="33"/>
                    <a:pt x="174" y="42"/>
                  </a:cubicBezTo>
                  <a:cubicBezTo>
                    <a:pt x="158" y="18"/>
                    <a:pt x="130" y="1"/>
                    <a:pt x="99" y="0"/>
                  </a:cubicBezTo>
                  <a:cubicBezTo>
                    <a:pt x="99" y="0"/>
                    <a:pt x="99" y="0"/>
                    <a:pt x="99" y="0"/>
                  </a:cubicBezTo>
                  <a:cubicBezTo>
                    <a:pt x="99" y="0"/>
                    <a:pt x="99"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8" y="0"/>
                    <a:pt x="98" y="0"/>
                  </a:cubicBezTo>
                  <a:cubicBezTo>
                    <a:pt x="98"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7" y="0"/>
                    <a:pt x="97" y="0"/>
                    <a:pt x="97"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6" y="0"/>
                    <a:pt x="96" y="0"/>
                  </a:cubicBezTo>
                  <a:cubicBezTo>
                    <a:pt x="96" y="0"/>
                    <a:pt x="95" y="0"/>
                    <a:pt x="95" y="0"/>
                  </a:cubicBezTo>
                  <a:cubicBezTo>
                    <a:pt x="95" y="0"/>
                    <a:pt x="95" y="0"/>
                    <a:pt x="95" y="0"/>
                  </a:cubicBezTo>
                  <a:cubicBezTo>
                    <a:pt x="95" y="0"/>
                    <a:pt x="95" y="0"/>
                    <a:pt x="95" y="0"/>
                  </a:cubicBezTo>
                  <a:cubicBezTo>
                    <a:pt x="95" y="0"/>
                    <a:pt x="95" y="0"/>
                    <a:pt x="95" y="0"/>
                  </a:cubicBezTo>
                  <a:cubicBezTo>
                    <a:pt x="95" y="0"/>
                    <a:pt x="95" y="0"/>
                    <a:pt x="95" y="0"/>
                  </a:cubicBezTo>
                  <a:cubicBezTo>
                    <a:pt x="95" y="0"/>
                    <a:pt x="95" y="0"/>
                    <a:pt x="95" y="0"/>
                  </a:cubicBezTo>
                </a:path>
              </a:pathLst>
            </a:custGeom>
            <a:solidFill>
              <a:srgbClr val="FF0000"/>
            </a:solidFill>
            <a:ln>
              <a:noFill/>
            </a:ln>
          </p:spPr>
          <p:txBody>
            <a:bodyPr vert="horz" wrap="square" lIns="121904" tIns="60952" rIns="121904" bIns="60952" numCol="1" anchor="t" anchorCtr="0" compatLnSpc="1"/>
            <a:lstStyle/>
            <a:p>
              <a:endParaRPr lang="zh-CN" altLang="en-US"/>
            </a:p>
          </p:txBody>
        </p:sp>
        <p:sp>
          <p:nvSpPr>
            <p:cNvPr id="163" name="Freeform 52"/>
            <p:cNvSpPr/>
            <p:nvPr/>
          </p:nvSpPr>
          <p:spPr bwMode="auto">
            <a:xfrm>
              <a:off x="7091361" y="5345311"/>
              <a:ext cx="84139" cy="82551"/>
            </a:xfrm>
            <a:custGeom>
              <a:avLst/>
              <a:gdLst>
                <a:gd name="T0" fmla="*/ 17 w 17"/>
                <a:gd name="T1" fmla="*/ 0 h 17"/>
                <a:gd name="T2" fmla="*/ 17 w 17"/>
                <a:gd name="T3" fmla="*/ 0 h 17"/>
                <a:gd name="T4" fmla="*/ 0 w 17"/>
                <a:gd name="T5" fmla="*/ 17 h 17"/>
                <a:gd name="T6" fmla="*/ 0 w 17"/>
                <a:gd name="T7" fmla="*/ 17 h 17"/>
                <a:gd name="T8" fmla="*/ 17 w 17"/>
                <a:gd name="T9" fmla="*/ 0 h 17"/>
              </a:gdLst>
              <a:ahLst/>
              <a:cxnLst>
                <a:cxn ang="0">
                  <a:pos x="T0" y="T1"/>
                </a:cxn>
                <a:cxn ang="0">
                  <a:pos x="T2" y="T3"/>
                </a:cxn>
                <a:cxn ang="0">
                  <a:pos x="T4" y="T5"/>
                </a:cxn>
                <a:cxn ang="0">
                  <a:pos x="T6" y="T7"/>
                </a:cxn>
                <a:cxn ang="0">
                  <a:pos x="T8" y="T9"/>
                </a:cxn>
              </a:cxnLst>
              <a:rect l="0" t="0" r="r" b="b"/>
              <a:pathLst>
                <a:path w="17" h="17">
                  <a:moveTo>
                    <a:pt x="17" y="0"/>
                  </a:moveTo>
                  <a:cubicBezTo>
                    <a:pt x="17" y="0"/>
                    <a:pt x="17" y="0"/>
                    <a:pt x="17" y="0"/>
                  </a:cubicBezTo>
                  <a:cubicBezTo>
                    <a:pt x="12" y="6"/>
                    <a:pt x="6" y="12"/>
                    <a:pt x="0" y="17"/>
                  </a:cubicBezTo>
                  <a:cubicBezTo>
                    <a:pt x="0" y="17"/>
                    <a:pt x="0" y="17"/>
                    <a:pt x="0" y="17"/>
                  </a:cubicBezTo>
                  <a:cubicBezTo>
                    <a:pt x="6" y="12"/>
                    <a:pt x="12" y="6"/>
                    <a:pt x="17"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4" name="Freeform 53"/>
            <p:cNvSpPr>
              <a:spLocks noEditPoints="1"/>
            </p:cNvSpPr>
            <p:nvPr/>
          </p:nvSpPr>
          <p:spPr bwMode="auto">
            <a:xfrm>
              <a:off x="4784724" y="3032323"/>
              <a:ext cx="760413" cy="765175"/>
            </a:xfrm>
            <a:custGeom>
              <a:avLst/>
              <a:gdLst>
                <a:gd name="T0" fmla="*/ 0 w 156"/>
                <a:gd name="T1" fmla="*/ 156 h 157"/>
                <a:gd name="T2" fmla="*/ 0 w 156"/>
                <a:gd name="T3" fmla="*/ 156 h 157"/>
                <a:gd name="T4" fmla="*/ 0 w 156"/>
                <a:gd name="T5" fmla="*/ 155 h 157"/>
                <a:gd name="T6" fmla="*/ 0 w 156"/>
                <a:gd name="T7" fmla="*/ 155 h 157"/>
                <a:gd name="T8" fmla="*/ 0 w 156"/>
                <a:gd name="T9" fmla="*/ 154 h 157"/>
                <a:gd name="T10" fmla="*/ 0 w 156"/>
                <a:gd name="T11" fmla="*/ 154 h 157"/>
                <a:gd name="T12" fmla="*/ 0 w 156"/>
                <a:gd name="T13" fmla="*/ 153 h 157"/>
                <a:gd name="T14" fmla="*/ 0 w 156"/>
                <a:gd name="T15" fmla="*/ 153 h 157"/>
                <a:gd name="T16" fmla="*/ 0 w 156"/>
                <a:gd name="T17" fmla="*/ 152 h 157"/>
                <a:gd name="T18" fmla="*/ 0 w 156"/>
                <a:gd name="T19" fmla="*/ 152 h 157"/>
                <a:gd name="T20" fmla="*/ 0 w 156"/>
                <a:gd name="T21" fmla="*/ 151 h 157"/>
                <a:gd name="T22" fmla="*/ 0 w 156"/>
                <a:gd name="T23" fmla="*/ 151 h 157"/>
                <a:gd name="T24" fmla="*/ 0 w 156"/>
                <a:gd name="T25" fmla="*/ 150 h 157"/>
                <a:gd name="T26" fmla="*/ 0 w 156"/>
                <a:gd name="T27" fmla="*/ 150 h 157"/>
                <a:gd name="T28" fmla="*/ 0 w 156"/>
                <a:gd name="T29" fmla="*/ 149 h 157"/>
                <a:gd name="T30" fmla="*/ 0 w 156"/>
                <a:gd name="T31" fmla="*/ 149 h 157"/>
                <a:gd name="T32" fmla="*/ 0 w 156"/>
                <a:gd name="T33" fmla="*/ 149 h 157"/>
                <a:gd name="T34" fmla="*/ 0 w 156"/>
                <a:gd name="T35" fmla="*/ 148 h 157"/>
                <a:gd name="T36" fmla="*/ 0 w 156"/>
                <a:gd name="T37" fmla="*/ 148 h 157"/>
                <a:gd name="T38" fmla="*/ 0 w 156"/>
                <a:gd name="T39" fmla="*/ 147 h 157"/>
                <a:gd name="T40" fmla="*/ 0 w 156"/>
                <a:gd name="T41" fmla="*/ 147 h 157"/>
                <a:gd name="T42" fmla="*/ 0 w 156"/>
                <a:gd name="T43" fmla="*/ 146 h 157"/>
                <a:gd name="T44" fmla="*/ 0 w 156"/>
                <a:gd name="T45" fmla="*/ 146 h 157"/>
                <a:gd name="T46" fmla="*/ 0 w 156"/>
                <a:gd name="T47" fmla="*/ 145 h 157"/>
                <a:gd name="T48" fmla="*/ 0 w 156"/>
                <a:gd name="T49" fmla="*/ 145 h 157"/>
                <a:gd name="T50" fmla="*/ 0 w 156"/>
                <a:gd name="T51" fmla="*/ 144 h 157"/>
                <a:gd name="T52" fmla="*/ 0 w 156"/>
                <a:gd name="T53" fmla="*/ 143 h 157"/>
                <a:gd name="T54" fmla="*/ 156 w 156"/>
                <a:gd name="T55" fmla="*/ 0 h 157"/>
                <a:gd name="T56" fmla="*/ 155 w 156"/>
                <a:gd name="T57" fmla="*/ 0 h 157"/>
                <a:gd name="T58" fmla="*/ 155 w 156"/>
                <a:gd name="T59" fmla="*/ 0 h 157"/>
                <a:gd name="T60" fmla="*/ 154 w 156"/>
                <a:gd name="T61" fmla="*/ 0 h 157"/>
                <a:gd name="T62" fmla="*/ 154 w 156"/>
                <a:gd name="T63" fmla="*/ 0 h 157"/>
                <a:gd name="T64" fmla="*/ 153 w 156"/>
                <a:gd name="T65" fmla="*/ 0 h 157"/>
                <a:gd name="T66" fmla="*/ 153 w 156"/>
                <a:gd name="T67" fmla="*/ 0 h 157"/>
                <a:gd name="T68" fmla="*/ 142 w 156"/>
                <a:gd name="T69" fmla="*/ 0 h 157"/>
                <a:gd name="T70" fmla="*/ 143 w 156"/>
                <a:gd name="T71" fmla="*/ 0 h 157"/>
                <a:gd name="T72" fmla="*/ 152 w 156"/>
                <a:gd name="T73" fmla="*/ 0 h 157"/>
                <a:gd name="T74" fmla="*/ 152 w 156"/>
                <a:gd name="T75" fmla="*/ 0 h 157"/>
                <a:gd name="T76" fmla="*/ 151 w 156"/>
                <a:gd name="T77" fmla="*/ 0 h 157"/>
                <a:gd name="T78" fmla="*/ 144 w 156"/>
                <a:gd name="T79" fmla="*/ 0 h 157"/>
                <a:gd name="T80" fmla="*/ 144 w 156"/>
                <a:gd name="T81" fmla="*/ 0 h 157"/>
                <a:gd name="T82" fmla="*/ 150 w 156"/>
                <a:gd name="T83" fmla="*/ 0 h 157"/>
                <a:gd name="T84" fmla="*/ 145 w 156"/>
                <a:gd name="T85" fmla="*/ 0 h 157"/>
                <a:gd name="T86" fmla="*/ 145 w 156"/>
                <a:gd name="T87" fmla="*/ 0 h 157"/>
                <a:gd name="T88" fmla="*/ 150 w 156"/>
                <a:gd name="T89" fmla="*/ 0 h 157"/>
                <a:gd name="T90" fmla="*/ 145 w 156"/>
                <a:gd name="T91" fmla="*/ 0 h 157"/>
                <a:gd name="T92" fmla="*/ 145 w 156"/>
                <a:gd name="T93" fmla="*/ 0 h 157"/>
                <a:gd name="T94" fmla="*/ 149 w 156"/>
                <a:gd name="T95" fmla="*/ 0 h 157"/>
                <a:gd name="T96" fmla="*/ 146 w 156"/>
                <a:gd name="T97" fmla="*/ 0 h 157"/>
                <a:gd name="T98" fmla="*/ 146 w 156"/>
                <a:gd name="T99" fmla="*/ 0 h 157"/>
                <a:gd name="T100" fmla="*/ 148 w 156"/>
                <a:gd name="T101" fmla="*/ 0 h 157"/>
                <a:gd name="T102" fmla="*/ 147 w 156"/>
                <a:gd name="T103" fmla="*/ 0 h 157"/>
                <a:gd name="T104" fmla="*/ 147 w 156"/>
                <a:gd name="T105" fmla="*/ 0 h 157"/>
                <a:gd name="T106" fmla="*/ 147 w 156"/>
                <a:gd name="T10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 h="157">
                  <a:moveTo>
                    <a:pt x="0" y="157"/>
                  </a:moveTo>
                  <a:cubicBezTo>
                    <a:pt x="0" y="157"/>
                    <a:pt x="0" y="157"/>
                    <a:pt x="0" y="157"/>
                  </a:cubicBezTo>
                  <a:cubicBezTo>
                    <a:pt x="0" y="157"/>
                    <a:pt x="0" y="157"/>
                    <a:pt x="0" y="157"/>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6"/>
                  </a:moveTo>
                  <a:cubicBezTo>
                    <a:pt x="0" y="156"/>
                    <a:pt x="0" y="156"/>
                    <a:pt x="0" y="156"/>
                  </a:cubicBezTo>
                  <a:cubicBezTo>
                    <a:pt x="0" y="156"/>
                    <a:pt x="0" y="156"/>
                    <a:pt x="0" y="156"/>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5"/>
                  </a:moveTo>
                  <a:cubicBezTo>
                    <a:pt x="0" y="155"/>
                    <a:pt x="0" y="155"/>
                    <a:pt x="0" y="155"/>
                  </a:cubicBezTo>
                  <a:cubicBezTo>
                    <a:pt x="0" y="155"/>
                    <a:pt x="0" y="155"/>
                    <a:pt x="0" y="155"/>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4"/>
                  </a:moveTo>
                  <a:cubicBezTo>
                    <a:pt x="0" y="154"/>
                    <a:pt x="0" y="154"/>
                    <a:pt x="0" y="154"/>
                  </a:cubicBezTo>
                  <a:cubicBezTo>
                    <a:pt x="0" y="154"/>
                    <a:pt x="0" y="154"/>
                    <a:pt x="0" y="154"/>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3"/>
                  </a:moveTo>
                  <a:cubicBezTo>
                    <a:pt x="0" y="153"/>
                    <a:pt x="0" y="153"/>
                    <a:pt x="0" y="153"/>
                  </a:cubicBezTo>
                  <a:cubicBezTo>
                    <a:pt x="0" y="153"/>
                    <a:pt x="0" y="153"/>
                    <a:pt x="0" y="153"/>
                  </a:cubicBezTo>
                  <a:moveTo>
                    <a:pt x="0" y="152"/>
                  </a:moveTo>
                  <a:cubicBezTo>
                    <a:pt x="0" y="152"/>
                    <a:pt x="0" y="152"/>
                    <a:pt x="0" y="153"/>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2"/>
                  </a:moveTo>
                  <a:cubicBezTo>
                    <a:pt x="0" y="152"/>
                    <a:pt x="0" y="152"/>
                    <a:pt x="0" y="152"/>
                  </a:cubicBezTo>
                  <a:cubicBezTo>
                    <a:pt x="0" y="152"/>
                    <a:pt x="0" y="152"/>
                    <a:pt x="0" y="152"/>
                  </a:cubicBezTo>
                  <a:moveTo>
                    <a:pt x="0" y="151"/>
                  </a:moveTo>
                  <a:cubicBezTo>
                    <a:pt x="0" y="151"/>
                    <a:pt x="0" y="152"/>
                    <a:pt x="0" y="152"/>
                  </a:cubicBezTo>
                  <a:cubicBezTo>
                    <a:pt x="0" y="152"/>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1"/>
                  </a:moveTo>
                  <a:cubicBezTo>
                    <a:pt x="0" y="151"/>
                    <a:pt x="0" y="151"/>
                    <a:pt x="0" y="151"/>
                  </a:cubicBezTo>
                  <a:cubicBezTo>
                    <a:pt x="0" y="151"/>
                    <a:pt x="0" y="151"/>
                    <a:pt x="0" y="151"/>
                  </a:cubicBezTo>
                  <a:moveTo>
                    <a:pt x="0" y="150"/>
                  </a:moveTo>
                  <a:cubicBezTo>
                    <a:pt x="0" y="151"/>
                    <a:pt x="0" y="151"/>
                    <a:pt x="0" y="151"/>
                  </a:cubicBezTo>
                  <a:cubicBezTo>
                    <a:pt x="0" y="151"/>
                    <a:pt x="0" y="151"/>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50"/>
                  </a:moveTo>
                  <a:cubicBezTo>
                    <a:pt x="0" y="150"/>
                    <a:pt x="0" y="150"/>
                    <a:pt x="0" y="150"/>
                  </a:cubicBezTo>
                  <a:cubicBezTo>
                    <a:pt x="0" y="150"/>
                    <a:pt x="0" y="150"/>
                    <a:pt x="0" y="150"/>
                  </a:cubicBezTo>
                  <a:moveTo>
                    <a:pt x="0" y="149"/>
                  </a:moveTo>
                  <a:cubicBezTo>
                    <a:pt x="0" y="150"/>
                    <a:pt x="0" y="150"/>
                    <a:pt x="0" y="150"/>
                  </a:cubicBezTo>
                  <a:cubicBezTo>
                    <a:pt x="0" y="150"/>
                    <a:pt x="0" y="150"/>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9"/>
                  </a:moveTo>
                  <a:cubicBezTo>
                    <a:pt x="0" y="149"/>
                    <a:pt x="0" y="149"/>
                    <a:pt x="0" y="149"/>
                  </a:cubicBezTo>
                  <a:cubicBezTo>
                    <a:pt x="0" y="149"/>
                    <a:pt x="0" y="149"/>
                    <a:pt x="0" y="149"/>
                  </a:cubicBezTo>
                  <a:moveTo>
                    <a:pt x="0" y="148"/>
                  </a:moveTo>
                  <a:cubicBezTo>
                    <a:pt x="0" y="148"/>
                    <a:pt x="0" y="148"/>
                    <a:pt x="0" y="149"/>
                  </a:cubicBezTo>
                  <a:cubicBezTo>
                    <a:pt x="0" y="148"/>
                    <a:pt x="0" y="148"/>
                    <a:pt x="0" y="148"/>
                  </a:cubicBezTo>
                  <a:moveTo>
                    <a:pt x="0" y="148"/>
                  </a:moveTo>
                  <a:cubicBezTo>
                    <a:pt x="0" y="148"/>
                    <a:pt x="0" y="148"/>
                    <a:pt x="0" y="148"/>
                  </a:cubicBezTo>
                  <a:cubicBezTo>
                    <a:pt x="0" y="148"/>
                    <a:pt x="0" y="148"/>
                    <a:pt x="0" y="148"/>
                  </a:cubicBezTo>
                  <a:moveTo>
                    <a:pt x="0" y="148"/>
                  </a:moveTo>
                  <a:cubicBezTo>
                    <a:pt x="0" y="148"/>
                    <a:pt x="0" y="148"/>
                    <a:pt x="0" y="148"/>
                  </a:cubicBezTo>
                  <a:cubicBezTo>
                    <a:pt x="0" y="148"/>
                    <a:pt x="0" y="148"/>
                    <a:pt x="0" y="148"/>
                  </a:cubicBezTo>
                  <a:cubicBezTo>
                    <a:pt x="0" y="148"/>
                    <a:pt x="0" y="148"/>
                    <a:pt x="0" y="148"/>
                  </a:cubicBezTo>
                  <a:moveTo>
                    <a:pt x="0" y="148"/>
                  </a:moveTo>
                  <a:cubicBezTo>
                    <a:pt x="0" y="148"/>
                    <a:pt x="0" y="148"/>
                    <a:pt x="0" y="148"/>
                  </a:cubicBezTo>
                  <a:cubicBezTo>
                    <a:pt x="0" y="148"/>
                    <a:pt x="0" y="148"/>
                    <a:pt x="0" y="148"/>
                  </a:cubicBezTo>
                  <a:moveTo>
                    <a:pt x="0" y="147"/>
                  </a:moveTo>
                  <a:cubicBezTo>
                    <a:pt x="0" y="147"/>
                    <a:pt x="0" y="147"/>
                    <a:pt x="0" y="148"/>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7"/>
                  </a:moveTo>
                  <a:cubicBezTo>
                    <a:pt x="0" y="147"/>
                    <a:pt x="0" y="147"/>
                    <a:pt x="0" y="147"/>
                  </a:cubicBezTo>
                  <a:cubicBezTo>
                    <a:pt x="0" y="147"/>
                    <a:pt x="0" y="147"/>
                    <a:pt x="0" y="147"/>
                  </a:cubicBezTo>
                  <a:moveTo>
                    <a:pt x="0" y="146"/>
                  </a:moveTo>
                  <a:cubicBezTo>
                    <a:pt x="0" y="146"/>
                    <a:pt x="0" y="147"/>
                    <a:pt x="0" y="147"/>
                  </a:cubicBezTo>
                  <a:cubicBezTo>
                    <a:pt x="0" y="147"/>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6"/>
                  </a:moveTo>
                  <a:cubicBezTo>
                    <a:pt x="0" y="146"/>
                    <a:pt x="0" y="146"/>
                    <a:pt x="0" y="146"/>
                  </a:cubicBezTo>
                  <a:cubicBezTo>
                    <a:pt x="0" y="146"/>
                    <a:pt x="0" y="146"/>
                    <a:pt x="0" y="146"/>
                  </a:cubicBezTo>
                  <a:moveTo>
                    <a:pt x="0" y="145"/>
                  </a:moveTo>
                  <a:cubicBezTo>
                    <a:pt x="0" y="146"/>
                    <a:pt x="0" y="146"/>
                    <a:pt x="0" y="146"/>
                  </a:cubicBezTo>
                  <a:cubicBezTo>
                    <a:pt x="0" y="146"/>
                    <a:pt x="0" y="146"/>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5"/>
                  </a:moveTo>
                  <a:cubicBezTo>
                    <a:pt x="0" y="145"/>
                    <a:pt x="0" y="145"/>
                    <a:pt x="0" y="145"/>
                  </a:cubicBezTo>
                  <a:cubicBezTo>
                    <a:pt x="0" y="145"/>
                    <a:pt x="0" y="145"/>
                    <a:pt x="0" y="145"/>
                  </a:cubicBezTo>
                  <a:moveTo>
                    <a:pt x="0" y="144"/>
                  </a:moveTo>
                  <a:cubicBezTo>
                    <a:pt x="0" y="144"/>
                    <a:pt x="0" y="144"/>
                    <a:pt x="0" y="144"/>
                  </a:cubicBezTo>
                  <a:cubicBezTo>
                    <a:pt x="0" y="144"/>
                    <a:pt x="0" y="144"/>
                    <a:pt x="0" y="144"/>
                  </a:cubicBezTo>
                  <a:moveTo>
                    <a:pt x="0" y="144"/>
                  </a:moveTo>
                  <a:cubicBezTo>
                    <a:pt x="0" y="144"/>
                    <a:pt x="0" y="144"/>
                    <a:pt x="0" y="144"/>
                  </a:cubicBezTo>
                  <a:cubicBezTo>
                    <a:pt x="0" y="144"/>
                    <a:pt x="0" y="144"/>
                    <a:pt x="0" y="144"/>
                  </a:cubicBezTo>
                  <a:moveTo>
                    <a:pt x="0" y="143"/>
                  </a:moveTo>
                  <a:cubicBezTo>
                    <a:pt x="0" y="143"/>
                    <a:pt x="0" y="143"/>
                    <a:pt x="0" y="143"/>
                  </a:cubicBezTo>
                  <a:cubicBezTo>
                    <a:pt x="0" y="143"/>
                    <a:pt x="0" y="143"/>
                    <a:pt x="0" y="143"/>
                  </a:cubicBezTo>
                  <a:moveTo>
                    <a:pt x="0" y="143"/>
                  </a:moveTo>
                  <a:cubicBezTo>
                    <a:pt x="0" y="143"/>
                    <a:pt x="0" y="143"/>
                    <a:pt x="0" y="143"/>
                  </a:cubicBezTo>
                  <a:cubicBezTo>
                    <a:pt x="0" y="143"/>
                    <a:pt x="0" y="143"/>
                    <a:pt x="0" y="143"/>
                  </a:cubicBezTo>
                  <a:moveTo>
                    <a:pt x="156" y="0"/>
                  </a:moveTo>
                  <a:cubicBezTo>
                    <a:pt x="156" y="0"/>
                    <a:pt x="156" y="0"/>
                    <a:pt x="156" y="0"/>
                  </a:cubicBezTo>
                  <a:cubicBezTo>
                    <a:pt x="156" y="0"/>
                    <a:pt x="156" y="0"/>
                    <a:pt x="156"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5" y="0"/>
                  </a:moveTo>
                  <a:cubicBezTo>
                    <a:pt x="155" y="0"/>
                    <a:pt x="155" y="0"/>
                    <a:pt x="155" y="0"/>
                  </a:cubicBezTo>
                  <a:cubicBezTo>
                    <a:pt x="155" y="0"/>
                    <a:pt x="155" y="0"/>
                    <a:pt x="155"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4" y="0"/>
                  </a:moveTo>
                  <a:cubicBezTo>
                    <a:pt x="154" y="0"/>
                    <a:pt x="154" y="0"/>
                    <a:pt x="154" y="0"/>
                  </a:cubicBezTo>
                  <a:cubicBezTo>
                    <a:pt x="154" y="0"/>
                    <a:pt x="154" y="0"/>
                    <a:pt x="154"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3" y="0"/>
                  </a:moveTo>
                  <a:cubicBezTo>
                    <a:pt x="153" y="0"/>
                    <a:pt x="153" y="0"/>
                    <a:pt x="153" y="0"/>
                  </a:cubicBezTo>
                  <a:cubicBezTo>
                    <a:pt x="153" y="0"/>
                    <a:pt x="153" y="0"/>
                    <a:pt x="153" y="0"/>
                  </a:cubicBezTo>
                  <a:moveTo>
                    <a:pt x="152" y="0"/>
                  </a:moveTo>
                  <a:cubicBezTo>
                    <a:pt x="152" y="0"/>
                    <a:pt x="153" y="0"/>
                    <a:pt x="153" y="0"/>
                  </a:cubicBezTo>
                  <a:cubicBezTo>
                    <a:pt x="153" y="0"/>
                    <a:pt x="152" y="0"/>
                    <a:pt x="152" y="0"/>
                  </a:cubicBezTo>
                  <a:moveTo>
                    <a:pt x="143" y="0"/>
                  </a:moveTo>
                  <a:cubicBezTo>
                    <a:pt x="143" y="0"/>
                    <a:pt x="142" y="0"/>
                    <a:pt x="142" y="0"/>
                  </a:cubicBezTo>
                  <a:cubicBezTo>
                    <a:pt x="143" y="0"/>
                    <a:pt x="143" y="0"/>
                    <a:pt x="143"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2" y="0"/>
                  </a:moveTo>
                  <a:cubicBezTo>
                    <a:pt x="152" y="0"/>
                    <a:pt x="152" y="0"/>
                    <a:pt x="152" y="0"/>
                  </a:cubicBezTo>
                  <a:cubicBezTo>
                    <a:pt x="152" y="0"/>
                    <a:pt x="152" y="0"/>
                    <a:pt x="152" y="0"/>
                  </a:cubicBezTo>
                  <a:moveTo>
                    <a:pt x="152" y="0"/>
                  </a:moveTo>
                  <a:cubicBezTo>
                    <a:pt x="152" y="0"/>
                    <a:pt x="152" y="0"/>
                    <a:pt x="152" y="0"/>
                  </a:cubicBezTo>
                  <a:cubicBezTo>
                    <a:pt x="152" y="0"/>
                    <a:pt x="152" y="0"/>
                    <a:pt x="152" y="0"/>
                  </a:cubicBezTo>
                  <a:moveTo>
                    <a:pt x="143" y="0"/>
                  </a:moveTo>
                  <a:cubicBezTo>
                    <a:pt x="143" y="0"/>
                    <a:pt x="143" y="0"/>
                    <a:pt x="143" y="0"/>
                  </a:cubicBezTo>
                  <a:cubicBezTo>
                    <a:pt x="143" y="0"/>
                    <a:pt x="143" y="0"/>
                    <a:pt x="143" y="0"/>
                  </a:cubicBezTo>
                  <a:moveTo>
                    <a:pt x="151" y="0"/>
                  </a:moveTo>
                  <a:cubicBezTo>
                    <a:pt x="152" y="0"/>
                    <a:pt x="152" y="0"/>
                    <a:pt x="152" y="0"/>
                  </a:cubicBezTo>
                  <a:cubicBezTo>
                    <a:pt x="152" y="0"/>
                    <a:pt x="152" y="0"/>
                    <a:pt x="151" y="0"/>
                  </a:cubicBezTo>
                  <a:moveTo>
                    <a:pt x="143" y="0"/>
                  </a:moveTo>
                  <a:cubicBezTo>
                    <a:pt x="143" y="0"/>
                    <a:pt x="143" y="0"/>
                    <a:pt x="143" y="0"/>
                  </a:cubicBezTo>
                  <a:cubicBezTo>
                    <a:pt x="143" y="0"/>
                    <a:pt x="143" y="0"/>
                    <a:pt x="143" y="0"/>
                  </a:cubicBezTo>
                  <a:moveTo>
                    <a:pt x="151" y="0"/>
                  </a:moveTo>
                  <a:cubicBezTo>
                    <a:pt x="151" y="0"/>
                    <a:pt x="151" y="0"/>
                    <a:pt x="151" y="0"/>
                  </a:cubicBezTo>
                  <a:cubicBezTo>
                    <a:pt x="151" y="0"/>
                    <a:pt x="151" y="0"/>
                    <a:pt x="151"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1" y="0"/>
                  </a:moveTo>
                  <a:cubicBezTo>
                    <a:pt x="151" y="0"/>
                    <a:pt x="151" y="0"/>
                    <a:pt x="151" y="0"/>
                  </a:cubicBezTo>
                  <a:cubicBezTo>
                    <a:pt x="151" y="0"/>
                    <a:pt x="151" y="0"/>
                    <a:pt x="151" y="0"/>
                  </a:cubicBezTo>
                  <a:moveTo>
                    <a:pt x="144" y="0"/>
                  </a:moveTo>
                  <a:cubicBezTo>
                    <a:pt x="144" y="0"/>
                    <a:pt x="144" y="0"/>
                    <a:pt x="144" y="0"/>
                  </a:cubicBezTo>
                  <a:cubicBezTo>
                    <a:pt x="144" y="0"/>
                    <a:pt x="144" y="0"/>
                    <a:pt x="144" y="0"/>
                  </a:cubicBezTo>
                  <a:moveTo>
                    <a:pt x="150" y="0"/>
                  </a:moveTo>
                  <a:cubicBezTo>
                    <a:pt x="151" y="0"/>
                    <a:pt x="151" y="0"/>
                    <a:pt x="151" y="0"/>
                  </a:cubicBezTo>
                  <a:cubicBezTo>
                    <a:pt x="151" y="0"/>
                    <a:pt x="151" y="0"/>
                    <a:pt x="150" y="0"/>
                  </a:cubicBezTo>
                  <a:moveTo>
                    <a:pt x="150" y="0"/>
                  </a:moveTo>
                  <a:cubicBezTo>
                    <a:pt x="150" y="0"/>
                    <a:pt x="150" y="0"/>
                    <a:pt x="150" y="0"/>
                  </a:cubicBezTo>
                  <a:cubicBezTo>
                    <a:pt x="150" y="0"/>
                    <a:pt x="150" y="0"/>
                    <a:pt x="150" y="0"/>
                  </a:cubicBezTo>
                  <a:moveTo>
                    <a:pt x="144" y="0"/>
                  </a:moveTo>
                  <a:cubicBezTo>
                    <a:pt x="144" y="0"/>
                    <a:pt x="144" y="0"/>
                    <a:pt x="144" y="0"/>
                  </a:cubicBezTo>
                  <a:cubicBezTo>
                    <a:pt x="144" y="0"/>
                    <a:pt x="144" y="0"/>
                    <a:pt x="144"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50" y="0"/>
                  </a:moveTo>
                  <a:cubicBezTo>
                    <a:pt x="150" y="0"/>
                    <a:pt x="150" y="0"/>
                    <a:pt x="150" y="0"/>
                  </a:cubicBezTo>
                  <a:cubicBezTo>
                    <a:pt x="150" y="0"/>
                    <a:pt x="150" y="0"/>
                    <a:pt x="150" y="0"/>
                  </a:cubicBezTo>
                  <a:moveTo>
                    <a:pt x="150" y="0"/>
                  </a:moveTo>
                  <a:cubicBezTo>
                    <a:pt x="150" y="0"/>
                    <a:pt x="150" y="0"/>
                    <a:pt x="150" y="0"/>
                  </a:cubicBezTo>
                  <a:cubicBezTo>
                    <a:pt x="150" y="0"/>
                    <a:pt x="150" y="0"/>
                    <a:pt x="150" y="0"/>
                  </a:cubicBezTo>
                  <a:moveTo>
                    <a:pt x="145" y="0"/>
                  </a:moveTo>
                  <a:cubicBezTo>
                    <a:pt x="145" y="0"/>
                    <a:pt x="145" y="0"/>
                    <a:pt x="145" y="0"/>
                  </a:cubicBezTo>
                  <a:cubicBezTo>
                    <a:pt x="145" y="0"/>
                    <a:pt x="145" y="0"/>
                    <a:pt x="145" y="0"/>
                  </a:cubicBezTo>
                  <a:moveTo>
                    <a:pt x="145" y="0"/>
                  </a:moveTo>
                  <a:cubicBezTo>
                    <a:pt x="145" y="0"/>
                    <a:pt x="145" y="0"/>
                    <a:pt x="145" y="0"/>
                  </a:cubicBezTo>
                  <a:cubicBezTo>
                    <a:pt x="145" y="0"/>
                    <a:pt x="145" y="0"/>
                    <a:pt x="145" y="0"/>
                  </a:cubicBezTo>
                  <a:moveTo>
                    <a:pt x="149" y="0"/>
                  </a:moveTo>
                  <a:cubicBezTo>
                    <a:pt x="149" y="0"/>
                    <a:pt x="149" y="0"/>
                    <a:pt x="149" y="0"/>
                  </a:cubicBezTo>
                  <a:cubicBezTo>
                    <a:pt x="149" y="0"/>
                    <a:pt x="149" y="0"/>
                    <a:pt x="149" y="0"/>
                  </a:cubicBezTo>
                  <a:moveTo>
                    <a:pt x="146" y="0"/>
                  </a:moveTo>
                  <a:cubicBezTo>
                    <a:pt x="146" y="0"/>
                    <a:pt x="146" y="0"/>
                    <a:pt x="145" y="0"/>
                  </a:cubicBezTo>
                  <a:cubicBezTo>
                    <a:pt x="146" y="0"/>
                    <a:pt x="146" y="0"/>
                    <a:pt x="146" y="0"/>
                  </a:cubicBezTo>
                  <a:moveTo>
                    <a:pt x="149" y="0"/>
                  </a:moveTo>
                  <a:cubicBezTo>
                    <a:pt x="149" y="0"/>
                    <a:pt x="149" y="0"/>
                    <a:pt x="149" y="0"/>
                  </a:cubicBezTo>
                  <a:cubicBezTo>
                    <a:pt x="149" y="0"/>
                    <a:pt x="149" y="0"/>
                    <a:pt x="149"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6" y="0"/>
                  </a:moveTo>
                  <a:cubicBezTo>
                    <a:pt x="146" y="0"/>
                    <a:pt x="146" y="0"/>
                    <a:pt x="146" y="0"/>
                  </a:cubicBezTo>
                  <a:cubicBezTo>
                    <a:pt x="146" y="0"/>
                    <a:pt x="146" y="0"/>
                    <a:pt x="146" y="0"/>
                  </a:cubicBezTo>
                  <a:moveTo>
                    <a:pt x="149" y="0"/>
                  </a:moveTo>
                  <a:cubicBezTo>
                    <a:pt x="149" y="0"/>
                    <a:pt x="149" y="0"/>
                    <a:pt x="149" y="0"/>
                  </a:cubicBezTo>
                  <a:cubicBezTo>
                    <a:pt x="149" y="0"/>
                    <a:pt x="149" y="0"/>
                    <a:pt x="149" y="0"/>
                  </a:cubicBezTo>
                  <a:moveTo>
                    <a:pt x="146" y="0"/>
                  </a:moveTo>
                  <a:cubicBezTo>
                    <a:pt x="146" y="0"/>
                    <a:pt x="146" y="0"/>
                    <a:pt x="146" y="0"/>
                  </a:cubicBezTo>
                  <a:cubicBezTo>
                    <a:pt x="146" y="0"/>
                    <a:pt x="146" y="0"/>
                    <a:pt x="146" y="0"/>
                  </a:cubicBezTo>
                  <a:moveTo>
                    <a:pt x="148" y="0"/>
                  </a:moveTo>
                  <a:cubicBezTo>
                    <a:pt x="148" y="0"/>
                    <a:pt x="148" y="0"/>
                    <a:pt x="149" y="0"/>
                  </a:cubicBezTo>
                  <a:cubicBezTo>
                    <a:pt x="148" y="0"/>
                    <a:pt x="148" y="0"/>
                    <a:pt x="148" y="0"/>
                  </a:cubicBezTo>
                  <a:moveTo>
                    <a:pt x="148" y="0"/>
                  </a:moveTo>
                  <a:cubicBezTo>
                    <a:pt x="148" y="0"/>
                    <a:pt x="148" y="0"/>
                    <a:pt x="148" y="0"/>
                  </a:cubicBezTo>
                  <a:cubicBezTo>
                    <a:pt x="148" y="0"/>
                    <a:pt x="148" y="0"/>
                    <a:pt x="148" y="0"/>
                  </a:cubicBezTo>
                  <a:moveTo>
                    <a:pt x="147" y="0"/>
                  </a:moveTo>
                  <a:cubicBezTo>
                    <a:pt x="147" y="0"/>
                    <a:pt x="147" y="0"/>
                    <a:pt x="146" y="0"/>
                  </a:cubicBezTo>
                  <a:cubicBezTo>
                    <a:pt x="147" y="0"/>
                    <a:pt x="147" y="0"/>
                    <a:pt x="147"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moveTo>
                    <a:pt x="148" y="0"/>
                  </a:moveTo>
                  <a:cubicBezTo>
                    <a:pt x="148" y="0"/>
                    <a:pt x="148" y="0"/>
                    <a:pt x="148" y="0"/>
                  </a:cubicBezTo>
                  <a:cubicBezTo>
                    <a:pt x="148" y="0"/>
                    <a:pt x="148" y="0"/>
                    <a:pt x="148" y="0"/>
                  </a:cubicBezTo>
                  <a:moveTo>
                    <a:pt x="147" y="0"/>
                  </a:moveTo>
                  <a:cubicBezTo>
                    <a:pt x="147" y="0"/>
                    <a:pt x="147" y="0"/>
                    <a:pt x="147" y="0"/>
                  </a:cubicBezTo>
                  <a:cubicBezTo>
                    <a:pt x="147" y="0"/>
                    <a:pt x="147" y="0"/>
                    <a:pt x="147" y="0"/>
                  </a:cubicBezTo>
                  <a:cubicBezTo>
                    <a:pt x="147" y="0"/>
                    <a:pt x="148" y="0"/>
                    <a:pt x="148" y="0"/>
                  </a:cubicBezTo>
                  <a:cubicBezTo>
                    <a:pt x="148" y="0"/>
                    <a:pt x="147" y="0"/>
                    <a:pt x="147"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5" name="Freeform 54"/>
            <p:cNvSpPr/>
            <p:nvPr/>
          </p:nvSpPr>
          <p:spPr bwMode="auto">
            <a:xfrm>
              <a:off x="4784724" y="3032323"/>
              <a:ext cx="1311274" cy="1317626"/>
            </a:xfrm>
            <a:custGeom>
              <a:avLst/>
              <a:gdLst>
                <a:gd name="T0" fmla="*/ 147 w 269"/>
                <a:gd name="T1" fmla="*/ 0 h 270"/>
                <a:gd name="T2" fmla="*/ 146 w 269"/>
                <a:gd name="T3" fmla="*/ 0 h 270"/>
                <a:gd name="T4" fmla="*/ 146 w 269"/>
                <a:gd name="T5" fmla="*/ 0 h 270"/>
                <a:gd name="T6" fmla="*/ 145 w 269"/>
                <a:gd name="T7" fmla="*/ 0 h 270"/>
                <a:gd name="T8" fmla="*/ 145 w 269"/>
                <a:gd name="T9" fmla="*/ 0 h 270"/>
                <a:gd name="T10" fmla="*/ 145 w 269"/>
                <a:gd name="T11" fmla="*/ 0 h 270"/>
                <a:gd name="T12" fmla="*/ 144 w 269"/>
                <a:gd name="T13" fmla="*/ 0 h 270"/>
                <a:gd name="T14" fmla="*/ 143 w 269"/>
                <a:gd name="T15" fmla="*/ 0 h 270"/>
                <a:gd name="T16" fmla="*/ 143 w 269"/>
                <a:gd name="T17" fmla="*/ 0 h 270"/>
                <a:gd name="T18" fmla="*/ 112 w 269"/>
                <a:gd name="T19" fmla="*/ 5 h 270"/>
                <a:gd name="T20" fmla="*/ 4 w 269"/>
                <a:gd name="T21" fmla="*/ 113 h 270"/>
                <a:gd name="T22" fmla="*/ 0 w 269"/>
                <a:gd name="T23" fmla="*/ 143 h 270"/>
                <a:gd name="T24" fmla="*/ 0 w 269"/>
                <a:gd name="T25" fmla="*/ 144 h 270"/>
                <a:gd name="T26" fmla="*/ 0 w 269"/>
                <a:gd name="T27" fmla="*/ 145 h 270"/>
                <a:gd name="T28" fmla="*/ 0 w 269"/>
                <a:gd name="T29" fmla="*/ 145 h 270"/>
                <a:gd name="T30" fmla="*/ 0 w 269"/>
                <a:gd name="T31" fmla="*/ 146 h 270"/>
                <a:gd name="T32" fmla="*/ 0 w 269"/>
                <a:gd name="T33" fmla="*/ 146 h 270"/>
                <a:gd name="T34" fmla="*/ 0 w 269"/>
                <a:gd name="T35" fmla="*/ 147 h 270"/>
                <a:gd name="T36" fmla="*/ 0 w 269"/>
                <a:gd name="T37" fmla="*/ 147 h 270"/>
                <a:gd name="T38" fmla="*/ 0 w 269"/>
                <a:gd name="T39" fmla="*/ 148 h 270"/>
                <a:gd name="T40" fmla="*/ 0 w 269"/>
                <a:gd name="T41" fmla="*/ 148 h 270"/>
                <a:gd name="T42" fmla="*/ 0 w 269"/>
                <a:gd name="T43" fmla="*/ 149 h 270"/>
                <a:gd name="T44" fmla="*/ 0 w 269"/>
                <a:gd name="T45" fmla="*/ 149 h 270"/>
                <a:gd name="T46" fmla="*/ 0 w 269"/>
                <a:gd name="T47" fmla="*/ 150 h 270"/>
                <a:gd name="T48" fmla="*/ 0 w 269"/>
                <a:gd name="T49" fmla="*/ 150 h 270"/>
                <a:gd name="T50" fmla="*/ 0 w 269"/>
                <a:gd name="T51" fmla="*/ 151 h 270"/>
                <a:gd name="T52" fmla="*/ 0 w 269"/>
                <a:gd name="T53" fmla="*/ 151 h 270"/>
                <a:gd name="T54" fmla="*/ 0 w 269"/>
                <a:gd name="T55" fmla="*/ 152 h 270"/>
                <a:gd name="T56" fmla="*/ 0 w 269"/>
                <a:gd name="T57" fmla="*/ 152 h 270"/>
                <a:gd name="T58" fmla="*/ 0 w 269"/>
                <a:gd name="T59" fmla="*/ 153 h 270"/>
                <a:gd name="T60" fmla="*/ 0 w 269"/>
                <a:gd name="T61" fmla="*/ 153 h 270"/>
                <a:gd name="T62" fmla="*/ 0 w 269"/>
                <a:gd name="T63" fmla="*/ 153 h 270"/>
                <a:gd name="T64" fmla="*/ 0 w 269"/>
                <a:gd name="T65" fmla="*/ 154 h 270"/>
                <a:gd name="T66" fmla="*/ 0 w 269"/>
                <a:gd name="T67" fmla="*/ 154 h 270"/>
                <a:gd name="T68" fmla="*/ 0 w 269"/>
                <a:gd name="T69" fmla="*/ 155 h 270"/>
                <a:gd name="T70" fmla="*/ 0 w 269"/>
                <a:gd name="T71" fmla="*/ 155 h 270"/>
                <a:gd name="T72" fmla="*/ 0 w 269"/>
                <a:gd name="T73" fmla="*/ 156 h 270"/>
                <a:gd name="T74" fmla="*/ 0 w 269"/>
                <a:gd name="T75" fmla="*/ 156 h 270"/>
                <a:gd name="T76" fmla="*/ 38 w 269"/>
                <a:gd name="T77" fmla="*/ 187 h 270"/>
                <a:gd name="T78" fmla="*/ 156 w 269"/>
                <a:gd name="T79" fmla="*/ 0 h 270"/>
                <a:gd name="T80" fmla="*/ 155 w 269"/>
                <a:gd name="T81" fmla="*/ 0 h 270"/>
                <a:gd name="T82" fmla="*/ 155 w 269"/>
                <a:gd name="T83" fmla="*/ 0 h 270"/>
                <a:gd name="T84" fmla="*/ 154 w 269"/>
                <a:gd name="T85" fmla="*/ 0 h 270"/>
                <a:gd name="T86" fmla="*/ 154 w 269"/>
                <a:gd name="T87" fmla="*/ 0 h 270"/>
                <a:gd name="T88" fmla="*/ 153 w 269"/>
                <a:gd name="T89" fmla="*/ 0 h 270"/>
                <a:gd name="T90" fmla="*/ 153 w 269"/>
                <a:gd name="T91" fmla="*/ 0 h 270"/>
                <a:gd name="T92" fmla="*/ 152 w 269"/>
                <a:gd name="T93" fmla="*/ 0 h 270"/>
                <a:gd name="T94" fmla="*/ 152 w 269"/>
                <a:gd name="T95" fmla="*/ 0 h 270"/>
                <a:gd name="T96" fmla="*/ 151 w 269"/>
                <a:gd name="T97" fmla="*/ 0 h 270"/>
                <a:gd name="T98" fmla="*/ 151 w 269"/>
                <a:gd name="T99" fmla="*/ 0 h 270"/>
                <a:gd name="T100" fmla="*/ 150 w 269"/>
                <a:gd name="T101" fmla="*/ 0 h 270"/>
                <a:gd name="T102" fmla="*/ 150 w 269"/>
                <a:gd name="T103" fmla="*/ 0 h 270"/>
                <a:gd name="T104" fmla="*/ 149 w 269"/>
                <a:gd name="T105" fmla="*/ 0 h 270"/>
                <a:gd name="T106" fmla="*/ 149 w 269"/>
                <a:gd name="T107" fmla="*/ 0 h 270"/>
                <a:gd name="T108" fmla="*/ 148 w 269"/>
                <a:gd name="T109" fmla="*/ 0 h 270"/>
                <a:gd name="T110" fmla="*/ 148 w 269"/>
                <a:gd name="T111" fmla="*/ 0 h 270"/>
                <a:gd name="T112" fmla="*/ 147 w 269"/>
                <a:gd name="T113"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0">
                  <a:moveTo>
                    <a:pt x="147" y="0"/>
                  </a:move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7" y="0"/>
                  </a:cubicBezTo>
                  <a:cubicBezTo>
                    <a:pt x="147" y="0"/>
                    <a:pt x="147"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6" y="0"/>
                  </a:cubicBezTo>
                  <a:cubicBezTo>
                    <a:pt x="146" y="0"/>
                    <a:pt x="146"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5" y="0"/>
                  </a:cubicBezTo>
                  <a:cubicBezTo>
                    <a:pt x="145" y="0"/>
                    <a:pt x="145"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4" y="0"/>
                  </a:cubicBezTo>
                  <a:cubicBezTo>
                    <a:pt x="144" y="0"/>
                    <a:pt x="144"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3" y="0"/>
                  </a:cubicBezTo>
                  <a:cubicBezTo>
                    <a:pt x="143" y="0"/>
                    <a:pt x="143" y="0"/>
                    <a:pt x="142" y="0"/>
                  </a:cubicBezTo>
                  <a:cubicBezTo>
                    <a:pt x="132" y="1"/>
                    <a:pt x="122" y="2"/>
                    <a:pt x="112" y="5"/>
                  </a:cubicBezTo>
                  <a:cubicBezTo>
                    <a:pt x="112" y="5"/>
                    <a:pt x="112" y="5"/>
                    <a:pt x="112" y="5"/>
                  </a:cubicBezTo>
                  <a:cubicBezTo>
                    <a:pt x="95" y="9"/>
                    <a:pt x="78" y="16"/>
                    <a:pt x="64" y="26"/>
                  </a:cubicBezTo>
                  <a:cubicBezTo>
                    <a:pt x="53" y="40"/>
                    <a:pt x="40" y="53"/>
                    <a:pt x="25" y="65"/>
                  </a:cubicBezTo>
                  <a:cubicBezTo>
                    <a:pt x="16" y="79"/>
                    <a:pt x="8" y="95"/>
                    <a:pt x="4" y="113"/>
                  </a:cubicBezTo>
                  <a:cubicBezTo>
                    <a:pt x="4" y="113"/>
                    <a:pt x="4" y="113"/>
                    <a:pt x="4" y="113"/>
                  </a:cubicBezTo>
                  <a:cubicBezTo>
                    <a:pt x="1" y="122"/>
                    <a:pt x="0" y="133"/>
                    <a:pt x="0" y="143"/>
                  </a:cubicBezTo>
                  <a:cubicBezTo>
                    <a:pt x="0" y="143"/>
                    <a:pt x="0" y="143"/>
                    <a:pt x="0" y="143"/>
                  </a:cubicBezTo>
                  <a:cubicBezTo>
                    <a:pt x="0" y="143"/>
                    <a:pt x="0" y="143"/>
                    <a:pt x="0" y="143"/>
                  </a:cubicBezTo>
                  <a:cubicBezTo>
                    <a:pt x="0" y="143"/>
                    <a:pt x="0" y="143"/>
                    <a:pt x="0" y="143"/>
                  </a:cubicBezTo>
                  <a:cubicBezTo>
                    <a:pt x="0" y="144"/>
                    <a:pt x="0" y="144"/>
                    <a:pt x="0" y="144"/>
                  </a:cubicBezTo>
                  <a:cubicBezTo>
                    <a:pt x="0" y="144"/>
                    <a:pt x="0" y="144"/>
                    <a:pt x="0" y="144"/>
                  </a:cubicBezTo>
                  <a:cubicBezTo>
                    <a:pt x="0" y="144"/>
                    <a:pt x="0" y="144"/>
                    <a:pt x="0" y="144"/>
                  </a:cubicBezTo>
                  <a:cubicBezTo>
                    <a:pt x="0" y="144"/>
                    <a:pt x="0" y="144"/>
                    <a:pt x="0" y="144"/>
                  </a:cubicBezTo>
                  <a:cubicBezTo>
                    <a:pt x="0" y="144"/>
                    <a:pt x="0" y="144"/>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5"/>
                    <a:pt x="0" y="145"/>
                    <a:pt x="0" y="145"/>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6"/>
                    <a:pt x="0" y="146"/>
                  </a:cubicBezTo>
                  <a:cubicBezTo>
                    <a:pt x="0" y="146"/>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7"/>
                  </a:cubicBezTo>
                  <a:cubicBezTo>
                    <a:pt x="0" y="147"/>
                    <a:pt x="0" y="147"/>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8"/>
                  </a:cubicBezTo>
                  <a:cubicBezTo>
                    <a:pt x="0" y="148"/>
                    <a:pt x="0" y="148"/>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49"/>
                    <a:pt x="0" y="149"/>
                    <a:pt x="0" y="149"/>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0"/>
                    <a:pt x="0" y="150"/>
                    <a:pt x="0" y="150"/>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1"/>
                    <a:pt x="0" y="151"/>
                  </a:cubicBezTo>
                  <a:cubicBezTo>
                    <a:pt x="0" y="151"/>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2"/>
                  </a:cubicBezTo>
                  <a:cubicBezTo>
                    <a:pt x="0" y="152"/>
                    <a:pt x="0" y="152"/>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3"/>
                    <a:pt x="0" y="153"/>
                  </a:cubicBezTo>
                  <a:cubicBezTo>
                    <a:pt x="0" y="153"/>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4"/>
                  </a:cubicBezTo>
                  <a:cubicBezTo>
                    <a:pt x="0" y="154"/>
                    <a:pt x="0" y="154"/>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5"/>
                  </a:cubicBezTo>
                  <a:cubicBezTo>
                    <a:pt x="0" y="155"/>
                    <a:pt x="0" y="155"/>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6"/>
                    <a:pt x="0" y="156"/>
                    <a:pt x="0" y="156"/>
                  </a:cubicBezTo>
                  <a:cubicBezTo>
                    <a:pt x="0" y="157"/>
                    <a:pt x="0" y="157"/>
                    <a:pt x="0" y="157"/>
                  </a:cubicBezTo>
                  <a:cubicBezTo>
                    <a:pt x="0" y="157"/>
                    <a:pt x="0" y="157"/>
                    <a:pt x="0" y="157"/>
                  </a:cubicBezTo>
                  <a:cubicBezTo>
                    <a:pt x="3" y="204"/>
                    <a:pt x="27" y="245"/>
                    <a:pt x="64" y="270"/>
                  </a:cubicBezTo>
                  <a:cubicBezTo>
                    <a:pt x="48" y="246"/>
                    <a:pt x="38" y="218"/>
                    <a:pt x="38" y="187"/>
                  </a:cubicBezTo>
                  <a:cubicBezTo>
                    <a:pt x="38" y="105"/>
                    <a:pt x="104" y="39"/>
                    <a:pt x="186" y="39"/>
                  </a:cubicBezTo>
                  <a:cubicBezTo>
                    <a:pt x="217" y="39"/>
                    <a:pt x="246" y="48"/>
                    <a:pt x="269" y="65"/>
                  </a:cubicBezTo>
                  <a:cubicBezTo>
                    <a:pt x="244" y="28"/>
                    <a:pt x="203" y="3"/>
                    <a:pt x="156" y="0"/>
                  </a:cubicBezTo>
                  <a:cubicBezTo>
                    <a:pt x="156" y="0"/>
                    <a:pt x="156" y="0"/>
                    <a:pt x="156" y="0"/>
                  </a:cubicBezTo>
                  <a:cubicBezTo>
                    <a:pt x="156"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5" y="0"/>
                    <a:pt x="155" y="0"/>
                  </a:cubicBezTo>
                  <a:cubicBezTo>
                    <a:pt x="155"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4" y="0"/>
                  </a:cubicBezTo>
                  <a:cubicBezTo>
                    <a:pt x="154" y="0"/>
                    <a:pt x="154"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3" y="0"/>
                    <a:pt x="153" y="0"/>
                  </a:cubicBezTo>
                  <a:cubicBezTo>
                    <a:pt x="153"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2" y="0"/>
                  </a:cubicBezTo>
                  <a:cubicBezTo>
                    <a:pt x="152" y="0"/>
                    <a:pt x="152"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1" y="0"/>
                  </a:cubicBezTo>
                  <a:cubicBezTo>
                    <a:pt x="151" y="0"/>
                    <a:pt x="151"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50" y="0"/>
                  </a:cubicBezTo>
                  <a:cubicBezTo>
                    <a:pt x="150" y="0"/>
                    <a:pt x="150"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9" y="0"/>
                    <a:pt x="149" y="0"/>
                    <a:pt x="149"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8" y="0"/>
                    <a:pt x="148" y="0"/>
                  </a:cubicBezTo>
                  <a:cubicBezTo>
                    <a:pt x="148" y="0"/>
                    <a:pt x="147" y="0"/>
                    <a:pt x="147" y="0"/>
                  </a:cubicBezTo>
                </a:path>
              </a:pathLst>
            </a:custGeom>
            <a:solidFill>
              <a:srgbClr val="FF0000"/>
            </a:solidFill>
            <a:ln>
              <a:noFill/>
            </a:ln>
          </p:spPr>
          <p:txBody>
            <a:bodyPr vert="horz" wrap="square" lIns="121904" tIns="60952" rIns="121904" bIns="60952" numCol="1" anchor="t" anchorCtr="0" compatLnSpc="1"/>
            <a:lstStyle/>
            <a:p>
              <a:endParaRPr lang="zh-CN" altLang="en-US"/>
            </a:p>
          </p:txBody>
        </p:sp>
        <p:sp>
          <p:nvSpPr>
            <p:cNvPr id="166" name="Freeform 55"/>
            <p:cNvSpPr/>
            <p:nvPr/>
          </p:nvSpPr>
          <p:spPr bwMode="auto">
            <a:xfrm>
              <a:off x="4905375" y="3159323"/>
              <a:ext cx="190500" cy="190500"/>
            </a:xfrm>
            <a:custGeom>
              <a:avLst/>
              <a:gdLst>
                <a:gd name="T0" fmla="*/ 39 w 39"/>
                <a:gd name="T1" fmla="*/ 0 h 39"/>
                <a:gd name="T2" fmla="*/ 39 w 39"/>
                <a:gd name="T3" fmla="*/ 0 h 39"/>
                <a:gd name="T4" fmla="*/ 0 w 39"/>
                <a:gd name="T5" fmla="*/ 39 h 39"/>
                <a:gd name="T6" fmla="*/ 0 w 39"/>
                <a:gd name="T7" fmla="*/ 39 h 39"/>
                <a:gd name="T8" fmla="*/ 0 w 39"/>
                <a:gd name="T9" fmla="*/ 39 h 39"/>
                <a:gd name="T10" fmla="*/ 0 w 39"/>
                <a:gd name="T11" fmla="*/ 39 h 39"/>
                <a:gd name="T12" fmla="*/ 0 w 39"/>
                <a:gd name="T13" fmla="*/ 39 h 39"/>
                <a:gd name="T14" fmla="*/ 0 w 39"/>
                <a:gd name="T15" fmla="*/ 39 h 39"/>
                <a:gd name="T16" fmla="*/ 39 w 39"/>
                <a:gd name="T17" fmla="*/ 0 h 39"/>
                <a:gd name="T18" fmla="*/ 39 w 39"/>
                <a:gd name="T19" fmla="*/ 0 h 39"/>
                <a:gd name="T20" fmla="*/ 39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9" y="0"/>
                  </a:moveTo>
                  <a:cubicBezTo>
                    <a:pt x="39" y="0"/>
                    <a:pt x="39" y="0"/>
                    <a:pt x="39" y="0"/>
                  </a:cubicBezTo>
                  <a:cubicBezTo>
                    <a:pt x="28" y="14"/>
                    <a:pt x="15" y="27"/>
                    <a:pt x="0" y="39"/>
                  </a:cubicBezTo>
                  <a:cubicBezTo>
                    <a:pt x="0" y="39"/>
                    <a:pt x="0" y="39"/>
                    <a:pt x="0" y="39"/>
                  </a:cubicBezTo>
                  <a:cubicBezTo>
                    <a:pt x="0" y="39"/>
                    <a:pt x="0" y="39"/>
                    <a:pt x="0" y="39"/>
                  </a:cubicBezTo>
                  <a:cubicBezTo>
                    <a:pt x="0" y="39"/>
                    <a:pt x="0" y="39"/>
                    <a:pt x="0" y="39"/>
                  </a:cubicBezTo>
                  <a:cubicBezTo>
                    <a:pt x="0" y="39"/>
                    <a:pt x="0" y="39"/>
                    <a:pt x="0" y="39"/>
                  </a:cubicBezTo>
                  <a:cubicBezTo>
                    <a:pt x="0" y="39"/>
                    <a:pt x="0" y="39"/>
                    <a:pt x="0" y="39"/>
                  </a:cubicBezTo>
                  <a:cubicBezTo>
                    <a:pt x="15" y="27"/>
                    <a:pt x="28" y="14"/>
                    <a:pt x="39" y="0"/>
                  </a:cubicBezTo>
                  <a:cubicBezTo>
                    <a:pt x="39" y="0"/>
                    <a:pt x="39" y="0"/>
                    <a:pt x="39" y="0"/>
                  </a:cubicBezTo>
                  <a:cubicBezTo>
                    <a:pt x="39" y="0"/>
                    <a:pt x="39" y="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7" name="Freeform 56"/>
            <p:cNvSpPr/>
            <p:nvPr/>
          </p:nvSpPr>
          <p:spPr bwMode="auto">
            <a:xfrm>
              <a:off x="5222875" y="2797372"/>
              <a:ext cx="204788" cy="166688"/>
            </a:xfrm>
            <a:custGeom>
              <a:avLst/>
              <a:gdLst>
                <a:gd name="T0" fmla="*/ 42 w 42"/>
                <a:gd name="T1" fmla="*/ 0 h 34"/>
                <a:gd name="T2" fmla="*/ 13 w 42"/>
                <a:gd name="T3" fmla="*/ 4 h 34"/>
                <a:gd name="T4" fmla="*/ 0 w 42"/>
                <a:gd name="T5" fmla="*/ 34 h 34"/>
                <a:gd name="T6" fmla="*/ 34 w 42"/>
                <a:gd name="T7" fmla="*/ 26 h 34"/>
                <a:gd name="T8" fmla="*/ 42 w 42"/>
                <a:gd name="T9" fmla="*/ 0 h 34"/>
              </a:gdLst>
              <a:ahLst/>
              <a:cxnLst>
                <a:cxn ang="0">
                  <a:pos x="T0" y="T1"/>
                </a:cxn>
                <a:cxn ang="0">
                  <a:pos x="T2" y="T3"/>
                </a:cxn>
                <a:cxn ang="0">
                  <a:pos x="T4" y="T5"/>
                </a:cxn>
                <a:cxn ang="0">
                  <a:pos x="T6" y="T7"/>
                </a:cxn>
                <a:cxn ang="0">
                  <a:pos x="T8" y="T9"/>
                </a:cxn>
              </a:cxnLst>
              <a:rect l="0" t="0" r="r" b="b"/>
              <a:pathLst>
                <a:path w="42" h="34">
                  <a:moveTo>
                    <a:pt x="42" y="0"/>
                  </a:moveTo>
                  <a:cubicBezTo>
                    <a:pt x="32" y="0"/>
                    <a:pt x="23" y="2"/>
                    <a:pt x="13" y="4"/>
                  </a:cubicBezTo>
                  <a:cubicBezTo>
                    <a:pt x="10" y="14"/>
                    <a:pt x="5" y="24"/>
                    <a:pt x="0" y="34"/>
                  </a:cubicBezTo>
                  <a:cubicBezTo>
                    <a:pt x="11" y="30"/>
                    <a:pt x="22" y="27"/>
                    <a:pt x="34" y="26"/>
                  </a:cubicBezTo>
                  <a:cubicBezTo>
                    <a:pt x="37" y="17"/>
                    <a:pt x="39" y="9"/>
                    <a:pt x="42"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8" name="Freeform 57"/>
            <p:cNvSpPr/>
            <p:nvPr/>
          </p:nvSpPr>
          <p:spPr bwMode="auto">
            <a:xfrm>
              <a:off x="5095875" y="2924372"/>
              <a:ext cx="293688" cy="234951"/>
            </a:xfrm>
            <a:custGeom>
              <a:avLst/>
              <a:gdLst>
                <a:gd name="T0" fmla="*/ 60 w 60"/>
                <a:gd name="T1" fmla="*/ 0 h 48"/>
                <a:gd name="T2" fmla="*/ 26 w 60"/>
                <a:gd name="T3" fmla="*/ 8 h 48"/>
                <a:gd name="T4" fmla="*/ 0 w 60"/>
                <a:gd name="T5" fmla="*/ 48 h 48"/>
                <a:gd name="T6" fmla="*/ 48 w 60"/>
                <a:gd name="T7" fmla="*/ 27 h 48"/>
                <a:gd name="T8" fmla="*/ 60 w 60"/>
                <a:gd name="T9" fmla="*/ 0 h 48"/>
              </a:gdLst>
              <a:ahLst/>
              <a:cxnLst>
                <a:cxn ang="0">
                  <a:pos x="T0" y="T1"/>
                </a:cxn>
                <a:cxn ang="0">
                  <a:pos x="T2" y="T3"/>
                </a:cxn>
                <a:cxn ang="0">
                  <a:pos x="T4" y="T5"/>
                </a:cxn>
                <a:cxn ang="0">
                  <a:pos x="T6" y="T7"/>
                </a:cxn>
                <a:cxn ang="0">
                  <a:pos x="T8" y="T9"/>
                </a:cxn>
              </a:cxnLst>
              <a:rect l="0" t="0" r="r" b="b"/>
              <a:pathLst>
                <a:path w="60" h="48">
                  <a:moveTo>
                    <a:pt x="60" y="0"/>
                  </a:moveTo>
                  <a:cubicBezTo>
                    <a:pt x="48" y="1"/>
                    <a:pt x="37" y="4"/>
                    <a:pt x="26" y="8"/>
                  </a:cubicBezTo>
                  <a:cubicBezTo>
                    <a:pt x="19" y="22"/>
                    <a:pt x="10" y="35"/>
                    <a:pt x="0" y="48"/>
                  </a:cubicBezTo>
                  <a:cubicBezTo>
                    <a:pt x="14" y="38"/>
                    <a:pt x="31" y="31"/>
                    <a:pt x="48" y="27"/>
                  </a:cubicBezTo>
                  <a:cubicBezTo>
                    <a:pt x="52" y="18"/>
                    <a:pt x="56" y="9"/>
                    <a:pt x="60"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69" name="Freeform 58"/>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0" name="Freeform 59"/>
            <p:cNvSpPr/>
            <p:nvPr/>
          </p:nvSpPr>
          <p:spPr bwMode="auto">
            <a:xfrm>
              <a:off x="5095875" y="2818009"/>
              <a:ext cx="190500" cy="341314"/>
            </a:xfrm>
            <a:custGeom>
              <a:avLst/>
              <a:gdLst>
                <a:gd name="T0" fmla="*/ 39 w 39"/>
                <a:gd name="T1" fmla="*/ 0 h 70"/>
                <a:gd name="T2" fmla="*/ 39 w 39"/>
                <a:gd name="T3" fmla="*/ 0 h 70"/>
                <a:gd name="T4" fmla="*/ 0 w 39"/>
                <a:gd name="T5" fmla="*/ 70 h 70"/>
                <a:gd name="T6" fmla="*/ 0 w 39"/>
                <a:gd name="T7" fmla="*/ 70 h 70"/>
                <a:gd name="T8" fmla="*/ 0 w 39"/>
                <a:gd name="T9" fmla="*/ 70 h 70"/>
                <a:gd name="T10" fmla="*/ 26 w 39"/>
                <a:gd name="T11" fmla="*/ 30 h 70"/>
                <a:gd name="T12" fmla="*/ 39 w 39"/>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9" h="70">
                  <a:moveTo>
                    <a:pt x="39" y="0"/>
                  </a:moveTo>
                  <a:cubicBezTo>
                    <a:pt x="39" y="0"/>
                    <a:pt x="39" y="0"/>
                    <a:pt x="39" y="0"/>
                  </a:cubicBezTo>
                  <a:cubicBezTo>
                    <a:pt x="30" y="26"/>
                    <a:pt x="17" y="49"/>
                    <a:pt x="0" y="70"/>
                  </a:cubicBezTo>
                  <a:cubicBezTo>
                    <a:pt x="0" y="70"/>
                    <a:pt x="0" y="70"/>
                    <a:pt x="0" y="70"/>
                  </a:cubicBezTo>
                  <a:cubicBezTo>
                    <a:pt x="0" y="70"/>
                    <a:pt x="0" y="70"/>
                    <a:pt x="0" y="70"/>
                  </a:cubicBezTo>
                  <a:cubicBezTo>
                    <a:pt x="10" y="57"/>
                    <a:pt x="19" y="44"/>
                    <a:pt x="26" y="30"/>
                  </a:cubicBezTo>
                  <a:cubicBezTo>
                    <a:pt x="31" y="20"/>
                    <a:pt x="36" y="10"/>
                    <a:pt x="3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1" name="Freeform 60"/>
            <p:cNvSpPr/>
            <p:nvPr/>
          </p:nvSpPr>
          <p:spPr bwMode="auto">
            <a:xfrm>
              <a:off x="5095875" y="3056135"/>
              <a:ext cx="234951" cy="103188"/>
            </a:xfrm>
            <a:custGeom>
              <a:avLst/>
              <a:gdLst>
                <a:gd name="T0" fmla="*/ 48 w 48"/>
                <a:gd name="T1" fmla="*/ 0 h 21"/>
                <a:gd name="T2" fmla="*/ 0 w 48"/>
                <a:gd name="T3" fmla="*/ 21 h 21"/>
                <a:gd name="T4" fmla="*/ 0 w 48"/>
                <a:gd name="T5" fmla="*/ 21 h 21"/>
                <a:gd name="T6" fmla="*/ 48 w 48"/>
                <a:gd name="T7" fmla="*/ 0 h 21"/>
                <a:gd name="T8" fmla="*/ 48 w 48"/>
                <a:gd name="T9" fmla="*/ 0 h 21"/>
              </a:gdLst>
              <a:ahLst/>
              <a:cxnLst>
                <a:cxn ang="0">
                  <a:pos x="T0" y="T1"/>
                </a:cxn>
                <a:cxn ang="0">
                  <a:pos x="T2" y="T3"/>
                </a:cxn>
                <a:cxn ang="0">
                  <a:pos x="T4" y="T5"/>
                </a:cxn>
                <a:cxn ang="0">
                  <a:pos x="T6" y="T7"/>
                </a:cxn>
                <a:cxn ang="0">
                  <a:pos x="T8" y="T9"/>
                </a:cxn>
              </a:cxnLst>
              <a:rect l="0" t="0" r="r" b="b"/>
              <a:pathLst>
                <a:path w="48" h="21">
                  <a:moveTo>
                    <a:pt x="48" y="0"/>
                  </a:moveTo>
                  <a:cubicBezTo>
                    <a:pt x="31" y="4"/>
                    <a:pt x="14" y="11"/>
                    <a:pt x="0" y="21"/>
                  </a:cubicBezTo>
                  <a:cubicBezTo>
                    <a:pt x="0" y="21"/>
                    <a:pt x="0" y="21"/>
                    <a:pt x="0" y="21"/>
                  </a:cubicBezTo>
                  <a:cubicBezTo>
                    <a:pt x="14" y="11"/>
                    <a:pt x="31" y="4"/>
                    <a:pt x="48" y="0"/>
                  </a:cubicBezTo>
                  <a:cubicBezTo>
                    <a:pt x="48" y="0"/>
                    <a:pt x="48" y="0"/>
                    <a:pt x="48"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2" name="Oval 61"/>
            <p:cNvSpPr>
              <a:spLocks noChangeArrowheads="1"/>
            </p:cNvSpPr>
            <p:nvPr/>
          </p:nvSpPr>
          <p:spPr bwMode="auto">
            <a:xfrm>
              <a:off x="5095875" y="31593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3" name="Freeform 62"/>
            <p:cNvSpPr/>
            <p:nvPr/>
          </p:nvSpPr>
          <p:spPr bwMode="auto">
            <a:xfrm>
              <a:off x="4545011" y="3476823"/>
              <a:ext cx="166688" cy="200025"/>
            </a:xfrm>
            <a:custGeom>
              <a:avLst/>
              <a:gdLst>
                <a:gd name="T0" fmla="*/ 34 w 34"/>
                <a:gd name="T1" fmla="*/ 0 h 41"/>
                <a:gd name="T2" fmla="*/ 4 w 34"/>
                <a:gd name="T3" fmla="*/ 13 h 41"/>
                <a:gd name="T4" fmla="*/ 0 w 34"/>
                <a:gd name="T5" fmla="*/ 41 h 41"/>
                <a:gd name="T6" fmla="*/ 26 w 34"/>
                <a:gd name="T7" fmla="*/ 33 h 41"/>
                <a:gd name="T8" fmla="*/ 34 w 34"/>
                <a:gd name="T9" fmla="*/ 0 h 41"/>
              </a:gdLst>
              <a:ahLst/>
              <a:cxnLst>
                <a:cxn ang="0">
                  <a:pos x="T0" y="T1"/>
                </a:cxn>
                <a:cxn ang="0">
                  <a:pos x="T2" y="T3"/>
                </a:cxn>
                <a:cxn ang="0">
                  <a:pos x="T4" y="T5"/>
                </a:cxn>
                <a:cxn ang="0">
                  <a:pos x="T6" y="T7"/>
                </a:cxn>
                <a:cxn ang="0">
                  <a:pos x="T8" y="T9"/>
                </a:cxn>
              </a:cxnLst>
              <a:rect l="0" t="0" r="r" b="b"/>
              <a:pathLst>
                <a:path w="34" h="41">
                  <a:moveTo>
                    <a:pt x="34" y="0"/>
                  </a:moveTo>
                  <a:cubicBezTo>
                    <a:pt x="25" y="5"/>
                    <a:pt x="15" y="9"/>
                    <a:pt x="4" y="13"/>
                  </a:cubicBezTo>
                  <a:cubicBezTo>
                    <a:pt x="2" y="22"/>
                    <a:pt x="1" y="32"/>
                    <a:pt x="0" y="41"/>
                  </a:cubicBezTo>
                  <a:cubicBezTo>
                    <a:pt x="9" y="39"/>
                    <a:pt x="18" y="36"/>
                    <a:pt x="26" y="33"/>
                  </a:cubicBezTo>
                  <a:cubicBezTo>
                    <a:pt x="28" y="22"/>
                    <a:pt x="31" y="11"/>
                    <a:pt x="34"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4" name="Freeform 63"/>
            <p:cNvSpPr/>
            <p:nvPr/>
          </p:nvSpPr>
          <p:spPr bwMode="auto">
            <a:xfrm>
              <a:off x="4672011" y="3349823"/>
              <a:ext cx="233363" cy="287339"/>
            </a:xfrm>
            <a:custGeom>
              <a:avLst/>
              <a:gdLst>
                <a:gd name="T0" fmla="*/ 48 w 48"/>
                <a:gd name="T1" fmla="*/ 0 h 59"/>
                <a:gd name="T2" fmla="*/ 8 w 48"/>
                <a:gd name="T3" fmla="*/ 26 h 59"/>
                <a:gd name="T4" fmla="*/ 0 w 48"/>
                <a:gd name="T5" fmla="*/ 59 h 59"/>
                <a:gd name="T6" fmla="*/ 27 w 48"/>
                <a:gd name="T7" fmla="*/ 48 h 59"/>
                <a:gd name="T8" fmla="*/ 48 w 48"/>
                <a:gd name="T9" fmla="*/ 0 h 59"/>
              </a:gdLst>
              <a:ahLst/>
              <a:cxnLst>
                <a:cxn ang="0">
                  <a:pos x="T0" y="T1"/>
                </a:cxn>
                <a:cxn ang="0">
                  <a:pos x="T2" y="T3"/>
                </a:cxn>
                <a:cxn ang="0">
                  <a:pos x="T4" y="T5"/>
                </a:cxn>
                <a:cxn ang="0">
                  <a:pos x="T6" y="T7"/>
                </a:cxn>
                <a:cxn ang="0">
                  <a:pos x="T8" y="T9"/>
                </a:cxn>
              </a:cxnLst>
              <a:rect l="0" t="0" r="r" b="b"/>
              <a:pathLst>
                <a:path w="48" h="59">
                  <a:moveTo>
                    <a:pt x="48" y="0"/>
                  </a:moveTo>
                  <a:cubicBezTo>
                    <a:pt x="36" y="10"/>
                    <a:pt x="22" y="18"/>
                    <a:pt x="8" y="26"/>
                  </a:cubicBezTo>
                  <a:cubicBezTo>
                    <a:pt x="5" y="37"/>
                    <a:pt x="2" y="48"/>
                    <a:pt x="0" y="59"/>
                  </a:cubicBezTo>
                  <a:cubicBezTo>
                    <a:pt x="9" y="56"/>
                    <a:pt x="18" y="52"/>
                    <a:pt x="27" y="48"/>
                  </a:cubicBezTo>
                  <a:cubicBezTo>
                    <a:pt x="31" y="30"/>
                    <a:pt x="38" y="14"/>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5" name="Freeform 64"/>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1" y="14"/>
                    <a:pt x="21" y="0"/>
                  </a:cubicBezTo>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6" name="Freeform 65"/>
            <p:cNvSpPr/>
            <p:nvPr/>
          </p:nvSpPr>
          <p:spPr bwMode="auto">
            <a:xfrm>
              <a:off x="4564061" y="3349823"/>
              <a:ext cx="341313" cy="190500"/>
            </a:xfrm>
            <a:custGeom>
              <a:avLst/>
              <a:gdLst>
                <a:gd name="T0" fmla="*/ 70 w 70"/>
                <a:gd name="T1" fmla="*/ 0 h 39"/>
                <a:gd name="T2" fmla="*/ 0 w 70"/>
                <a:gd name="T3" fmla="*/ 39 h 39"/>
                <a:gd name="T4" fmla="*/ 0 w 70"/>
                <a:gd name="T5" fmla="*/ 39 h 39"/>
                <a:gd name="T6" fmla="*/ 30 w 70"/>
                <a:gd name="T7" fmla="*/ 26 h 39"/>
                <a:gd name="T8" fmla="*/ 70 w 70"/>
                <a:gd name="T9" fmla="*/ 0 h 39"/>
                <a:gd name="T10" fmla="*/ 70 w 70"/>
                <a:gd name="T11" fmla="*/ 0 h 39"/>
                <a:gd name="T12" fmla="*/ 70 w 70"/>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70" h="39">
                  <a:moveTo>
                    <a:pt x="70" y="0"/>
                  </a:moveTo>
                  <a:cubicBezTo>
                    <a:pt x="49" y="16"/>
                    <a:pt x="26" y="30"/>
                    <a:pt x="0" y="39"/>
                  </a:cubicBezTo>
                  <a:cubicBezTo>
                    <a:pt x="0" y="39"/>
                    <a:pt x="0" y="39"/>
                    <a:pt x="0" y="39"/>
                  </a:cubicBezTo>
                  <a:cubicBezTo>
                    <a:pt x="11" y="35"/>
                    <a:pt x="21" y="31"/>
                    <a:pt x="30" y="26"/>
                  </a:cubicBezTo>
                  <a:cubicBezTo>
                    <a:pt x="44" y="18"/>
                    <a:pt x="58" y="10"/>
                    <a:pt x="70" y="0"/>
                  </a:cubicBezTo>
                  <a:cubicBezTo>
                    <a:pt x="70" y="0"/>
                    <a:pt x="70" y="0"/>
                    <a:pt x="70" y="0"/>
                  </a:cubicBezTo>
                  <a:cubicBezTo>
                    <a:pt x="70" y="0"/>
                    <a:pt x="70" y="0"/>
                    <a:pt x="70"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7" name="Freeform 66"/>
            <p:cNvSpPr/>
            <p:nvPr/>
          </p:nvSpPr>
          <p:spPr bwMode="auto">
            <a:xfrm>
              <a:off x="4803775" y="3349823"/>
              <a:ext cx="101600" cy="233363"/>
            </a:xfrm>
            <a:custGeom>
              <a:avLst/>
              <a:gdLst>
                <a:gd name="T0" fmla="*/ 21 w 21"/>
                <a:gd name="T1" fmla="*/ 0 h 48"/>
                <a:gd name="T2" fmla="*/ 21 w 21"/>
                <a:gd name="T3" fmla="*/ 0 h 48"/>
                <a:gd name="T4" fmla="*/ 0 w 21"/>
                <a:gd name="T5" fmla="*/ 48 h 48"/>
                <a:gd name="T6" fmla="*/ 0 w 21"/>
                <a:gd name="T7" fmla="*/ 48 h 48"/>
                <a:gd name="T8" fmla="*/ 21 w 21"/>
                <a:gd name="T9" fmla="*/ 0 h 48"/>
              </a:gdLst>
              <a:ahLst/>
              <a:cxnLst>
                <a:cxn ang="0">
                  <a:pos x="T0" y="T1"/>
                </a:cxn>
                <a:cxn ang="0">
                  <a:pos x="T2" y="T3"/>
                </a:cxn>
                <a:cxn ang="0">
                  <a:pos x="T4" y="T5"/>
                </a:cxn>
                <a:cxn ang="0">
                  <a:pos x="T6" y="T7"/>
                </a:cxn>
                <a:cxn ang="0">
                  <a:pos x="T8" y="T9"/>
                </a:cxn>
              </a:cxnLst>
              <a:rect l="0" t="0" r="r" b="b"/>
              <a:pathLst>
                <a:path w="21" h="48">
                  <a:moveTo>
                    <a:pt x="21" y="0"/>
                  </a:moveTo>
                  <a:cubicBezTo>
                    <a:pt x="21" y="0"/>
                    <a:pt x="21" y="0"/>
                    <a:pt x="21" y="0"/>
                  </a:cubicBezTo>
                  <a:cubicBezTo>
                    <a:pt x="11" y="14"/>
                    <a:pt x="4" y="30"/>
                    <a:pt x="0" y="48"/>
                  </a:cubicBezTo>
                  <a:cubicBezTo>
                    <a:pt x="0" y="48"/>
                    <a:pt x="0" y="48"/>
                    <a:pt x="0" y="48"/>
                  </a:cubicBezTo>
                  <a:cubicBezTo>
                    <a:pt x="4" y="30"/>
                    <a:pt x="12" y="14"/>
                    <a:pt x="21" y="0"/>
                  </a:cubicBezTo>
                </a:path>
              </a:pathLst>
            </a:custGeom>
            <a:solidFill>
              <a:srgbClr val="894D5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8" name="Oval 67"/>
            <p:cNvSpPr>
              <a:spLocks noChangeArrowheads="1"/>
            </p:cNvSpPr>
            <p:nvPr/>
          </p:nvSpPr>
          <p:spPr bwMode="auto">
            <a:xfrm>
              <a:off x="4905375" y="3349823"/>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79" name="Freeform 68"/>
            <p:cNvSpPr>
              <a:spLocks noEditPoints="1"/>
            </p:cNvSpPr>
            <p:nvPr/>
          </p:nvSpPr>
          <p:spPr bwMode="auto">
            <a:xfrm>
              <a:off x="6427786" y="4076898"/>
              <a:ext cx="122239" cy="14288"/>
            </a:xfrm>
            <a:custGeom>
              <a:avLst/>
              <a:gdLst>
                <a:gd name="T0" fmla="*/ 0 w 25"/>
                <a:gd name="T1" fmla="*/ 3 h 3"/>
                <a:gd name="T2" fmla="*/ 0 w 25"/>
                <a:gd name="T3" fmla="*/ 3 h 3"/>
                <a:gd name="T4" fmla="*/ 0 w 25"/>
                <a:gd name="T5" fmla="*/ 3 h 3"/>
                <a:gd name="T6" fmla="*/ 0 w 25"/>
                <a:gd name="T7" fmla="*/ 3 h 3"/>
                <a:gd name="T8" fmla="*/ 0 w 25"/>
                <a:gd name="T9" fmla="*/ 3 h 3"/>
                <a:gd name="T10" fmla="*/ 0 w 25"/>
                <a:gd name="T11" fmla="*/ 3 h 3"/>
                <a:gd name="T12" fmla="*/ 1 w 25"/>
                <a:gd name="T13" fmla="*/ 3 h 3"/>
                <a:gd name="T14" fmla="*/ 0 w 25"/>
                <a:gd name="T15" fmla="*/ 3 h 3"/>
                <a:gd name="T16" fmla="*/ 1 w 25"/>
                <a:gd name="T17" fmla="*/ 3 h 3"/>
                <a:gd name="T18" fmla="*/ 25 w 25"/>
                <a:gd name="T19" fmla="*/ 0 h 3"/>
                <a:gd name="T20" fmla="*/ 1 w 25"/>
                <a:gd name="T21" fmla="*/ 3 h 3"/>
                <a:gd name="T22" fmla="*/ 25 w 25"/>
                <a:gd name="T23" fmla="*/ 0 h 3"/>
                <a:gd name="T24" fmla="*/ 25 w 25"/>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1" y="3"/>
                  </a:moveTo>
                  <a:cubicBezTo>
                    <a:pt x="1" y="3"/>
                    <a:pt x="0" y="3"/>
                    <a:pt x="0" y="3"/>
                  </a:cubicBezTo>
                  <a:cubicBezTo>
                    <a:pt x="0" y="3"/>
                    <a:pt x="1" y="3"/>
                    <a:pt x="1" y="3"/>
                  </a:cubicBezTo>
                  <a:moveTo>
                    <a:pt x="25" y="0"/>
                  </a:moveTo>
                  <a:cubicBezTo>
                    <a:pt x="17" y="0"/>
                    <a:pt x="9" y="1"/>
                    <a:pt x="1" y="3"/>
                  </a:cubicBezTo>
                  <a:cubicBezTo>
                    <a:pt x="9" y="1"/>
                    <a:pt x="17" y="0"/>
                    <a:pt x="25" y="0"/>
                  </a:cubicBezTo>
                  <a:cubicBezTo>
                    <a:pt x="25" y="0"/>
                    <a:pt x="25" y="0"/>
                    <a:pt x="25" y="0"/>
                  </a:cubicBezTo>
                </a:path>
              </a:pathLst>
            </a:cu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0" name="Freeform 69"/>
            <p:cNvSpPr>
              <a:spLocks noEditPoints="1"/>
            </p:cNvSpPr>
            <p:nvPr/>
          </p:nvSpPr>
          <p:spPr bwMode="auto">
            <a:xfrm>
              <a:off x="5822949" y="4076898"/>
              <a:ext cx="727074" cy="727075"/>
            </a:xfrm>
            <a:custGeom>
              <a:avLst/>
              <a:gdLst>
                <a:gd name="T0" fmla="*/ 30 w 149"/>
                <a:gd name="T1" fmla="*/ 106 h 149"/>
                <a:gd name="T2" fmla="*/ 5 w 149"/>
                <a:gd name="T3" fmla="*/ 118 h 149"/>
                <a:gd name="T4" fmla="*/ 0 w 149"/>
                <a:gd name="T5" fmla="*/ 149 h 149"/>
                <a:gd name="T6" fmla="*/ 21 w 149"/>
                <a:gd name="T7" fmla="*/ 143 h 149"/>
                <a:gd name="T8" fmla="*/ 30 w 149"/>
                <a:gd name="T9" fmla="*/ 106 h 149"/>
                <a:gd name="T10" fmla="*/ 149 w 149"/>
                <a:gd name="T11" fmla="*/ 0 h 149"/>
                <a:gd name="T12" fmla="*/ 125 w 149"/>
                <a:gd name="T13" fmla="*/ 3 h 149"/>
                <a:gd name="T14" fmla="*/ 125 w 149"/>
                <a:gd name="T15" fmla="*/ 3 h 149"/>
                <a:gd name="T16" fmla="*/ 124 w 149"/>
                <a:gd name="T17" fmla="*/ 3 h 149"/>
                <a:gd name="T18" fmla="*/ 124 w 149"/>
                <a:gd name="T19" fmla="*/ 3 h 149"/>
                <a:gd name="T20" fmla="*/ 124 w 149"/>
                <a:gd name="T21" fmla="*/ 3 h 149"/>
                <a:gd name="T22" fmla="*/ 124 w 149"/>
                <a:gd name="T23" fmla="*/ 3 h 149"/>
                <a:gd name="T24" fmla="*/ 124 w 149"/>
                <a:gd name="T25" fmla="*/ 3 h 149"/>
                <a:gd name="T26" fmla="*/ 118 w 149"/>
                <a:gd name="T27" fmla="*/ 5 h 149"/>
                <a:gd name="T28" fmla="*/ 107 w 149"/>
                <a:gd name="T29" fmla="*/ 29 h 149"/>
                <a:gd name="T30" fmla="*/ 143 w 149"/>
                <a:gd name="T31" fmla="*/ 20 h 149"/>
                <a:gd name="T32" fmla="*/ 149 w 149"/>
                <a:gd name="T3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 h="149">
                  <a:moveTo>
                    <a:pt x="30" y="106"/>
                  </a:moveTo>
                  <a:cubicBezTo>
                    <a:pt x="22" y="111"/>
                    <a:pt x="13" y="115"/>
                    <a:pt x="5" y="118"/>
                  </a:cubicBezTo>
                  <a:cubicBezTo>
                    <a:pt x="2" y="128"/>
                    <a:pt x="1" y="138"/>
                    <a:pt x="0" y="149"/>
                  </a:cubicBezTo>
                  <a:cubicBezTo>
                    <a:pt x="7" y="147"/>
                    <a:pt x="14" y="145"/>
                    <a:pt x="21" y="143"/>
                  </a:cubicBezTo>
                  <a:cubicBezTo>
                    <a:pt x="22" y="130"/>
                    <a:pt x="25" y="118"/>
                    <a:pt x="30" y="106"/>
                  </a:cubicBezTo>
                  <a:moveTo>
                    <a:pt x="149" y="0"/>
                  </a:moveTo>
                  <a:cubicBezTo>
                    <a:pt x="141" y="0"/>
                    <a:pt x="133" y="1"/>
                    <a:pt x="125" y="3"/>
                  </a:cubicBezTo>
                  <a:cubicBezTo>
                    <a:pt x="125" y="3"/>
                    <a:pt x="125" y="3"/>
                    <a:pt x="125" y="3"/>
                  </a:cubicBezTo>
                  <a:cubicBezTo>
                    <a:pt x="125" y="3"/>
                    <a:pt x="124" y="3"/>
                    <a:pt x="124" y="3"/>
                  </a:cubicBezTo>
                  <a:cubicBezTo>
                    <a:pt x="124" y="3"/>
                    <a:pt x="124" y="3"/>
                    <a:pt x="124" y="3"/>
                  </a:cubicBezTo>
                  <a:cubicBezTo>
                    <a:pt x="124" y="3"/>
                    <a:pt x="124" y="3"/>
                    <a:pt x="124" y="3"/>
                  </a:cubicBezTo>
                  <a:cubicBezTo>
                    <a:pt x="124" y="3"/>
                    <a:pt x="124" y="3"/>
                    <a:pt x="124" y="3"/>
                  </a:cubicBezTo>
                  <a:cubicBezTo>
                    <a:pt x="124" y="3"/>
                    <a:pt x="124" y="3"/>
                    <a:pt x="124" y="3"/>
                  </a:cubicBezTo>
                  <a:cubicBezTo>
                    <a:pt x="122" y="4"/>
                    <a:pt x="120" y="4"/>
                    <a:pt x="118" y="5"/>
                  </a:cubicBezTo>
                  <a:cubicBezTo>
                    <a:pt x="115" y="13"/>
                    <a:pt x="111" y="21"/>
                    <a:pt x="107" y="29"/>
                  </a:cubicBezTo>
                  <a:cubicBezTo>
                    <a:pt x="118" y="25"/>
                    <a:pt x="131" y="22"/>
                    <a:pt x="143" y="20"/>
                  </a:cubicBezTo>
                  <a:cubicBezTo>
                    <a:pt x="146" y="14"/>
                    <a:pt x="148" y="7"/>
                    <a:pt x="149"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1" name="Freeform 70"/>
            <p:cNvSpPr/>
            <p:nvPr/>
          </p:nvSpPr>
          <p:spPr bwMode="auto">
            <a:xfrm>
              <a:off x="5926136" y="4173735"/>
              <a:ext cx="595313" cy="600075"/>
            </a:xfrm>
            <a:custGeom>
              <a:avLst/>
              <a:gdLst>
                <a:gd name="T0" fmla="*/ 122 w 122"/>
                <a:gd name="T1" fmla="*/ 0 h 123"/>
                <a:gd name="T2" fmla="*/ 86 w 122"/>
                <a:gd name="T3" fmla="*/ 9 h 123"/>
                <a:gd name="T4" fmla="*/ 9 w 122"/>
                <a:gd name="T5" fmla="*/ 86 h 123"/>
                <a:gd name="T6" fmla="*/ 0 w 122"/>
                <a:gd name="T7" fmla="*/ 123 h 123"/>
                <a:gd name="T8" fmla="*/ 20 w 122"/>
                <a:gd name="T9" fmla="*/ 115 h 123"/>
                <a:gd name="T10" fmla="*/ 114 w 122"/>
                <a:gd name="T11" fmla="*/ 21 h 123"/>
                <a:gd name="T12" fmla="*/ 122 w 122"/>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122" h="123">
                  <a:moveTo>
                    <a:pt x="122" y="0"/>
                  </a:moveTo>
                  <a:cubicBezTo>
                    <a:pt x="110" y="2"/>
                    <a:pt x="97" y="5"/>
                    <a:pt x="86" y="9"/>
                  </a:cubicBezTo>
                  <a:cubicBezTo>
                    <a:pt x="68" y="42"/>
                    <a:pt x="41" y="69"/>
                    <a:pt x="9" y="86"/>
                  </a:cubicBezTo>
                  <a:cubicBezTo>
                    <a:pt x="4" y="98"/>
                    <a:pt x="1" y="110"/>
                    <a:pt x="0" y="123"/>
                  </a:cubicBezTo>
                  <a:cubicBezTo>
                    <a:pt x="7" y="121"/>
                    <a:pt x="14" y="118"/>
                    <a:pt x="20" y="115"/>
                  </a:cubicBezTo>
                  <a:cubicBezTo>
                    <a:pt x="30" y="67"/>
                    <a:pt x="67" y="30"/>
                    <a:pt x="114" y="21"/>
                  </a:cubicBezTo>
                  <a:cubicBezTo>
                    <a:pt x="117" y="14"/>
                    <a:pt x="120" y="8"/>
                    <a:pt x="122"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2" name="Freeform 71"/>
            <p:cNvSpPr/>
            <p:nvPr/>
          </p:nvSpPr>
          <p:spPr bwMode="auto">
            <a:xfrm>
              <a:off x="5848349" y="4100710"/>
              <a:ext cx="550863" cy="550863"/>
            </a:xfrm>
            <a:custGeom>
              <a:avLst/>
              <a:gdLst>
                <a:gd name="T0" fmla="*/ 113 w 113"/>
                <a:gd name="T1" fmla="*/ 0 h 113"/>
                <a:gd name="T2" fmla="*/ 113 w 113"/>
                <a:gd name="T3" fmla="*/ 0 h 113"/>
                <a:gd name="T4" fmla="*/ 0 w 113"/>
                <a:gd name="T5" fmla="*/ 113 h 113"/>
                <a:gd name="T6" fmla="*/ 0 w 113"/>
                <a:gd name="T7" fmla="*/ 113 h 113"/>
                <a:gd name="T8" fmla="*/ 25 w 113"/>
                <a:gd name="T9" fmla="*/ 101 h 113"/>
                <a:gd name="T10" fmla="*/ 102 w 113"/>
                <a:gd name="T11" fmla="*/ 24 h 113"/>
                <a:gd name="T12" fmla="*/ 113 w 113"/>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113" h="113">
                  <a:moveTo>
                    <a:pt x="113" y="0"/>
                  </a:moveTo>
                  <a:cubicBezTo>
                    <a:pt x="113" y="0"/>
                    <a:pt x="113" y="0"/>
                    <a:pt x="113" y="0"/>
                  </a:cubicBezTo>
                  <a:cubicBezTo>
                    <a:pt x="93" y="52"/>
                    <a:pt x="52" y="93"/>
                    <a:pt x="0" y="113"/>
                  </a:cubicBezTo>
                  <a:cubicBezTo>
                    <a:pt x="0" y="113"/>
                    <a:pt x="0" y="113"/>
                    <a:pt x="0" y="113"/>
                  </a:cubicBezTo>
                  <a:cubicBezTo>
                    <a:pt x="8" y="110"/>
                    <a:pt x="17" y="106"/>
                    <a:pt x="25" y="101"/>
                  </a:cubicBezTo>
                  <a:cubicBezTo>
                    <a:pt x="57" y="84"/>
                    <a:pt x="84" y="57"/>
                    <a:pt x="102" y="24"/>
                  </a:cubicBezTo>
                  <a:cubicBezTo>
                    <a:pt x="106" y="16"/>
                    <a:pt x="110" y="8"/>
                    <a:pt x="11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3" name="Freeform 72"/>
            <p:cNvSpPr/>
            <p:nvPr/>
          </p:nvSpPr>
          <p:spPr bwMode="auto">
            <a:xfrm>
              <a:off x="6022974" y="4276924"/>
              <a:ext cx="458788" cy="458788"/>
            </a:xfrm>
            <a:custGeom>
              <a:avLst/>
              <a:gdLst>
                <a:gd name="T0" fmla="*/ 94 w 94"/>
                <a:gd name="T1" fmla="*/ 0 h 94"/>
                <a:gd name="T2" fmla="*/ 0 w 94"/>
                <a:gd name="T3" fmla="*/ 94 h 94"/>
                <a:gd name="T4" fmla="*/ 0 w 94"/>
                <a:gd name="T5" fmla="*/ 94 h 94"/>
                <a:gd name="T6" fmla="*/ 94 w 94"/>
                <a:gd name="T7" fmla="*/ 0 h 94"/>
                <a:gd name="T8" fmla="*/ 94 w 94"/>
                <a:gd name="T9" fmla="*/ 0 h 94"/>
              </a:gdLst>
              <a:ahLst/>
              <a:cxnLst>
                <a:cxn ang="0">
                  <a:pos x="T0" y="T1"/>
                </a:cxn>
                <a:cxn ang="0">
                  <a:pos x="T2" y="T3"/>
                </a:cxn>
                <a:cxn ang="0">
                  <a:pos x="T4" y="T5"/>
                </a:cxn>
                <a:cxn ang="0">
                  <a:pos x="T6" y="T7"/>
                </a:cxn>
                <a:cxn ang="0">
                  <a:pos x="T8" y="T9"/>
                </a:cxn>
              </a:cxnLst>
              <a:rect l="0" t="0" r="r" b="b"/>
              <a:pathLst>
                <a:path w="94" h="94">
                  <a:moveTo>
                    <a:pt x="94" y="0"/>
                  </a:moveTo>
                  <a:cubicBezTo>
                    <a:pt x="47" y="9"/>
                    <a:pt x="10" y="46"/>
                    <a:pt x="0" y="94"/>
                  </a:cubicBezTo>
                  <a:cubicBezTo>
                    <a:pt x="0" y="94"/>
                    <a:pt x="0" y="94"/>
                    <a:pt x="0" y="94"/>
                  </a:cubicBezTo>
                  <a:cubicBezTo>
                    <a:pt x="10" y="46"/>
                    <a:pt x="47" y="9"/>
                    <a:pt x="94" y="0"/>
                  </a:cubicBezTo>
                  <a:cubicBezTo>
                    <a:pt x="94" y="0"/>
                    <a:pt x="94" y="0"/>
                    <a:pt x="94" y="0"/>
                  </a:cubicBezTo>
                </a:path>
              </a:pathLst>
            </a:custGeom>
            <a:solidFill>
              <a:srgbClr val="2D3838"/>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4" name="Freeform 73"/>
            <p:cNvSpPr/>
            <p:nvPr/>
          </p:nvSpPr>
          <p:spPr bwMode="auto">
            <a:xfrm>
              <a:off x="7272335" y="5096073"/>
              <a:ext cx="161925" cy="112713"/>
            </a:xfrm>
            <a:custGeom>
              <a:avLst/>
              <a:gdLst>
                <a:gd name="T0" fmla="*/ 33 w 33"/>
                <a:gd name="T1" fmla="*/ 0 h 23"/>
                <a:gd name="T2" fmla="*/ 8 w 33"/>
                <a:gd name="T3" fmla="*/ 3 h 23"/>
                <a:gd name="T4" fmla="*/ 0 w 33"/>
                <a:gd name="T5" fmla="*/ 23 h 23"/>
                <a:gd name="T6" fmla="*/ 28 w 33"/>
                <a:gd name="T7" fmla="*/ 16 h 23"/>
                <a:gd name="T8" fmla="*/ 33 w 33"/>
                <a:gd name="T9" fmla="*/ 0 h 23"/>
              </a:gdLst>
              <a:ahLst/>
              <a:cxnLst>
                <a:cxn ang="0">
                  <a:pos x="T0" y="T1"/>
                </a:cxn>
                <a:cxn ang="0">
                  <a:pos x="T2" y="T3"/>
                </a:cxn>
                <a:cxn ang="0">
                  <a:pos x="T4" y="T5"/>
                </a:cxn>
                <a:cxn ang="0">
                  <a:pos x="T6" y="T7"/>
                </a:cxn>
                <a:cxn ang="0">
                  <a:pos x="T8" y="T9"/>
                </a:cxn>
              </a:cxnLst>
              <a:rect l="0" t="0" r="r" b="b"/>
              <a:pathLst>
                <a:path w="33" h="23">
                  <a:moveTo>
                    <a:pt x="33" y="0"/>
                  </a:moveTo>
                  <a:cubicBezTo>
                    <a:pt x="24" y="0"/>
                    <a:pt x="16" y="1"/>
                    <a:pt x="8" y="3"/>
                  </a:cubicBezTo>
                  <a:cubicBezTo>
                    <a:pt x="6" y="10"/>
                    <a:pt x="3" y="16"/>
                    <a:pt x="0" y="23"/>
                  </a:cubicBezTo>
                  <a:cubicBezTo>
                    <a:pt x="9" y="19"/>
                    <a:pt x="18" y="17"/>
                    <a:pt x="28" y="16"/>
                  </a:cubicBezTo>
                  <a:cubicBezTo>
                    <a:pt x="30" y="11"/>
                    <a:pt x="31" y="5"/>
                    <a:pt x="3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5" name="Freeform 74"/>
            <p:cNvSpPr/>
            <p:nvPr/>
          </p:nvSpPr>
          <p:spPr bwMode="auto">
            <a:xfrm>
              <a:off x="7175498" y="5173861"/>
              <a:ext cx="233363" cy="171451"/>
            </a:xfrm>
            <a:custGeom>
              <a:avLst/>
              <a:gdLst>
                <a:gd name="T0" fmla="*/ 48 w 48"/>
                <a:gd name="T1" fmla="*/ 0 h 35"/>
                <a:gd name="T2" fmla="*/ 20 w 48"/>
                <a:gd name="T3" fmla="*/ 7 h 35"/>
                <a:gd name="T4" fmla="*/ 0 w 48"/>
                <a:gd name="T5" fmla="*/ 35 h 35"/>
                <a:gd name="T6" fmla="*/ 42 w 48"/>
                <a:gd name="T7" fmla="*/ 17 h 35"/>
                <a:gd name="T8" fmla="*/ 48 w 48"/>
                <a:gd name="T9" fmla="*/ 0 h 35"/>
              </a:gdLst>
              <a:ahLst/>
              <a:cxnLst>
                <a:cxn ang="0">
                  <a:pos x="T0" y="T1"/>
                </a:cxn>
                <a:cxn ang="0">
                  <a:pos x="T2" y="T3"/>
                </a:cxn>
                <a:cxn ang="0">
                  <a:pos x="T4" y="T5"/>
                </a:cxn>
                <a:cxn ang="0">
                  <a:pos x="T6" y="T7"/>
                </a:cxn>
                <a:cxn ang="0">
                  <a:pos x="T8" y="T9"/>
                </a:cxn>
              </a:cxnLst>
              <a:rect l="0" t="0" r="r" b="b"/>
              <a:pathLst>
                <a:path w="48" h="35">
                  <a:moveTo>
                    <a:pt x="48" y="0"/>
                  </a:moveTo>
                  <a:cubicBezTo>
                    <a:pt x="38" y="1"/>
                    <a:pt x="29" y="3"/>
                    <a:pt x="20" y="7"/>
                  </a:cubicBezTo>
                  <a:cubicBezTo>
                    <a:pt x="14" y="17"/>
                    <a:pt x="8" y="26"/>
                    <a:pt x="0" y="35"/>
                  </a:cubicBezTo>
                  <a:cubicBezTo>
                    <a:pt x="12" y="26"/>
                    <a:pt x="26" y="19"/>
                    <a:pt x="42" y="17"/>
                  </a:cubicBezTo>
                  <a:cubicBezTo>
                    <a:pt x="44" y="11"/>
                    <a:pt x="46" y="6"/>
                    <a:pt x="48"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6" name="Freeform 75"/>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7" name="Freeform 76"/>
            <p:cNvSpPr/>
            <p:nvPr/>
          </p:nvSpPr>
          <p:spPr bwMode="auto">
            <a:xfrm>
              <a:off x="7175498" y="5110361"/>
              <a:ext cx="136525" cy="234951"/>
            </a:xfrm>
            <a:custGeom>
              <a:avLst/>
              <a:gdLst>
                <a:gd name="T0" fmla="*/ 28 w 28"/>
                <a:gd name="T1" fmla="*/ 0 h 48"/>
                <a:gd name="T2" fmla="*/ 28 w 28"/>
                <a:gd name="T3" fmla="*/ 0 h 48"/>
                <a:gd name="T4" fmla="*/ 0 w 28"/>
                <a:gd name="T5" fmla="*/ 48 h 48"/>
                <a:gd name="T6" fmla="*/ 0 w 28"/>
                <a:gd name="T7" fmla="*/ 48 h 48"/>
                <a:gd name="T8" fmla="*/ 0 w 28"/>
                <a:gd name="T9" fmla="*/ 48 h 48"/>
                <a:gd name="T10" fmla="*/ 0 w 28"/>
                <a:gd name="T11" fmla="*/ 48 h 48"/>
                <a:gd name="T12" fmla="*/ 0 w 28"/>
                <a:gd name="T13" fmla="*/ 48 h 48"/>
                <a:gd name="T14" fmla="*/ 20 w 28"/>
                <a:gd name="T15" fmla="*/ 20 h 48"/>
                <a:gd name="T16" fmla="*/ 28 w 28"/>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8">
                  <a:moveTo>
                    <a:pt x="28" y="0"/>
                  </a:moveTo>
                  <a:cubicBezTo>
                    <a:pt x="28" y="0"/>
                    <a:pt x="28" y="0"/>
                    <a:pt x="28" y="0"/>
                  </a:cubicBezTo>
                  <a:cubicBezTo>
                    <a:pt x="22" y="18"/>
                    <a:pt x="12" y="34"/>
                    <a:pt x="0" y="48"/>
                  </a:cubicBezTo>
                  <a:cubicBezTo>
                    <a:pt x="0" y="48"/>
                    <a:pt x="0" y="48"/>
                    <a:pt x="0" y="48"/>
                  </a:cubicBezTo>
                  <a:cubicBezTo>
                    <a:pt x="0" y="48"/>
                    <a:pt x="0" y="48"/>
                    <a:pt x="0" y="48"/>
                  </a:cubicBezTo>
                  <a:cubicBezTo>
                    <a:pt x="0" y="48"/>
                    <a:pt x="0" y="48"/>
                    <a:pt x="0" y="48"/>
                  </a:cubicBezTo>
                  <a:cubicBezTo>
                    <a:pt x="0" y="48"/>
                    <a:pt x="0" y="48"/>
                    <a:pt x="0" y="48"/>
                  </a:cubicBezTo>
                  <a:cubicBezTo>
                    <a:pt x="8" y="39"/>
                    <a:pt x="14" y="30"/>
                    <a:pt x="20" y="20"/>
                  </a:cubicBezTo>
                  <a:cubicBezTo>
                    <a:pt x="23" y="13"/>
                    <a:pt x="26" y="7"/>
                    <a:pt x="2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8" name="Freeform 77"/>
            <p:cNvSpPr/>
            <p:nvPr/>
          </p:nvSpPr>
          <p:spPr bwMode="auto">
            <a:xfrm>
              <a:off x="7175498" y="5257999"/>
              <a:ext cx="204788" cy="87313"/>
            </a:xfrm>
            <a:custGeom>
              <a:avLst/>
              <a:gdLst>
                <a:gd name="T0" fmla="*/ 42 w 42"/>
                <a:gd name="T1" fmla="*/ 0 h 18"/>
                <a:gd name="T2" fmla="*/ 0 w 42"/>
                <a:gd name="T3" fmla="*/ 18 h 18"/>
                <a:gd name="T4" fmla="*/ 0 w 42"/>
                <a:gd name="T5" fmla="*/ 18 h 18"/>
                <a:gd name="T6" fmla="*/ 42 w 42"/>
                <a:gd name="T7" fmla="*/ 0 h 18"/>
                <a:gd name="T8" fmla="*/ 42 w 42"/>
                <a:gd name="T9" fmla="*/ 0 h 18"/>
              </a:gdLst>
              <a:ahLst/>
              <a:cxnLst>
                <a:cxn ang="0">
                  <a:pos x="T0" y="T1"/>
                </a:cxn>
                <a:cxn ang="0">
                  <a:pos x="T2" y="T3"/>
                </a:cxn>
                <a:cxn ang="0">
                  <a:pos x="T4" y="T5"/>
                </a:cxn>
                <a:cxn ang="0">
                  <a:pos x="T6" y="T7"/>
                </a:cxn>
                <a:cxn ang="0">
                  <a:pos x="T8" y="T9"/>
                </a:cxn>
              </a:cxnLst>
              <a:rect l="0" t="0" r="r" b="b"/>
              <a:pathLst>
                <a:path w="42" h="18">
                  <a:moveTo>
                    <a:pt x="42" y="0"/>
                  </a:moveTo>
                  <a:cubicBezTo>
                    <a:pt x="26" y="2"/>
                    <a:pt x="12" y="9"/>
                    <a:pt x="0" y="18"/>
                  </a:cubicBezTo>
                  <a:cubicBezTo>
                    <a:pt x="0" y="18"/>
                    <a:pt x="0" y="18"/>
                    <a:pt x="0" y="18"/>
                  </a:cubicBezTo>
                  <a:cubicBezTo>
                    <a:pt x="12" y="9"/>
                    <a:pt x="26" y="2"/>
                    <a:pt x="42" y="0"/>
                  </a:cubicBezTo>
                  <a:cubicBezTo>
                    <a:pt x="42" y="0"/>
                    <a:pt x="42" y="0"/>
                    <a:pt x="42"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89" name="Oval 78"/>
            <p:cNvSpPr>
              <a:spLocks noChangeArrowheads="1"/>
            </p:cNvSpPr>
            <p:nvPr/>
          </p:nvSpPr>
          <p:spPr bwMode="auto">
            <a:xfrm>
              <a:off x="7175498" y="5345311"/>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0" name="Freeform 79"/>
            <p:cNvSpPr/>
            <p:nvPr/>
          </p:nvSpPr>
          <p:spPr bwMode="auto">
            <a:xfrm>
              <a:off x="6843710" y="5521524"/>
              <a:ext cx="111125" cy="160339"/>
            </a:xfrm>
            <a:custGeom>
              <a:avLst/>
              <a:gdLst>
                <a:gd name="T0" fmla="*/ 23 w 23"/>
                <a:gd name="T1" fmla="*/ 0 h 33"/>
                <a:gd name="T2" fmla="*/ 3 w 23"/>
                <a:gd name="T3" fmla="*/ 9 h 33"/>
                <a:gd name="T4" fmla="*/ 0 w 23"/>
                <a:gd name="T5" fmla="*/ 33 h 33"/>
                <a:gd name="T6" fmla="*/ 16 w 23"/>
                <a:gd name="T7" fmla="*/ 29 h 33"/>
                <a:gd name="T8" fmla="*/ 23 w 23"/>
                <a:gd name="T9" fmla="*/ 0 h 33"/>
              </a:gdLst>
              <a:ahLst/>
              <a:cxnLst>
                <a:cxn ang="0">
                  <a:pos x="T0" y="T1"/>
                </a:cxn>
                <a:cxn ang="0">
                  <a:pos x="T2" y="T3"/>
                </a:cxn>
                <a:cxn ang="0">
                  <a:pos x="T4" y="T5"/>
                </a:cxn>
                <a:cxn ang="0">
                  <a:pos x="T6" y="T7"/>
                </a:cxn>
                <a:cxn ang="0">
                  <a:pos x="T8" y="T9"/>
                </a:cxn>
              </a:cxnLst>
              <a:rect l="0" t="0" r="r" b="b"/>
              <a:pathLst>
                <a:path w="23" h="33">
                  <a:moveTo>
                    <a:pt x="23" y="0"/>
                  </a:moveTo>
                  <a:cubicBezTo>
                    <a:pt x="17" y="4"/>
                    <a:pt x="10" y="7"/>
                    <a:pt x="3" y="9"/>
                  </a:cubicBezTo>
                  <a:cubicBezTo>
                    <a:pt x="2" y="17"/>
                    <a:pt x="0" y="25"/>
                    <a:pt x="0" y="33"/>
                  </a:cubicBezTo>
                  <a:cubicBezTo>
                    <a:pt x="6" y="32"/>
                    <a:pt x="11" y="31"/>
                    <a:pt x="16" y="29"/>
                  </a:cubicBezTo>
                  <a:cubicBezTo>
                    <a:pt x="17" y="19"/>
                    <a:pt x="20" y="9"/>
                    <a:pt x="23"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1" name="Freeform 80"/>
            <p:cNvSpPr/>
            <p:nvPr/>
          </p:nvSpPr>
          <p:spPr bwMode="auto">
            <a:xfrm>
              <a:off x="6921498" y="5427862"/>
              <a:ext cx="169863" cy="234951"/>
            </a:xfrm>
            <a:custGeom>
              <a:avLst/>
              <a:gdLst>
                <a:gd name="T0" fmla="*/ 35 w 35"/>
                <a:gd name="T1" fmla="*/ 0 h 48"/>
                <a:gd name="T2" fmla="*/ 7 w 35"/>
                <a:gd name="T3" fmla="*/ 19 h 48"/>
                <a:gd name="T4" fmla="*/ 0 w 35"/>
                <a:gd name="T5" fmla="*/ 48 h 48"/>
                <a:gd name="T6" fmla="*/ 17 w 35"/>
                <a:gd name="T7" fmla="*/ 41 h 48"/>
                <a:gd name="T8" fmla="*/ 35 w 35"/>
                <a:gd name="T9" fmla="*/ 0 h 48"/>
              </a:gdLst>
              <a:ahLst/>
              <a:cxnLst>
                <a:cxn ang="0">
                  <a:pos x="T0" y="T1"/>
                </a:cxn>
                <a:cxn ang="0">
                  <a:pos x="T2" y="T3"/>
                </a:cxn>
                <a:cxn ang="0">
                  <a:pos x="T4" y="T5"/>
                </a:cxn>
                <a:cxn ang="0">
                  <a:pos x="T6" y="T7"/>
                </a:cxn>
                <a:cxn ang="0">
                  <a:pos x="T8" y="T9"/>
                </a:cxn>
              </a:cxnLst>
              <a:rect l="0" t="0" r="r" b="b"/>
              <a:pathLst>
                <a:path w="35" h="48">
                  <a:moveTo>
                    <a:pt x="35" y="0"/>
                  </a:moveTo>
                  <a:cubicBezTo>
                    <a:pt x="26" y="7"/>
                    <a:pt x="17" y="14"/>
                    <a:pt x="7" y="19"/>
                  </a:cubicBezTo>
                  <a:cubicBezTo>
                    <a:pt x="4" y="28"/>
                    <a:pt x="1" y="38"/>
                    <a:pt x="0" y="48"/>
                  </a:cubicBezTo>
                  <a:cubicBezTo>
                    <a:pt x="6" y="46"/>
                    <a:pt x="12" y="44"/>
                    <a:pt x="17" y="41"/>
                  </a:cubicBezTo>
                  <a:cubicBezTo>
                    <a:pt x="20" y="26"/>
                    <a:pt x="26" y="12"/>
                    <a:pt x="35" y="0"/>
                  </a:cubicBezTo>
                </a:path>
              </a:pathLst>
            </a:custGeom>
            <a:solidFill>
              <a:srgbClr val="B0BBBB"/>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2" name="Freeform 81"/>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3" name="Freeform 82"/>
            <p:cNvSpPr/>
            <p:nvPr/>
          </p:nvSpPr>
          <p:spPr bwMode="auto">
            <a:xfrm>
              <a:off x="6857998" y="5427862"/>
              <a:ext cx="233363" cy="136525"/>
            </a:xfrm>
            <a:custGeom>
              <a:avLst/>
              <a:gdLst>
                <a:gd name="T0" fmla="*/ 48 w 48"/>
                <a:gd name="T1" fmla="*/ 0 h 28"/>
                <a:gd name="T2" fmla="*/ 0 w 48"/>
                <a:gd name="T3" fmla="*/ 28 h 28"/>
                <a:gd name="T4" fmla="*/ 0 w 48"/>
                <a:gd name="T5" fmla="*/ 28 h 28"/>
                <a:gd name="T6" fmla="*/ 20 w 48"/>
                <a:gd name="T7" fmla="*/ 19 h 28"/>
                <a:gd name="T8" fmla="*/ 48 w 48"/>
                <a:gd name="T9" fmla="*/ 0 h 28"/>
                <a:gd name="T10" fmla="*/ 48 w 48"/>
                <a:gd name="T11" fmla="*/ 0 h 28"/>
                <a:gd name="T12" fmla="*/ 48 w 48"/>
                <a:gd name="T13" fmla="*/ 0 h 28"/>
                <a:gd name="T14" fmla="*/ 48 w 48"/>
                <a:gd name="T15" fmla="*/ 0 h 28"/>
                <a:gd name="T16" fmla="*/ 48 w 48"/>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8">
                  <a:moveTo>
                    <a:pt x="48" y="0"/>
                  </a:moveTo>
                  <a:cubicBezTo>
                    <a:pt x="34" y="12"/>
                    <a:pt x="18" y="22"/>
                    <a:pt x="0" y="28"/>
                  </a:cubicBezTo>
                  <a:cubicBezTo>
                    <a:pt x="0" y="28"/>
                    <a:pt x="0" y="28"/>
                    <a:pt x="0" y="28"/>
                  </a:cubicBezTo>
                  <a:cubicBezTo>
                    <a:pt x="7" y="26"/>
                    <a:pt x="14" y="23"/>
                    <a:pt x="20" y="19"/>
                  </a:cubicBezTo>
                  <a:cubicBezTo>
                    <a:pt x="30" y="14"/>
                    <a:pt x="39" y="7"/>
                    <a:pt x="48" y="0"/>
                  </a:cubicBezTo>
                  <a:cubicBezTo>
                    <a:pt x="48" y="0"/>
                    <a:pt x="48" y="0"/>
                    <a:pt x="48" y="0"/>
                  </a:cubicBezTo>
                  <a:cubicBezTo>
                    <a:pt x="48" y="0"/>
                    <a:pt x="48" y="0"/>
                    <a:pt x="48" y="0"/>
                  </a:cubicBezTo>
                  <a:cubicBezTo>
                    <a:pt x="48" y="0"/>
                    <a:pt x="48" y="0"/>
                    <a:pt x="48" y="0"/>
                  </a:cubicBezTo>
                  <a:cubicBezTo>
                    <a:pt x="48" y="0"/>
                    <a:pt x="48" y="0"/>
                    <a:pt x="48" y="0"/>
                  </a:cubicBezTo>
                </a:path>
              </a:pathLst>
            </a:custGeom>
            <a:solidFill>
              <a:srgbClr val="C5CDCD"/>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4" name="Freeform 83"/>
            <p:cNvSpPr/>
            <p:nvPr/>
          </p:nvSpPr>
          <p:spPr bwMode="auto">
            <a:xfrm>
              <a:off x="7004049" y="5427862"/>
              <a:ext cx="87313" cy="200025"/>
            </a:xfrm>
            <a:custGeom>
              <a:avLst/>
              <a:gdLst>
                <a:gd name="T0" fmla="*/ 18 w 18"/>
                <a:gd name="T1" fmla="*/ 0 h 41"/>
                <a:gd name="T2" fmla="*/ 18 w 18"/>
                <a:gd name="T3" fmla="*/ 0 h 41"/>
                <a:gd name="T4" fmla="*/ 0 w 18"/>
                <a:gd name="T5" fmla="*/ 41 h 41"/>
                <a:gd name="T6" fmla="*/ 0 w 18"/>
                <a:gd name="T7" fmla="*/ 41 h 41"/>
                <a:gd name="T8" fmla="*/ 18 w 18"/>
                <a:gd name="T9" fmla="*/ 0 h 41"/>
              </a:gdLst>
              <a:ahLst/>
              <a:cxnLst>
                <a:cxn ang="0">
                  <a:pos x="T0" y="T1"/>
                </a:cxn>
                <a:cxn ang="0">
                  <a:pos x="T2" y="T3"/>
                </a:cxn>
                <a:cxn ang="0">
                  <a:pos x="T4" y="T5"/>
                </a:cxn>
                <a:cxn ang="0">
                  <a:pos x="T6" y="T7"/>
                </a:cxn>
                <a:cxn ang="0">
                  <a:pos x="T8" y="T9"/>
                </a:cxn>
              </a:cxnLst>
              <a:rect l="0" t="0" r="r" b="b"/>
              <a:pathLst>
                <a:path w="18" h="41">
                  <a:moveTo>
                    <a:pt x="18" y="0"/>
                  </a:moveTo>
                  <a:cubicBezTo>
                    <a:pt x="18" y="0"/>
                    <a:pt x="18" y="0"/>
                    <a:pt x="18" y="0"/>
                  </a:cubicBezTo>
                  <a:cubicBezTo>
                    <a:pt x="9" y="12"/>
                    <a:pt x="3" y="26"/>
                    <a:pt x="0" y="41"/>
                  </a:cubicBezTo>
                  <a:cubicBezTo>
                    <a:pt x="0" y="41"/>
                    <a:pt x="0" y="41"/>
                    <a:pt x="0" y="41"/>
                  </a:cubicBezTo>
                  <a:cubicBezTo>
                    <a:pt x="3" y="26"/>
                    <a:pt x="9" y="12"/>
                    <a:pt x="18" y="0"/>
                  </a:cubicBezTo>
                </a:path>
              </a:pathLst>
            </a:custGeom>
            <a:solidFill>
              <a:srgbClr val="25757A"/>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sp>
          <p:nvSpPr>
            <p:cNvPr id="195" name="Oval 84"/>
            <p:cNvSpPr>
              <a:spLocks noChangeArrowheads="1"/>
            </p:cNvSpPr>
            <p:nvPr/>
          </p:nvSpPr>
          <p:spPr bwMode="auto">
            <a:xfrm>
              <a:off x="7091361" y="5427862"/>
              <a:ext cx="1588" cy="1588"/>
            </a:xfrm>
            <a:prstGeom prst="ellipse">
              <a:avLst/>
            </a:prstGeom>
            <a:solidFill>
              <a:srgbClr val="97A7A6"/>
            </a:solid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endParaRPr lang="zh-CN" altLang="en-US"/>
            </a:p>
          </p:txBody>
        </p:sp>
      </p:grpSp>
      <p:sp>
        <p:nvSpPr>
          <p:cNvPr id="213" name="TextBox 212"/>
          <p:cNvSpPr txBox="1"/>
          <p:nvPr/>
        </p:nvSpPr>
        <p:spPr>
          <a:xfrm>
            <a:off x="815908" y="4202622"/>
            <a:ext cx="1829109" cy="420829"/>
          </a:xfrm>
          <a:prstGeom prst="rect">
            <a:avLst/>
          </a:prstGeom>
          <a:noFill/>
        </p:spPr>
        <p:txBody>
          <a:bodyPr wrap="none" lIns="91428" tIns="45714" rIns="91428" bIns="45714" rtlCol="0">
            <a:spAutoFit/>
          </a:bodyPr>
          <a:lstStyle/>
          <a:p>
            <a:r>
              <a:rPr lang="zh-CN" altLang="en-US" sz="2135" b="1" dirty="0">
                <a:latin typeface="微软雅黑" panose="020B0503020204020204" pitchFamily="34" charset="-122"/>
                <a:ea typeface="微软雅黑" panose="020B0503020204020204" pitchFamily="34" charset="-122"/>
              </a:rPr>
              <a:t>点击添加文本</a:t>
            </a:r>
          </a:p>
        </p:txBody>
      </p:sp>
      <p:sp>
        <p:nvSpPr>
          <p:cNvPr id="214" name="Rectangle 111"/>
          <p:cNvSpPr/>
          <p:nvPr/>
        </p:nvSpPr>
        <p:spPr>
          <a:xfrm>
            <a:off x="798216" y="4689738"/>
            <a:ext cx="4158542" cy="1599357"/>
          </a:xfrm>
          <a:prstGeom prst="rect">
            <a:avLst/>
          </a:prstGeom>
        </p:spPr>
        <p:txBody>
          <a:bodyPr wrap="square" lIns="91428" tIns="45714" rIns="91428" bIns="45714">
            <a:spAutoFit/>
          </a:bodyPr>
          <a:lstStyle/>
          <a:p>
            <a:r>
              <a:rPr sz="14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请在此粘贴或者输入您的文字内容请在此粘贴或者输入您的文字内容请在此粘贴或者输入您的文字内容请在此粘贴或者输入您的文字内容请在此粘贴或者输入您的文字内容请在此粘贴或者输入您的文字内容请在此粘贴或者输入您的文字内容</a:t>
            </a:r>
          </a:p>
        </p:txBody>
      </p:sp>
      <p:sp>
        <p:nvSpPr>
          <p:cNvPr id="75" name="TextBox 74"/>
          <p:cNvSpPr txBox="1"/>
          <p:nvPr/>
        </p:nvSpPr>
        <p:spPr>
          <a:xfrm>
            <a:off x="6026594" y="1435919"/>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76" name="TextBox 75"/>
          <p:cNvSpPr txBox="1"/>
          <p:nvPr/>
        </p:nvSpPr>
        <p:spPr>
          <a:xfrm>
            <a:off x="6026594" y="1749893"/>
            <a:ext cx="2779297"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77" name="TextBox 76"/>
          <p:cNvSpPr txBox="1"/>
          <p:nvPr/>
        </p:nvSpPr>
        <p:spPr>
          <a:xfrm>
            <a:off x="7135801" y="2701814"/>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78" name="TextBox 77"/>
          <p:cNvSpPr txBox="1"/>
          <p:nvPr/>
        </p:nvSpPr>
        <p:spPr>
          <a:xfrm>
            <a:off x="7135802" y="3015788"/>
            <a:ext cx="2779297"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79" name="TextBox 78"/>
          <p:cNvSpPr txBox="1"/>
          <p:nvPr/>
        </p:nvSpPr>
        <p:spPr>
          <a:xfrm>
            <a:off x="7971988" y="3809502"/>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80" name="TextBox 79"/>
          <p:cNvSpPr txBox="1"/>
          <p:nvPr/>
        </p:nvSpPr>
        <p:spPr>
          <a:xfrm>
            <a:off x="7971989" y="4123476"/>
            <a:ext cx="2779297"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
        <p:nvSpPr>
          <p:cNvPr id="81" name="TextBox 80"/>
          <p:cNvSpPr txBox="1"/>
          <p:nvPr/>
        </p:nvSpPr>
        <p:spPr>
          <a:xfrm>
            <a:off x="8805891" y="5180891"/>
            <a:ext cx="1415588" cy="338510"/>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点击添加文本</a:t>
            </a:r>
          </a:p>
        </p:txBody>
      </p:sp>
      <p:sp>
        <p:nvSpPr>
          <p:cNvPr id="82" name="TextBox 81"/>
          <p:cNvSpPr txBox="1"/>
          <p:nvPr/>
        </p:nvSpPr>
        <p:spPr>
          <a:xfrm>
            <a:off x="8805892" y="5494865"/>
            <a:ext cx="2779297" cy="652695"/>
          </a:xfrm>
          <a:prstGeom prst="rect">
            <a:avLst/>
          </a:prstGeom>
          <a:noFill/>
        </p:spPr>
        <p:txBody>
          <a:bodyPr wrap="square" rtlCol="0">
            <a:spAutoFit/>
          </a:bodyPr>
          <a:lstStyle/>
          <a:p>
            <a:r>
              <a:rPr sz="1200" dirty="0">
                <a:latin typeface="微软雅黑" panose="020B0503020204020204" pitchFamily="34" charset="-122"/>
                <a:ea typeface="微软雅黑" panose="020B0503020204020204" pitchFamily="34" charset="-122"/>
              </a:rPr>
              <a:t>请在此粘贴或者输入您的文字内容请在此粘贴或者输入您的文字内容请在此粘贴或者输入您的文字内容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13"/>
                                        </p:tgtEl>
                                        <p:attrNameLst>
                                          <p:attrName>style.visibility</p:attrName>
                                        </p:attrNameLst>
                                      </p:cBhvr>
                                      <p:to>
                                        <p:strVal val="visible"/>
                                      </p:to>
                                    </p:set>
                                    <p:animEffect transition="in" filter="wipe(left)">
                                      <p:cBhvr>
                                        <p:cTn id="13" dur="500"/>
                                        <p:tgtEl>
                                          <p:spTgt spid="2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wipe(left)">
                                      <p:cBhvr>
                                        <p:cTn id="17" dur="500"/>
                                        <p:tgtEl>
                                          <p:spTgt spid="214"/>
                                        </p:tgtEl>
                                      </p:cBhvr>
                                    </p:animEffect>
                                  </p:childTnLst>
                                </p:cTn>
                              </p:par>
                            </p:childTnLst>
                          </p:cTn>
                        </p:par>
                        <p:par>
                          <p:cTn id="18" fill="hold">
                            <p:stCondLst>
                              <p:cond delay="2000"/>
                            </p:stCondLst>
                            <p:childTnLst>
                              <p:par>
                                <p:cTn id="19" presetID="2" presetClass="entr" presetSubtype="2" fill="hold" grpId="0"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250" fill="hold"/>
                                        <p:tgtEl>
                                          <p:spTgt spid="75"/>
                                        </p:tgtEl>
                                        <p:attrNameLst>
                                          <p:attrName>ppt_x</p:attrName>
                                        </p:attrNameLst>
                                      </p:cBhvr>
                                      <p:tavLst>
                                        <p:tav tm="0">
                                          <p:val>
                                            <p:strVal val="1+#ppt_w/2"/>
                                          </p:val>
                                        </p:tav>
                                        <p:tav tm="100000">
                                          <p:val>
                                            <p:strVal val="#ppt_x"/>
                                          </p:val>
                                        </p:tav>
                                      </p:tavLst>
                                    </p:anim>
                                    <p:anim calcmode="lin" valueType="num">
                                      <p:cBhvr additive="base">
                                        <p:cTn id="22" dur="25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wipe(up)">
                                      <p:cBhvr>
                                        <p:cTn id="26" dur="500"/>
                                        <p:tgtEl>
                                          <p:spTgt spid="76"/>
                                        </p:tgtEl>
                                      </p:cBhvr>
                                    </p:animEffect>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additive="base">
                                        <p:cTn id="30" dur="250" fill="hold"/>
                                        <p:tgtEl>
                                          <p:spTgt spid="77"/>
                                        </p:tgtEl>
                                        <p:attrNameLst>
                                          <p:attrName>ppt_x</p:attrName>
                                        </p:attrNameLst>
                                      </p:cBhvr>
                                      <p:tavLst>
                                        <p:tav tm="0">
                                          <p:val>
                                            <p:strVal val="1+#ppt_w/2"/>
                                          </p:val>
                                        </p:tav>
                                        <p:tav tm="100000">
                                          <p:val>
                                            <p:strVal val="#ppt_x"/>
                                          </p:val>
                                        </p:tav>
                                      </p:tavLst>
                                    </p:anim>
                                    <p:anim calcmode="lin" valueType="num">
                                      <p:cBhvr additive="base">
                                        <p:cTn id="31" dur="250" fill="hold"/>
                                        <p:tgtEl>
                                          <p:spTgt spid="77"/>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4000"/>
                            </p:stCondLst>
                            <p:childTnLst>
                              <p:par>
                                <p:cTn id="37" presetID="2" presetClass="entr" presetSubtype="2"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additive="base">
                                        <p:cTn id="39" dur="250" fill="hold"/>
                                        <p:tgtEl>
                                          <p:spTgt spid="79"/>
                                        </p:tgtEl>
                                        <p:attrNameLst>
                                          <p:attrName>ppt_x</p:attrName>
                                        </p:attrNameLst>
                                      </p:cBhvr>
                                      <p:tavLst>
                                        <p:tav tm="0">
                                          <p:val>
                                            <p:strVal val="1+#ppt_w/2"/>
                                          </p:val>
                                        </p:tav>
                                        <p:tav tm="100000">
                                          <p:val>
                                            <p:strVal val="#ppt_x"/>
                                          </p:val>
                                        </p:tav>
                                      </p:tavLst>
                                    </p:anim>
                                    <p:anim calcmode="lin" valueType="num">
                                      <p:cBhvr additive="base">
                                        <p:cTn id="40" dur="250" fill="hold"/>
                                        <p:tgtEl>
                                          <p:spTgt spid="79"/>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80"/>
                                        </p:tgtEl>
                                        <p:attrNameLst>
                                          <p:attrName>style.visibility</p:attrName>
                                        </p:attrNameLst>
                                      </p:cBhvr>
                                      <p:to>
                                        <p:strVal val="visible"/>
                                      </p:to>
                                    </p:set>
                                    <p:animEffect transition="in" filter="wipe(up)">
                                      <p:cBhvr>
                                        <p:cTn id="44" dur="500"/>
                                        <p:tgtEl>
                                          <p:spTgt spid="80"/>
                                        </p:tgtEl>
                                      </p:cBhvr>
                                    </p:animEffect>
                                  </p:childTnLst>
                                </p:cTn>
                              </p:par>
                            </p:childTnLst>
                          </p:cTn>
                        </p:par>
                        <p:par>
                          <p:cTn id="45" fill="hold">
                            <p:stCondLst>
                              <p:cond delay="5000"/>
                            </p:stCondLst>
                            <p:childTnLst>
                              <p:par>
                                <p:cTn id="46" presetID="2" presetClass="entr" presetSubtype="2" fill="hold" grpId="0" nodeType="afterEffect">
                                  <p:stCondLst>
                                    <p:cond delay="0"/>
                                  </p:stCondLst>
                                  <p:childTnLst>
                                    <p:set>
                                      <p:cBhvr>
                                        <p:cTn id="47" dur="1" fill="hold">
                                          <p:stCondLst>
                                            <p:cond delay="0"/>
                                          </p:stCondLst>
                                        </p:cTn>
                                        <p:tgtEl>
                                          <p:spTgt spid="81"/>
                                        </p:tgtEl>
                                        <p:attrNameLst>
                                          <p:attrName>style.visibility</p:attrName>
                                        </p:attrNameLst>
                                      </p:cBhvr>
                                      <p:to>
                                        <p:strVal val="visible"/>
                                      </p:to>
                                    </p:set>
                                    <p:anim calcmode="lin" valueType="num">
                                      <p:cBhvr additive="base">
                                        <p:cTn id="48" dur="250" fill="hold"/>
                                        <p:tgtEl>
                                          <p:spTgt spid="81"/>
                                        </p:tgtEl>
                                        <p:attrNameLst>
                                          <p:attrName>ppt_x</p:attrName>
                                        </p:attrNameLst>
                                      </p:cBhvr>
                                      <p:tavLst>
                                        <p:tav tm="0">
                                          <p:val>
                                            <p:strVal val="1+#ppt_w/2"/>
                                          </p:val>
                                        </p:tav>
                                        <p:tav tm="100000">
                                          <p:val>
                                            <p:strVal val="#ppt_x"/>
                                          </p:val>
                                        </p:tav>
                                      </p:tavLst>
                                    </p:anim>
                                    <p:anim calcmode="lin" valueType="num">
                                      <p:cBhvr additive="base">
                                        <p:cTn id="49" dur="250" fill="hold"/>
                                        <p:tgtEl>
                                          <p:spTgt spid="81"/>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up)">
                                      <p:cBhvr>
                                        <p:cTn id="5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75" grpId="0"/>
      <p:bldP spid="76" grpId="0"/>
      <p:bldP spid="77" grpId="0"/>
      <p:bldP spid="78" grpId="0"/>
      <p:bldP spid="79" grpId="0"/>
      <p:bldP spid="80" grpId="0"/>
      <p:bldP spid="81" grpId="0"/>
      <p:bldP spid="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Users\Administrator\Desktop\线稿长城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71" y="91162"/>
            <a:ext cx="12233883" cy="6806111"/>
          </a:xfrm>
          <a:prstGeom prst="rect">
            <a:avLst/>
          </a:prstGeom>
          <a:noFill/>
          <a:extLst>
            <a:ext uri="{909E8E84-426E-40DD-AFC4-6F175D3DCCD1}">
              <a14:hiddenFill xmlns:a14="http://schemas.microsoft.com/office/drawing/2010/main">
                <a:solidFill>
                  <a:srgbClr val="FFFFFF"/>
                </a:solidFill>
              </a14:hiddenFill>
            </a:ext>
          </a:extLst>
        </p:spPr>
      </p:pic>
      <p:sp>
        <p:nvSpPr>
          <p:cNvPr id="20" name="Round Same Side Corner Rectangle 21"/>
          <p:cNvSpPr/>
          <p:nvPr/>
        </p:nvSpPr>
        <p:spPr>
          <a:xfrm rot="16200000" flipH="1">
            <a:off x="5278676" y="-1394595"/>
            <a:ext cx="2305049" cy="8351841"/>
          </a:xfrm>
          <a:prstGeom prst="round2SameRect">
            <a:avLst>
              <a:gd name="adj1" fmla="val 50000"/>
              <a:gd name="adj2"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91" tIns="60945" rIns="121891" bIns="60945" numCol="1" spcCol="0" rtlCol="0" fromWordArt="0" anchor="ctr" anchorCtr="0" forceAA="0" compatLnSpc="1">
            <a:noAutofit/>
          </a:bodyPr>
          <a:lstStyle/>
          <a:p>
            <a:pPr algn="ctr"/>
            <a:endParaRPr lang="bg-BG"/>
          </a:p>
        </p:txBody>
      </p:sp>
      <p:sp>
        <p:nvSpPr>
          <p:cNvPr id="21" name="Round Same Side Corner Rectangle 7"/>
          <p:cNvSpPr/>
          <p:nvPr/>
        </p:nvSpPr>
        <p:spPr>
          <a:xfrm rot="16200000" flipH="1">
            <a:off x="5399516" y="-1253551"/>
            <a:ext cx="2068624" cy="8069756"/>
          </a:xfrm>
          <a:prstGeom prst="round2SameRect">
            <a:avLst>
              <a:gd name="adj1" fmla="val 50000"/>
              <a:gd name="adj2"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1" tIns="60945" rIns="121891" bIns="60945" anchor="ctr"/>
          <a:lstStyle/>
          <a:p>
            <a:pPr algn="ctr" defTabSz="950595">
              <a:defRPr/>
            </a:pPr>
            <a:endParaRPr lang="bg-BG" sz="1900"/>
          </a:p>
        </p:txBody>
      </p:sp>
      <p:sp>
        <p:nvSpPr>
          <p:cNvPr id="16" name="标题 4"/>
          <p:cNvSpPr txBox="1"/>
          <p:nvPr/>
        </p:nvSpPr>
        <p:spPr>
          <a:xfrm>
            <a:off x="4175244" y="2264666"/>
            <a:ext cx="5476720" cy="1139274"/>
          </a:xfrm>
          <a:prstGeom prst="rect">
            <a:avLst/>
          </a:prstGeom>
        </p:spPr>
        <p:txBody>
          <a:bodyPr vert="horz" lIns="121891" tIns="60945" rIns="121891" bIns="60945"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zh-CN" altLang="en-US" sz="3600" b="1" dirty="0">
                <a:solidFill>
                  <a:schemeClr val="accent1"/>
                </a:solidFill>
                <a:latin typeface="微软雅黑" panose="020B0503020204020204" pitchFamily="34" charset="-122"/>
                <a:ea typeface="微软雅黑" panose="020B0503020204020204" pitchFamily="34" charset="-122"/>
                <a:cs typeface="+mn-cs"/>
              </a:rPr>
              <a:t>“点击输入标题</a:t>
            </a:r>
          </a:p>
        </p:txBody>
      </p:sp>
      <p:sp>
        <p:nvSpPr>
          <p:cNvPr id="23" name="文本框 8"/>
          <p:cNvSpPr txBox="1"/>
          <p:nvPr/>
        </p:nvSpPr>
        <p:spPr>
          <a:xfrm>
            <a:off x="5596850" y="1991282"/>
            <a:ext cx="1906917" cy="369418"/>
          </a:xfrm>
          <a:prstGeom prst="rect">
            <a:avLst/>
          </a:prstGeom>
          <a:noFill/>
        </p:spPr>
        <p:txBody>
          <a:bodyPr wrap="square" lIns="121891" tIns="60945" rIns="121891" bIns="60945" rtlCol="0">
            <a:spAutoFit/>
          </a:bodyPr>
          <a:lstStyle/>
          <a:p>
            <a:pPr algn="ctr"/>
            <a:r>
              <a:rPr lang="zh-CN" altLang="en-US" sz="1600" b="1" spc="800" dirty="0">
                <a:solidFill>
                  <a:schemeClr val="accent1"/>
                </a:solidFill>
                <a:latin typeface="微软雅黑" panose="020B0503020204020204" pitchFamily="34" charset="-122"/>
                <a:ea typeface="微软雅黑" panose="020B0503020204020204" pitchFamily="34" charset="-122"/>
              </a:rPr>
              <a:t>学雷锋</a:t>
            </a:r>
          </a:p>
        </p:txBody>
      </p:sp>
      <p:cxnSp>
        <p:nvCxnSpPr>
          <p:cNvPr id="27" name="直接连接符 26"/>
          <p:cNvCxnSpPr/>
          <p:nvPr/>
        </p:nvCxnSpPr>
        <p:spPr>
          <a:xfrm>
            <a:off x="3580889" y="2175989"/>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459666" y="2175989"/>
            <a:ext cx="1977112" cy="0"/>
          </a:xfrm>
          <a:prstGeom prst="line">
            <a:avLst/>
          </a:prstGeom>
          <a:ln w="6350">
            <a:solidFill>
              <a:schemeClr val="accent1"/>
            </a:solidFill>
            <a:prstDash val="dash"/>
            <a:tailEnd type="none" w="sm" len="sm"/>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3286894" y="2318986"/>
            <a:ext cx="1294352" cy="1036417"/>
            <a:chOff x="2465492" y="2108424"/>
            <a:chExt cx="970890" cy="777133"/>
          </a:xfrm>
        </p:grpSpPr>
        <p:sp>
          <p:nvSpPr>
            <p:cNvPr id="14" name="椭圆 13"/>
            <p:cNvSpPr/>
            <p:nvPr/>
          </p:nvSpPr>
          <p:spPr>
            <a:xfrm>
              <a:off x="2585913" y="2162254"/>
              <a:ext cx="669475" cy="669475"/>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标题 4"/>
            <p:cNvSpPr txBox="1"/>
            <p:nvPr/>
          </p:nvSpPr>
          <p:spPr>
            <a:xfrm>
              <a:off x="2465492" y="2108424"/>
              <a:ext cx="970890" cy="7771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pPr>
              <a:r>
                <a:rPr lang="en-US" altLang="zh-CN" sz="4800" dirty="0">
                  <a:solidFill>
                    <a:srgbClr val="FDDDC3"/>
                  </a:solidFill>
                  <a:latin typeface="Impact" panose="020B0806030902050204" pitchFamily="34" charset="0"/>
                  <a:ea typeface="微软雅黑" panose="020B0503020204020204" pitchFamily="34" charset="-122"/>
                  <a:cs typeface="+mn-cs"/>
                </a:rPr>
                <a:t>  02</a:t>
              </a:r>
              <a:endParaRPr lang="zh-CN" altLang="en-US" sz="4800" dirty="0">
                <a:solidFill>
                  <a:srgbClr val="FDDDC3"/>
                </a:solidFill>
                <a:latin typeface="Impact" panose="020B0806030902050204" pitchFamily="34" charset="0"/>
                <a:ea typeface="微软雅黑" panose="020B0503020204020204" pitchFamily="34" charset="-122"/>
                <a:cs typeface="+mn-cs"/>
              </a:endParaRPr>
            </a:p>
          </p:txBody>
        </p:sp>
      </p:grpSp>
      <p:pic>
        <p:nvPicPr>
          <p:cNvPr id="12" name="Picture 4" descr="C:\Users\Administrator\Desktop\线稿长城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58850" y="70256"/>
            <a:ext cx="1300628" cy="1135367"/>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9898" y="2360697"/>
            <a:ext cx="1319312" cy="11231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100"/>
                                        <p:tgtEl>
                                          <p:spTgt spid="17"/>
                                        </p:tgtEl>
                                      </p:cBhvr>
                                    </p:animEffect>
                                  </p:childTnLst>
                                </p:cTn>
                              </p:par>
                              <p:par>
                                <p:cTn id="8" presetID="2" presetClass="entr" presetSubtype="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1100" fill="hold"/>
                                        <p:tgtEl>
                                          <p:spTgt spid="12"/>
                                        </p:tgtEl>
                                        <p:attrNameLst>
                                          <p:attrName>ppt_x</p:attrName>
                                        </p:attrNameLst>
                                      </p:cBhvr>
                                      <p:tavLst>
                                        <p:tav tm="0">
                                          <p:val>
                                            <p:strVal val="1+#ppt_w/2"/>
                                          </p:val>
                                        </p:tav>
                                        <p:tav tm="100000">
                                          <p:val>
                                            <p:strVal val="#ppt_x"/>
                                          </p:val>
                                        </p:tav>
                                      </p:tavLst>
                                    </p:anim>
                                    <p:anim calcmode="lin" valueType="num">
                                      <p:cBhvr additive="base">
                                        <p:cTn id="11" dur="1100" fill="hold"/>
                                        <p:tgtEl>
                                          <p:spTgt spid="12"/>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900" fill="hold"/>
                                        <p:tgtEl>
                                          <p:spTgt spid="21"/>
                                        </p:tgtEl>
                                        <p:attrNameLst>
                                          <p:attrName>ppt_w</p:attrName>
                                        </p:attrNameLst>
                                      </p:cBhvr>
                                      <p:tavLst>
                                        <p:tav tm="0">
                                          <p:val>
                                            <p:fltVal val="0"/>
                                          </p:val>
                                        </p:tav>
                                        <p:tav tm="100000">
                                          <p:val>
                                            <p:strVal val="#ppt_w"/>
                                          </p:val>
                                        </p:tav>
                                      </p:tavLst>
                                    </p:anim>
                                    <p:anim calcmode="lin" valueType="num">
                                      <p:cBhvr>
                                        <p:cTn id="16" dur="900" fill="hold"/>
                                        <p:tgtEl>
                                          <p:spTgt spid="21"/>
                                        </p:tgtEl>
                                        <p:attrNameLst>
                                          <p:attrName>ppt_h</p:attrName>
                                        </p:attrNameLst>
                                      </p:cBhvr>
                                      <p:tavLst>
                                        <p:tav tm="0">
                                          <p:val>
                                            <p:fltVal val="0"/>
                                          </p:val>
                                        </p:tav>
                                        <p:tav tm="100000">
                                          <p:val>
                                            <p:strVal val="#ppt_h"/>
                                          </p:val>
                                        </p:tav>
                                      </p:tavLst>
                                    </p:anim>
                                    <p:animEffect transition="in" filter="fade">
                                      <p:cBhvr>
                                        <p:cTn id="17" dur="900"/>
                                        <p:tgtEl>
                                          <p:spTgt spid="21"/>
                                        </p:tgtEl>
                                      </p:cBhvr>
                                    </p:animEffect>
                                  </p:childTnLst>
                                </p:cTn>
                              </p:par>
                              <p:par>
                                <p:cTn id="18" presetID="53"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900" fill="hold"/>
                                        <p:tgtEl>
                                          <p:spTgt spid="20"/>
                                        </p:tgtEl>
                                        <p:attrNameLst>
                                          <p:attrName>ppt_w</p:attrName>
                                        </p:attrNameLst>
                                      </p:cBhvr>
                                      <p:tavLst>
                                        <p:tav tm="0">
                                          <p:val>
                                            <p:fltVal val="0"/>
                                          </p:val>
                                        </p:tav>
                                        <p:tav tm="100000">
                                          <p:val>
                                            <p:strVal val="#ppt_w"/>
                                          </p:val>
                                        </p:tav>
                                      </p:tavLst>
                                    </p:anim>
                                    <p:anim calcmode="lin" valueType="num">
                                      <p:cBhvr>
                                        <p:cTn id="21" dur="900" fill="hold"/>
                                        <p:tgtEl>
                                          <p:spTgt spid="20"/>
                                        </p:tgtEl>
                                        <p:attrNameLst>
                                          <p:attrName>ppt_h</p:attrName>
                                        </p:attrNameLst>
                                      </p:cBhvr>
                                      <p:tavLst>
                                        <p:tav tm="0">
                                          <p:val>
                                            <p:fltVal val="0"/>
                                          </p:val>
                                        </p:tav>
                                        <p:tav tm="100000">
                                          <p:val>
                                            <p:strVal val="#ppt_h"/>
                                          </p:val>
                                        </p:tav>
                                      </p:tavLst>
                                    </p:anim>
                                    <p:animEffect transition="in" filter="fade">
                                      <p:cBhvr>
                                        <p:cTn id="22" dur="900"/>
                                        <p:tgtEl>
                                          <p:spTgt spid="20"/>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1550"/>
                                        <p:tgtEl>
                                          <p:spTgt spid="23"/>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par>
                          <p:cTn id="35" fill="hold">
                            <p:stCondLst>
                              <p:cond delay="5500"/>
                            </p:stCondLst>
                            <p:childTnLst>
                              <p:par>
                                <p:cTn id="36" presetID="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53" presetClass="entr" presetSubtype="16"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250" fill="hold"/>
                                        <p:tgtEl>
                                          <p:spTgt spid="13"/>
                                        </p:tgtEl>
                                        <p:attrNameLst>
                                          <p:attrName>ppt_w</p:attrName>
                                        </p:attrNameLst>
                                      </p:cBhvr>
                                      <p:tavLst>
                                        <p:tav tm="0">
                                          <p:val>
                                            <p:fltVal val="0"/>
                                          </p:val>
                                        </p:tav>
                                        <p:tav tm="100000">
                                          <p:val>
                                            <p:strVal val="#ppt_w"/>
                                          </p:val>
                                        </p:tav>
                                      </p:tavLst>
                                    </p:anim>
                                    <p:anim calcmode="lin" valueType="num">
                                      <p:cBhvr>
                                        <p:cTn id="50" dur="1250" fill="hold"/>
                                        <p:tgtEl>
                                          <p:spTgt spid="13"/>
                                        </p:tgtEl>
                                        <p:attrNameLst>
                                          <p:attrName>ppt_h</p:attrName>
                                        </p:attrNameLst>
                                      </p:cBhvr>
                                      <p:tavLst>
                                        <p:tav tm="0">
                                          <p:val>
                                            <p:fltVal val="0"/>
                                          </p:val>
                                        </p:tav>
                                        <p:tav tm="100000">
                                          <p:val>
                                            <p:strVal val="#ppt_h"/>
                                          </p:val>
                                        </p:tav>
                                      </p:tavLst>
                                    </p:anim>
                                    <p:animEffect transition="in" filter="fade">
                                      <p:cBhvr>
                                        <p:cTn id="51"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af93bb2244c8d3a606392e87ff e2a41d"/>
          <p:cNvPicPr>
            <a:picLocks noChangeAspect="1"/>
          </p:cNvPicPr>
          <p:nvPr/>
        </p:nvPicPr>
        <p:blipFill>
          <a:blip r:embed="rId2"/>
          <a:stretch>
            <a:fillRect/>
          </a:stretch>
        </p:blipFill>
        <p:spPr>
          <a:xfrm>
            <a:off x="-13968" y="-664"/>
            <a:ext cx="1079359" cy="900948"/>
          </a:xfrm>
          <a:prstGeom prst="rect">
            <a:avLst/>
          </a:prstGeom>
        </p:spPr>
      </p:pic>
      <p:sp>
        <p:nvSpPr>
          <p:cNvPr id="113" name="标题 112"/>
          <p:cNvSpPr>
            <a:spLocks noGrp="1"/>
          </p:cNvSpPr>
          <p:nvPr>
            <p:ph type="title"/>
          </p:nvPr>
        </p:nvSpPr>
        <p:spPr>
          <a:xfrm>
            <a:off x="279364" y="525683"/>
            <a:ext cx="2845065" cy="268570"/>
          </a:xfrm>
        </p:spPr>
        <p:txBody>
          <a:bodyPr>
            <a:normAutofit fontScale="90000"/>
          </a:bodyPr>
          <a:lstStyle/>
          <a:p>
            <a:pPr algn="l"/>
            <a:r>
              <a:rPr lang="zh-CN" altLang="en-US" sz="2400" dirty="0">
                <a:latin typeface="黑体" panose="02010609060101010101" charset="-122"/>
                <a:ea typeface="黑体" panose="02010609060101010101" charset="-122"/>
              </a:rPr>
              <a:t>单击此处添加标题</a:t>
            </a:r>
          </a:p>
        </p:txBody>
      </p:sp>
      <p:grpSp>
        <p:nvGrpSpPr>
          <p:cNvPr id="6" name="组合 5"/>
          <p:cNvGrpSpPr/>
          <p:nvPr/>
        </p:nvGrpSpPr>
        <p:grpSpPr>
          <a:xfrm>
            <a:off x="6352653" y="4609584"/>
            <a:ext cx="1347761" cy="1345054"/>
            <a:chOff x="5186121" y="3507044"/>
            <a:chExt cx="1010953" cy="1008922"/>
          </a:xfrm>
        </p:grpSpPr>
        <p:sp>
          <p:nvSpPr>
            <p:cNvPr id="47" name="Freeform 12"/>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8" name="Freeform 13"/>
            <p:cNvSpPr/>
            <p:nvPr/>
          </p:nvSpPr>
          <p:spPr bwMode="auto">
            <a:xfrm flipH="1">
              <a:off x="5369846" y="4249282"/>
              <a:ext cx="141757" cy="266684"/>
            </a:xfrm>
            <a:custGeom>
              <a:avLst/>
              <a:gdLst>
                <a:gd name="T0" fmla="*/ 20 w 152"/>
                <a:gd name="T1" fmla="*/ 0 h 286"/>
                <a:gd name="T2" fmla="*/ 0 w 152"/>
                <a:gd name="T3" fmla="*/ 149 h 286"/>
                <a:gd name="T4" fmla="*/ 139 w 152"/>
                <a:gd name="T5" fmla="*/ 286 h 286"/>
                <a:gd name="T6" fmla="*/ 152 w 152"/>
                <a:gd name="T7" fmla="*/ 132 h 286"/>
                <a:gd name="T8" fmla="*/ 20 w 152"/>
                <a:gd name="T9" fmla="*/ 0 h 2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6">
                  <a:moveTo>
                    <a:pt x="20" y="0"/>
                  </a:moveTo>
                  <a:lnTo>
                    <a:pt x="0" y="149"/>
                  </a:lnTo>
                  <a:lnTo>
                    <a:pt x="139" y="286"/>
                  </a:lnTo>
                  <a:lnTo>
                    <a:pt x="152" y="13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4"/>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5"/>
            <p:cNvSpPr/>
            <p:nvPr/>
          </p:nvSpPr>
          <p:spPr bwMode="auto">
            <a:xfrm flipH="1">
              <a:off x="5186121" y="4189605"/>
              <a:ext cx="265795" cy="141734"/>
            </a:xfrm>
            <a:custGeom>
              <a:avLst/>
              <a:gdLst>
                <a:gd name="T0" fmla="*/ 0 w 285"/>
                <a:gd name="T1" fmla="*/ 22 h 152"/>
                <a:gd name="T2" fmla="*/ 149 w 285"/>
                <a:gd name="T3" fmla="*/ 0 h 152"/>
                <a:gd name="T4" fmla="*/ 285 w 285"/>
                <a:gd name="T5" fmla="*/ 139 h 152"/>
                <a:gd name="T6" fmla="*/ 131 w 285"/>
                <a:gd name="T7" fmla="*/ 152 h 152"/>
                <a:gd name="T8" fmla="*/ 0 w 285"/>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152">
                  <a:moveTo>
                    <a:pt x="0" y="22"/>
                  </a:moveTo>
                  <a:lnTo>
                    <a:pt x="149" y="0"/>
                  </a:lnTo>
                  <a:lnTo>
                    <a:pt x="285" y="139"/>
                  </a:lnTo>
                  <a:lnTo>
                    <a:pt x="131"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7"/>
            <p:cNvSpPr/>
            <p:nvPr/>
          </p:nvSpPr>
          <p:spPr bwMode="auto">
            <a:xfrm flipH="1">
              <a:off x="5453781" y="4286581"/>
              <a:ext cx="933" cy="1865"/>
            </a:xfrm>
            <a:custGeom>
              <a:avLst/>
              <a:gdLst>
                <a:gd name="T0" fmla="*/ 0 w 1"/>
                <a:gd name="T1" fmla="*/ 0 h 2"/>
                <a:gd name="T2" fmla="*/ 0 w 1"/>
                <a:gd name="T3" fmla="*/ 0 h 2"/>
                <a:gd name="T4" fmla="*/ 1 w 1"/>
                <a:gd name="T5" fmla="*/ 2 h 2"/>
                <a:gd name="T6" fmla="*/ 0 w 1"/>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0"/>
                  </a:moveTo>
                  <a:lnTo>
                    <a:pt x="0" y="0"/>
                  </a:lnTo>
                  <a:lnTo>
                    <a:pt x="1"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8"/>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9"/>
            <p:cNvSpPr/>
            <p:nvPr/>
          </p:nvSpPr>
          <p:spPr bwMode="auto">
            <a:xfrm flipH="1">
              <a:off x="5450050" y="4286581"/>
              <a:ext cx="24248" cy="145464"/>
            </a:xfrm>
            <a:custGeom>
              <a:avLst/>
              <a:gdLst>
                <a:gd name="T0" fmla="*/ 21 w 26"/>
                <a:gd name="T1" fmla="*/ 0 h 156"/>
                <a:gd name="T2" fmla="*/ 0 w 26"/>
                <a:gd name="T3" fmla="*/ 149 h 156"/>
                <a:gd name="T4" fmla="*/ 8 w 26"/>
                <a:gd name="T5" fmla="*/ 156 h 156"/>
                <a:gd name="T6" fmla="*/ 26 w 26"/>
                <a:gd name="T7" fmla="*/ 8 h 156"/>
                <a:gd name="T8" fmla="*/ 22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2"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20"/>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close/>
                  <a:moveTo>
                    <a:pt x="21" y="0"/>
                  </a:moveTo>
                  <a:lnTo>
                    <a:pt x="21" y="0"/>
                  </a:lnTo>
                  <a:lnTo>
                    <a:pt x="24" y="4"/>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21"/>
            <p:cNvSpPr>
              <a:spLocks noEditPoints="1"/>
            </p:cNvSpPr>
            <p:nvPr/>
          </p:nvSpPr>
          <p:spPr bwMode="auto">
            <a:xfrm flipH="1">
              <a:off x="5410881" y="4327609"/>
              <a:ext cx="22383" cy="145464"/>
            </a:xfrm>
            <a:custGeom>
              <a:avLst/>
              <a:gdLst>
                <a:gd name="T0" fmla="*/ 0 w 24"/>
                <a:gd name="T1" fmla="*/ 149 h 156"/>
                <a:gd name="T2" fmla="*/ 0 w 24"/>
                <a:gd name="T3" fmla="*/ 149 h 156"/>
                <a:gd name="T4" fmla="*/ 8 w 24"/>
                <a:gd name="T5" fmla="*/ 156 h 156"/>
                <a:gd name="T6" fmla="*/ 8 w 24"/>
                <a:gd name="T7" fmla="*/ 156 h 156"/>
                <a:gd name="T8" fmla="*/ 0 w 24"/>
                <a:gd name="T9" fmla="*/ 149 h 156"/>
                <a:gd name="T10" fmla="*/ 21 w 24"/>
                <a:gd name="T11" fmla="*/ 0 h 156"/>
                <a:gd name="T12" fmla="*/ 21 w 24"/>
                <a:gd name="T13" fmla="*/ 0 h 156"/>
                <a:gd name="T14" fmla="*/ 24 w 24"/>
                <a:gd name="T15" fmla="*/ 4 h 156"/>
                <a:gd name="T16" fmla="*/ 21 w 24"/>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156">
                  <a:moveTo>
                    <a:pt x="0" y="149"/>
                  </a:moveTo>
                  <a:lnTo>
                    <a:pt x="0" y="149"/>
                  </a:lnTo>
                  <a:lnTo>
                    <a:pt x="8" y="156"/>
                  </a:lnTo>
                  <a:lnTo>
                    <a:pt x="0" y="149"/>
                  </a:lnTo>
                  <a:moveTo>
                    <a:pt x="21" y="0"/>
                  </a:moveTo>
                  <a:lnTo>
                    <a:pt x="21" y="0"/>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22"/>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23"/>
            <p:cNvSpPr/>
            <p:nvPr/>
          </p:nvSpPr>
          <p:spPr bwMode="auto">
            <a:xfrm flipH="1">
              <a:off x="5409015" y="4327609"/>
              <a:ext cx="24248" cy="145464"/>
            </a:xfrm>
            <a:custGeom>
              <a:avLst/>
              <a:gdLst>
                <a:gd name="T0" fmla="*/ 21 w 26"/>
                <a:gd name="T1" fmla="*/ 0 h 156"/>
                <a:gd name="T2" fmla="*/ 0 w 26"/>
                <a:gd name="T3" fmla="*/ 149 h 156"/>
                <a:gd name="T4" fmla="*/ 8 w 26"/>
                <a:gd name="T5" fmla="*/ 156 h 156"/>
                <a:gd name="T6" fmla="*/ 26 w 26"/>
                <a:gd name="T7" fmla="*/ 8 h 156"/>
                <a:gd name="T8" fmla="*/ 24 w 26"/>
                <a:gd name="T9" fmla="*/ 4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9"/>
                  </a:lnTo>
                  <a:lnTo>
                    <a:pt x="8" y="156"/>
                  </a:lnTo>
                  <a:lnTo>
                    <a:pt x="26" y="8"/>
                  </a:lnTo>
                  <a:lnTo>
                    <a:pt x="24" y="4"/>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24"/>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close/>
                  <a:moveTo>
                    <a:pt x="160" y="0"/>
                  </a:moveTo>
                  <a:lnTo>
                    <a:pt x="160" y="0"/>
                  </a:lnTo>
                  <a:lnTo>
                    <a:pt x="163" y="4"/>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25"/>
            <p:cNvSpPr>
              <a:spLocks noEditPoints="1"/>
            </p:cNvSpPr>
            <p:nvPr/>
          </p:nvSpPr>
          <p:spPr bwMode="auto">
            <a:xfrm flipH="1">
              <a:off x="5226223" y="4274459"/>
              <a:ext cx="152016" cy="22379"/>
            </a:xfrm>
            <a:custGeom>
              <a:avLst/>
              <a:gdLst>
                <a:gd name="T0" fmla="*/ 7 w 163"/>
                <a:gd name="T1" fmla="*/ 15 h 24"/>
                <a:gd name="T2" fmla="*/ 0 w 163"/>
                <a:gd name="T3" fmla="*/ 17 h 24"/>
                <a:gd name="T4" fmla="*/ 7 w 163"/>
                <a:gd name="T5" fmla="*/ 24 h 24"/>
                <a:gd name="T6" fmla="*/ 15 w 163"/>
                <a:gd name="T7" fmla="*/ 24 h 24"/>
                <a:gd name="T8" fmla="*/ 7 w 163"/>
                <a:gd name="T9" fmla="*/ 15 h 24"/>
                <a:gd name="T10" fmla="*/ 160 w 163"/>
                <a:gd name="T11" fmla="*/ 0 h 24"/>
                <a:gd name="T12" fmla="*/ 160 w 163"/>
                <a:gd name="T13" fmla="*/ 0 h 24"/>
                <a:gd name="T14" fmla="*/ 163 w 163"/>
                <a:gd name="T15" fmla="*/ 4 h 24"/>
                <a:gd name="T16" fmla="*/ 160 w 163"/>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 h="24">
                  <a:moveTo>
                    <a:pt x="7" y="15"/>
                  </a:moveTo>
                  <a:lnTo>
                    <a:pt x="0" y="17"/>
                  </a:lnTo>
                  <a:lnTo>
                    <a:pt x="7" y="24"/>
                  </a:lnTo>
                  <a:lnTo>
                    <a:pt x="15" y="24"/>
                  </a:lnTo>
                  <a:lnTo>
                    <a:pt x="7" y="15"/>
                  </a:lnTo>
                  <a:moveTo>
                    <a:pt x="160" y="0"/>
                  </a:moveTo>
                  <a:lnTo>
                    <a:pt x="160" y="0"/>
                  </a:lnTo>
                  <a:lnTo>
                    <a:pt x="163" y="4"/>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26"/>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27"/>
            <p:cNvSpPr/>
            <p:nvPr/>
          </p:nvSpPr>
          <p:spPr bwMode="auto">
            <a:xfrm flipH="1">
              <a:off x="5224358" y="4274459"/>
              <a:ext cx="147353" cy="22379"/>
            </a:xfrm>
            <a:custGeom>
              <a:avLst/>
              <a:gdLst>
                <a:gd name="T0" fmla="*/ 153 w 158"/>
                <a:gd name="T1" fmla="*/ 0 h 24"/>
                <a:gd name="T2" fmla="*/ 0 w 158"/>
                <a:gd name="T3" fmla="*/ 15 h 24"/>
                <a:gd name="T4" fmla="*/ 8 w 158"/>
                <a:gd name="T5" fmla="*/ 24 h 24"/>
                <a:gd name="T6" fmla="*/ 158 w 158"/>
                <a:gd name="T7" fmla="*/ 6 h 24"/>
                <a:gd name="T8" fmla="*/ 156 w 158"/>
                <a:gd name="T9" fmla="*/ 4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5"/>
                  </a:lnTo>
                  <a:lnTo>
                    <a:pt x="8" y="24"/>
                  </a:lnTo>
                  <a:lnTo>
                    <a:pt x="158" y="6"/>
                  </a:lnTo>
                  <a:lnTo>
                    <a:pt x="156" y="4"/>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28"/>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close/>
                  <a:moveTo>
                    <a:pt x="159" y="0"/>
                  </a:moveTo>
                  <a:lnTo>
                    <a:pt x="159" y="0"/>
                  </a:lnTo>
                  <a:lnTo>
                    <a:pt x="161" y="2"/>
                  </a:lnTo>
                  <a:lnTo>
                    <a:pt x="159"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29"/>
            <p:cNvSpPr>
              <a:spLocks noEditPoints="1"/>
            </p:cNvSpPr>
            <p:nvPr/>
          </p:nvSpPr>
          <p:spPr bwMode="auto">
            <a:xfrm flipH="1">
              <a:off x="5273786" y="4226903"/>
              <a:ext cx="150151" cy="22379"/>
            </a:xfrm>
            <a:custGeom>
              <a:avLst/>
              <a:gdLst>
                <a:gd name="T0" fmla="*/ 5 w 161"/>
                <a:gd name="T1" fmla="*/ 17 h 24"/>
                <a:gd name="T2" fmla="*/ 0 w 161"/>
                <a:gd name="T3" fmla="*/ 17 h 24"/>
                <a:gd name="T4" fmla="*/ 7 w 161"/>
                <a:gd name="T5" fmla="*/ 24 h 24"/>
                <a:gd name="T6" fmla="*/ 12 w 161"/>
                <a:gd name="T7" fmla="*/ 24 h 24"/>
                <a:gd name="T8" fmla="*/ 5 w 161"/>
                <a:gd name="T9" fmla="*/ 17 h 24"/>
                <a:gd name="T10" fmla="*/ 159 w 161"/>
                <a:gd name="T11" fmla="*/ 0 h 24"/>
                <a:gd name="T12" fmla="*/ 159 w 161"/>
                <a:gd name="T13" fmla="*/ 0 h 24"/>
                <a:gd name="T14" fmla="*/ 161 w 161"/>
                <a:gd name="T15" fmla="*/ 2 h 24"/>
                <a:gd name="T16" fmla="*/ 159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5" y="17"/>
                  </a:moveTo>
                  <a:lnTo>
                    <a:pt x="0" y="17"/>
                  </a:lnTo>
                  <a:lnTo>
                    <a:pt x="7" y="24"/>
                  </a:lnTo>
                  <a:lnTo>
                    <a:pt x="12" y="24"/>
                  </a:lnTo>
                  <a:lnTo>
                    <a:pt x="5" y="17"/>
                  </a:lnTo>
                  <a:moveTo>
                    <a:pt x="159" y="0"/>
                  </a:moveTo>
                  <a:lnTo>
                    <a:pt x="159" y="0"/>
                  </a:lnTo>
                  <a:lnTo>
                    <a:pt x="161" y="2"/>
                  </a:lnTo>
                  <a:lnTo>
                    <a:pt x="15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30"/>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31"/>
            <p:cNvSpPr/>
            <p:nvPr/>
          </p:nvSpPr>
          <p:spPr bwMode="auto">
            <a:xfrm flipH="1">
              <a:off x="5270056" y="4226903"/>
              <a:ext cx="149218" cy="22379"/>
            </a:xfrm>
            <a:custGeom>
              <a:avLst/>
              <a:gdLst>
                <a:gd name="T0" fmla="*/ 154 w 160"/>
                <a:gd name="T1" fmla="*/ 0 h 24"/>
                <a:gd name="T2" fmla="*/ 0 w 160"/>
                <a:gd name="T3" fmla="*/ 17 h 24"/>
                <a:gd name="T4" fmla="*/ 7 w 160"/>
                <a:gd name="T5" fmla="*/ 24 h 24"/>
                <a:gd name="T6" fmla="*/ 160 w 160"/>
                <a:gd name="T7" fmla="*/ 7 h 24"/>
                <a:gd name="T8" fmla="*/ 156 w 160"/>
                <a:gd name="T9" fmla="*/ 2 h 24"/>
                <a:gd name="T10" fmla="*/ 154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4" y="0"/>
                  </a:moveTo>
                  <a:lnTo>
                    <a:pt x="0" y="17"/>
                  </a:lnTo>
                  <a:lnTo>
                    <a:pt x="7" y="24"/>
                  </a:lnTo>
                  <a:lnTo>
                    <a:pt x="160" y="7"/>
                  </a:lnTo>
                  <a:lnTo>
                    <a:pt x="156" y="2"/>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32"/>
            <p:cNvSpPr/>
            <p:nvPr/>
          </p:nvSpPr>
          <p:spPr bwMode="auto">
            <a:xfrm flipH="1">
              <a:off x="5329743" y="3507044"/>
              <a:ext cx="867331" cy="865323"/>
            </a:xfrm>
            <a:custGeom>
              <a:avLst/>
              <a:gdLst>
                <a:gd name="T0" fmla="*/ 81 w 507"/>
                <a:gd name="T1" fmla="*/ 31 h 506"/>
                <a:gd name="T2" fmla="*/ 81 w 507"/>
                <a:gd name="T3" fmla="*/ 31 h 506"/>
                <a:gd name="T4" fmla="*/ 0 w 507"/>
                <a:gd name="T5" fmla="*/ 0 h 506"/>
                <a:gd name="T6" fmla="*/ 37 w 507"/>
                <a:gd name="T7" fmla="*/ 79 h 506"/>
                <a:gd name="T8" fmla="*/ 37 w 507"/>
                <a:gd name="T9" fmla="*/ 79 h 506"/>
                <a:gd name="T10" fmla="*/ 888 w 507"/>
                <a:gd name="T11" fmla="*/ 928 h 506"/>
                <a:gd name="T12" fmla="*/ 930 w 507"/>
                <a:gd name="T13" fmla="*/ 884 h 506"/>
                <a:gd name="T14" fmla="*/ 81 w 507"/>
                <a:gd name="T15" fmla="*/ 31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7"/>
                  </a:moveTo>
                  <a:cubicBezTo>
                    <a:pt x="44" y="17"/>
                    <a:pt x="44" y="17"/>
                    <a:pt x="44" y="17"/>
                  </a:cubicBezTo>
                  <a:cubicBezTo>
                    <a:pt x="41" y="14"/>
                    <a:pt x="0" y="0"/>
                    <a:pt x="0" y="0"/>
                  </a:cubicBezTo>
                  <a:cubicBezTo>
                    <a:pt x="0" y="0"/>
                    <a:pt x="16" y="40"/>
                    <a:pt x="20" y="43"/>
                  </a:cubicBezTo>
                  <a:cubicBezTo>
                    <a:pt x="20" y="43"/>
                    <a:pt x="20" y="43"/>
                    <a:pt x="20" y="43"/>
                  </a:cubicBezTo>
                  <a:cubicBezTo>
                    <a:pt x="484" y="506"/>
                    <a:pt x="484" y="506"/>
                    <a:pt x="484" y="506"/>
                  </a:cubicBezTo>
                  <a:cubicBezTo>
                    <a:pt x="507" y="482"/>
                    <a:pt x="507" y="482"/>
                    <a:pt x="507" y="482"/>
                  </a:cubicBezTo>
                  <a:lnTo>
                    <a:pt x="44" y="17"/>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 name="组合 7"/>
          <p:cNvGrpSpPr/>
          <p:nvPr/>
        </p:nvGrpSpPr>
        <p:grpSpPr>
          <a:xfrm>
            <a:off x="6681109" y="2982321"/>
            <a:ext cx="1347763" cy="1343810"/>
            <a:chOff x="5107781" y="2781590"/>
            <a:chExt cx="1010954" cy="1007989"/>
          </a:xfrm>
        </p:grpSpPr>
        <p:sp>
          <p:nvSpPr>
            <p:cNvPr id="40" name="Freeform 5"/>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6"/>
            <p:cNvSpPr/>
            <p:nvPr/>
          </p:nvSpPr>
          <p:spPr bwMode="auto">
            <a:xfrm flipH="1">
              <a:off x="5292439" y="3523828"/>
              <a:ext cx="141757" cy="265751"/>
            </a:xfrm>
            <a:custGeom>
              <a:avLst/>
              <a:gdLst>
                <a:gd name="T0" fmla="*/ 22 w 152"/>
                <a:gd name="T1" fmla="*/ 0 h 285"/>
                <a:gd name="T2" fmla="*/ 0 w 152"/>
                <a:gd name="T3" fmla="*/ 149 h 285"/>
                <a:gd name="T4" fmla="*/ 139 w 152"/>
                <a:gd name="T5" fmla="*/ 285 h 285"/>
                <a:gd name="T6" fmla="*/ 152 w 152"/>
                <a:gd name="T7" fmla="*/ 131 h 285"/>
                <a:gd name="T8" fmla="*/ 22 w 152"/>
                <a:gd name="T9" fmla="*/ 0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5">
                  <a:moveTo>
                    <a:pt x="22" y="0"/>
                  </a:moveTo>
                  <a:lnTo>
                    <a:pt x="0" y="149"/>
                  </a:lnTo>
                  <a:lnTo>
                    <a:pt x="139" y="285"/>
                  </a:lnTo>
                  <a:lnTo>
                    <a:pt x="152" y="131"/>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7"/>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 name="Freeform 8"/>
            <p:cNvSpPr/>
            <p:nvPr/>
          </p:nvSpPr>
          <p:spPr bwMode="auto">
            <a:xfrm flipH="1">
              <a:off x="5107781" y="3464151"/>
              <a:ext cx="266728" cy="141734"/>
            </a:xfrm>
            <a:custGeom>
              <a:avLst/>
              <a:gdLst>
                <a:gd name="T0" fmla="*/ 0 w 286"/>
                <a:gd name="T1" fmla="*/ 22 h 152"/>
                <a:gd name="T2" fmla="*/ 150 w 286"/>
                <a:gd name="T3" fmla="*/ 0 h 152"/>
                <a:gd name="T4" fmla="*/ 286 w 286"/>
                <a:gd name="T5" fmla="*/ 139 h 152"/>
                <a:gd name="T6" fmla="*/ 132 w 286"/>
                <a:gd name="T7" fmla="*/ 152 h 152"/>
                <a:gd name="T8" fmla="*/ 0 w 286"/>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6" h="152">
                  <a:moveTo>
                    <a:pt x="0" y="22"/>
                  </a:moveTo>
                  <a:lnTo>
                    <a:pt x="150" y="0"/>
                  </a:lnTo>
                  <a:lnTo>
                    <a:pt x="286" y="139"/>
                  </a:lnTo>
                  <a:lnTo>
                    <a:pt x="132"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Freeform 9"/>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0"/>
            <p:cNvSpPr/>
            <p:nvPr/>
          </p:nvSpPr>
          <p:spPr bwMode="auto">
            <a:xfrm flipH="1">
              <a:off x="5191716" y="3501449"/>
              <a:ext cx="148286" cy="22379"/>
            </a:xfrm>
            <a:custGeom>
              <a:avLst/>
              <a:gdLst>
                <a:gd name="T0" fmla="*/ 154 w 159"/>
                <a:gd name="T1" fmla="*/ 0 h 24"/>
                <a:gd name="T2" fmla="*/ 0 w 159"/>
                <a:gd name="T3" fmla="*/ 17 h 24"/>
                <a:gd name="T4" fmla="*/ 7 w 159"/>
                <a:gd name="T5" fmla="*/ 24 h 24"/>
                <a:gd name="T6" fmla="*/ 159 w 159"/>
                <a:gd name="T7" fmla="*/ 8 h 24"/>
                <a:gd name="T8" fmla="*/ 154 w 15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4">
                  <a:moveTo>
                    <a:pt x="154" y="0"/>
                  </a:moveTo>
                  <a:lnTo>
                    <a:pt x="0" y="17"/>
                  </a:lnTo>
                  <a:lnTo>
                    <a:pt x="7" y="24"/>
                  </a:lnTo>
                  <a:lnTo>
                    <a:pt x="159" y="8"/>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1"/>
            <p:cNvSpPr/>
            <p:nvPr/>
          </p:nvSpPr>
          <p:spPr bwMode="auto">
            <a:xfrm flipH="1">
              <a:off x="5251404" y="2781590"/>
              <a:ext cx="867331" cy="864391"/>
            </a:xfrm>
            <a:custGeom>
              <a:avLst/>
              <a:gdLst>
                <a:gd name="T0" fmla="*/ 79 w 507"/>
                <a:gd name="T1" fmla="*/ 31 h 505"/>
                <a:gd name="T2" fmla="*/ 79 w 507"/>
                <a:gd name="T3" fmla="*/ 31 h 505"/>
                <a:gd name="T4" fmla="*/ 0 w 507"/>
                <a:gd name="T5" fmla="*/ 0 h 505"/>
                <a:gd name="T6" fmla="*/ 35 w 507"/>
                <a:gd name="T7" fmla="*/ 79 h 505"/>
                <a:gd name="T8" fmla="*/ 35 w 507"/>
                <a:gd name="T9" fmla="*/ 79 h 505"/>
                <a:gd name="T10" fmla="*/ 886 w 507"/>
                <a:gd name="T11" fmla="*/ 927 h 505"/>
                <a:gd name="T12" fmla="*/ 930 w 507"/>
                <a:gd name="T13" fmla="*/ 885 h 505"/>
                <a:gd name="T14" fmla="*/ 79 w 507"/>
                <a:gd name="T15" fmla="*/ 31 h 5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5">
                  <a:moveTo>
                    <a:pt x="43" y="17"/>
                  </a:moveTo>
                  <a:cubicBezTo>
                    <a:pt x="43" y="17"/>
                    <a:pt x="43" y="17"/>
                    <a:pt x="43" y="17"/>
                  </a:cubicBezTo>
                  <a:cubicBezTo>
                    <a:pt x="40" y="14"/>
                    <a:pt x="0" y="0"/>
                    <a:pt x="0" y="0"/>
                  </a:cubicBezTo>
                  <a:cubicBezTo>
                    <a:pt x="0" y="0"/>
                    <a:pt x="15" y="40"/>
                    <a:pt x="19" y="43"/>
                  </a:cubicBezTo>
                  <a:cubicBezTo>
                    <a:pt x="19" y="43"/>
                    <a:pt x="19" y="43"/>
                    <a:pt x="19" y="43"/>
                  </a:cubicBezTo>
                  <a:cubicBezTo>
                    <a:pt x="483" y="505"/>
                    <a:pt x="483" y="505"/>
                    <a:pt x="483" y="505"/>
                  </a:cubicBezTo>
                  <a:cubicBezTo>
                    <a:pt x="507" y="482"/>
                    <a:pt x="507" y="482"/>
                    <a:pt x="507" y="482"/>
                  </a:cubicBezTo>
                  <a:cubicBezTo>
                    <a:pt x="43" y="17"/>
                    <a:pt x="43" y="17"/>
                    <a:pt x="43" y="17"/>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33"/>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34"/>
            <p:cNvSpPr/>
            <p:nvPr/>
          </p:nvSpPr>
          <p:spPr bwMode="auto">
            <a:xfrm flipH="1">
              <a:off x="5372643" y="3562059"/>
              <a:ext cx="24248" cy="145464"/>
            </a:xfrm>
            <a:custGeom>
              <a:avLst/>
              <a:gdLst>
                <a:gd name="T0" fmla="*/ 20 w 26"/>
                <a:gd name="T1" fmla="*/ 0 h 156"/>
                <a:gd name="T2" fmla="*/ 0 w 26"/>
                <a:gd name="T3" fmla="*/ 148 h 156"/>
                <a:gd name="T4" fmla="*/ 7 w 26"/>
                <a:gd name="T5" fmla="*/ 156 h 156"/>
                <a:gd name="T6" fmla="*/ 26 w 26"/>
                <a:gd name="T7" fmla="*/ 7 h 156"/>
                <a:gd name="T8" fmla="*/ 24 w 26"/>
                <a:gd name="T9" fmla="*/ 1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4" y="1"/>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35"/>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 name="Freeform 36"/>
            <p:cNvSpPr/>
            <p:nvPr/>
          </p:nvSpPr>
          <p:spPr bwMode="auto">
            <a:xfrm flipH="1">
              <a:off x="5374509" y="3562059"/>
              <a:ext cx="3730" cy="932"/>
            </a:xfrm>
            <a:custGeom>
              <a:avLst/>
              <a:gdLst>
                <a:gd name="T0" fmla="*/ 0 w 4"/>
                <a:gd name="T1" fmla="*/ 0 h 1"/>
                <a:gd name="T2" fmla="*/ 0 w 4"/>
                <a:gd name="T3" fmla="*/ 0 h 1"/>
                <a:gd name="T4" fmla="*/ 4 w 4"/>
                <a:gd name="T5" fmla="*/ 1 h 1"/>
                <a:gd name="T6" fmla="*/ 0 w 4"/>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
                  <a:moveTo>
                    <a:pt x="0" y="0"/>
                  </a:moveTo>
                  <a:lnTo>
                    <a:pt x="0" y="0"/>
                  </a:lnTo>
                  <a:lnTo>
                    <a:pt x="4"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 name="Freeform 37"/>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38"/>
            <p:cNvSpPr/>
            <p:nvPr/>
          </p:nvSpPr>
          <p:spPr bwMode="auto">
            <a:xfrm flipH="1">
              <a:off x="5347463" y="3741092"/>
              <a:ext cx="6528" cy="7460"/>
            </a:xfrm>
            <a:custGeom>
              <a:avLst/>
              <a:gdLst>
                <a:gd name="T0" fmla="*/ 0 w 7"/>
                <a:gd name="T1" fmla="*/ 0 h 8"/>
                <a:gd name="T2" fmla="*/ 0 w 7"/>
                <a:gd name="T3" fmla="*/ 0 h 8"/>
                <a:gd name="T4" fmla="*/ 7 w 7"/>
                <a:gd name="T5" fmla="*/ 8 h 8"/>
                <a:gd name="T6" fmla="*/ 7 w 7"/>
                <a:gd name="T7" fmla="*/ 8 h 8"/>
                <a:gd name="T8" fmla="*/ 0 w 7"/>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0"/>
                  </a:moveTo>
                  <a:lnTo>
                    <a:pt x="0" y="0"/>
                  </a:lnTo>
                  <a:lnTo>
                    <a:pt x="7" y="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39"/>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40"/>
            <p:cNvSpPr/>
            <p:nvPr/>
          </p:nvSpPr>
          <p:spPr bwMode="auto">
            <a:xfrm flipH="1">
              <a:off x="5329743" y="3603087"/>
              <a:ext cx="24248" cy="145464"/>
            </a:xfrm>
            <a:custGeom>
              <a:avLst/>
              <a:gdLst>
                <a:gd name="T0" fmla="*/ 20 w 26"/>
                <a:gd name="T1" fmla="*/ 0 h 156"/>
                <a:gd name="T2" fmla="*/ 0 w 26"/>
                <a:gd name="T3" fmla="*/ 148 h 156"/>
                <a:gd name="T4" fmla="*/ 7 w 26"/>
                <a:gd name="T5" fmla="*/ 156 h 156"/>
                <a:gd name="T6" fmla="*/ 26 w 26"/>
                <a:gd name="T7" fmla="*/ 7 h 156"/>
                <a:gd name="T8" fmla="*/ 22 w 26"/>
                <a:gd name="T9" fmla="*/ 3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8"/>
                  </a:lnTo>
                  <a:lnTo>
                    <a:pt x="7" y="156"/>
                  </a:lnTo>
                  <a:lnTo>
                    <a:pt x="26" y="7"/>
                  </a:lnTo>
                  <a:lnTo>
                    <a:pt x="22" y="3"/>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41"/>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42"/>
            <p:cNvSpPr/>
            <p:nvPr/>
          </p:nvSpPr>
          <p:spPr bwMode="auto">
            <a:xfrm flipH="1">
              <a:off x="5333474" y="3603087"/>
              <a:ext cx="1865" cy="2797"/>
            </a:xfrm>
            <a:custGeom>
              <a:avLst/>
              <a:gdLst>
                <a:gd name="T0" fmla="*/ 0 w 2"/>
                <a:gd name="T1" fmla="*/ 0 h 3"/>
                <a:gd name="T2" fmla="*/ 0 w 2"/>
                <a:gd name="T3" fmla="*/ 0 h 3"/>
                <a:gd name="T4" fmla="*/ 2 w 2"/>
                <a:gd name="T5" fmla="*/ 3 h 3"/>
                <a:gd name="T6" fmla="*/ 0 w 2"/>
                <a:gd name="T7" fmla="*/ 0 h 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3">
                  <a:moveTo>
                    <a:pt x="0" y="0"/>
                  </a:moveTo>
                  <a:lnTo>
                    <a:pt x="0" y="0"/>
                  </a:lnTo>
                  <a:lnTo>
                    <a:pt x="2" y="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43"/>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close/>
                  <a:moveTo>
                    <a:pt x="152" y="0"/>
                  </a:moveTo>
                  <a:lnTo>
                    <a:pt x="152" y="0"/>
                  </a:lnTo>
                  <a:lnTo>
                    <a:pt x="156" y="2"/>
                  </a:lnTo>
                  <a:lnTo>
                    <a:pt x="152"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44"/>
            <p:cNvSpPr>
              <a:spLocks noEditPoints="1"/>
            </p:cNvSpPr>
            <p:nvPr/>
          </p:nvSpPr>
          <p:spPr bwMode="auto">
            <a:xfrm flipH="1">
              <a:off x="5148816" y="3549937"/>
              <a:ext cx="145488" cy="22379"/>
            </a:xfrm>
            <a:custGeom>
              <a:avLst/>
              <a:gdLst>
                <a:gd name="T0" fmla="*/ 0 w 156"/>
                <a:gd name="T1" fmla="*/ 14 h 24"/>
                <a:gd name="T2" fmla="*/ 0 w 156"/>
                <a:gd name="T3" fmla="*/ 14 h 24"/>
                <a:gd name="T4" fmla="*/ 7 w 156"/>
                <a:gd name="T5" fmla="*/ 24 h 24"/>
                <a:gd name="T6" fmla="*/ 9 w 156"/>
                <a:gd name="T7" fmla="*/ 24 h 24"/>
                <a:gd name="T8" fmla="*/ 0 w 156"/>
                <a:gd name="T9" fmla="*/ 14 h 24"/>
                <a:gd name="T10" fmla="*/ 152 w 156"/>
                <a:gd name="T11" fmla="*/ 0 h 24"/>
                <a:gd name="T12" fmla="*/ 152 w 156"/>
                <a:gd name="T13" fmla="*/ 0 h 24"/>
                <a:gd name="T14" fmla="*/ 156 w 156"/>
                <a:gd name="T15" fmla="*/ 2 h 24"/>
                <a:gd name="T16" fmla="*/ 152 w 15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6" h="24">
                  <a:moveTo>
                    <a:pt x="0" y="14"/>
                  </a:moveTo>
                  <a:lnTo>
                    <a:pt x="0" y="14"/>
                  </a:lnTo>
                  <a:lnTo>
                    <a:pt x="7" y="24"/>
                  </a:lnTo>
                  <a:lnTo>
                    <a:pt x="9" y="24"/>
                  </a:lnTo>
                  <a:lnTo>
                    <a:pt x="0" y="14"/>
                  </a:lnTo>
                  <a:moveTo>
                    <a:pt x="152" y="0"/>
                  </a:moveTo>
                  <a:lnTo>
                    <a:pt x="152" y="0"/>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45"/>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46"/>
            <p:cNvSpPr/>
            <p:nvPr/>
          </p:nvSpPr>
          <p:spPr bwMode="auto">
            <a:xfrm flipH="1">
              <a:off x="5145086" y="3549937"/>
              <a:ext cx="149218" cy="22379"/>
            </a:xfrm>
            <a:custGeom>
              <a:avLst/>
              <a:gdLst>
                <a:gd name="T0" fmla="*/ 152 w 160"/>
                <a:gd name="T1" fmla="*/ 0 h 24"/>
                <a:gd name="T2" fmla="*/ 0 w 160"/>
                <a:gd name="T3" fmla="*/ 14 h 24"/>
                <a:gd name="T4" fmla="*/ 9 w 160"/>
                <a:gd name="T5" fmla="*/ 24 h 24"/>
                <a:gd name="T6" fmla="*/ 160 w 160"/>
                <a:gd name="T7" fmla="*/ 5 h 24"/>
                <a:gd name="T8" fmla="*/ 156 w 160"/>
                <a:gd name="T9" fmla="*/ 2 h 24"/>
                <a:gd name="T10" fmla="*/ 152 w 16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4">
                  <a:moveTo>
                    <a:pt x="152" y="0"/>
                  </a:moveTo>
                  <a:lnTo>
                    <a:pt x="0" y="14"/>
                  </a:lnTo>
                  <a:lnTo>
                    <a:pt x="9" y="24"/>
                  </a:lnTo>
                  <a:lnTo>
                    <a:pt x="160" y="5"/>
                  </a:lnTo>
                  <a:lnTo>
                    <a:pt x="156" y="2"/>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47"/>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close/>
                </a:path>
              </a:pathLst>
            </a:custGeom>
            <a:solidFill>
              <a:srgbClr val="301D0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48"/>
            <p:cNvSpPr/>
            <p:nvPr/>
          </p:nvSpPr>
          <p:spPr bwMode="auto">
            <a:xfrm flipH="1">
              <a:off x="5287776" y="3562992"/>
              <a:ext cx="11191" cy="9325"/>
            </a:xfrm>
            <a:custGeom>
              <a:avLst/>
              <a:gdLst>
                <a:gd name="T0" fmla="*/ 5 w 12"/>
                <a:gd name="T1" fmla="*/ 0 h 10"/>
                <a:gd name="T2" fmla="*/ 0 w 12"/>
                <a:gd name="T3" fmla="*/ 2 h 10"/>
                <a:gd name="T4" fmla="*/ 7 w 12"/>
                <a:gd name="T5" fmla="*/ 10 h 10"/>
                <a:gd name="T6" fmla="*/ 12 w 12"/>
                <a:gd name="T7" fmla="*/ 10 h 10"/>
                <a:gd name="T8" fmla="*/ 5 w 12"/>
                <a:gd name="T9" fmla="*/ 0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0">
                  <a:moveTo>
                    <a:pt x="5" y="0"/>
                  </a:moveTo>
                  <a:lnTo>
                    <a:pt x="0" y="2"/>
                  </a:lnTo>
                  <a:lnTo>
                    <a:pt x="7" y="10"/>
                  </a:lnTo>
                  <a:lnTo>
                    <a:pt x="12" y="1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 name="组合 1"/>
          <p:cNvGrpSpPr/>
          <p:nvPr/>
        </p:nvGrpSpPr>
        <p:grpSpPr>
          <a:xfrm>
            <a:off x="8008109" y="4618578"/>
            <a:ext cx="1347761" cy="1346297"/>
            <a:chOff x="6073970" y="3409136"/>
            <a:chExt cx="1010953" cy="1009854"/>
          </a:xfrm>
        </p:grpSpPr>
        <p:sp>
          <p:nvSpPr>
            <p:cNvPr id="84" name="Freeform 49"/>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Freeform 50"/>
            <p:cNvSpPr/>
            <p:nvPr/>
          </p:nvSpPr>
          <p:spPr bwMode="auto">
            <a:xfrm flipH="1">
              <a:off x="6259560" y="4151374"/>
              <a:ext cx="141757" cy="267616"/>
            </a:xfrm>
            <a:custGeom>
              <a:avLst/>
              <a:gdLst>
                <a:gd name="T0" fmla="*/ 22 w 152"/>
                <a:gd name="T1" fmla="*/ 0 h 287"/>
                <a:gd name="T2" fmla="*/ 0 w 152"/>
                <a:gd name="T3" fmla="*/ 149 h 287"/>
                <a:gd name="T4" fmla="*/ 140 w 152"/>
                <a:gd name="T5" fmla="*/ 287 h 287"/>
                <a:gd name="T6" fmla="*/ 152 w 152"/>
                <a:gd name="T7" fmla="*/ 132 h 287"/>
                <a:gd name="T8" fmla="*/ 22 w 152"/>
                <a:gd name="T9" fmla="*/ 0 h 28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7">
                  <a:moveTo>
                    <a:pt x="22" y="0"/>
                  </a:moveTo>
                  <a:lnTo>
                    <a:pt x="0" y="149"/>
                  </a:lnTo>
                  <a:lnTo>
                    <a:pt x="140" y="287"/>
                  </a:lnTo>
                  <a:lnTo>
                    <a:pt x="152" y="132"/>
                  </a:lnTo>
                  <a:lnTo>
                    <a:pt x="2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51"/>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52"/>
            <p:cNvSpPr/>
            <p:nvPr/>
          </p:nvSpPr>
          <p:spPr bwMode="auto">
            <a:xfrm flipH="1">
              <a:off x="6073970" y="4091697"/>
              <a:ext cx="267660" cy="141734"/>
            </a:xfrm>
            <a:custGeom>
              <a:avLst/>
              <a:gdLst>
                <a:gd name="T0" fmla="*/ 0 w 287"/>
                <a:gd name="T1" fmla="*/ 22 h 152"/>
                <a:gd name="T2" fmla="*/ 151 w 287"/>
                <a:gd name="T3" fmla="*/ 0 h 152"/>
                <a:gd name="T4" fmla="*/ 287 w 287"/>
                <a:gd name="T5" fmla="*/ 140 h 152"/>
                <a:gd name="T6" fmla="*/ 133 w 287"/>
                <a:gd name="T7" fmla="*/ 152 h 152"/>
                <a:gd name="T8" fmla="*/ 0 w 287"/>
                <a:gd name="T9" fmla="*/ 22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7" h="152">
                  <a:moveTo>
                    <a:pt x="0" y="22"/>
                  </a:moveTo>
                  <a:lnTo>
                    <a:pt x="151" y="0"/>
                  </a:lnTo>
                  <a:lnTo>
                    <a:pt x="287" y="140"/>
                  </a:lnTo>
                  <a:lnTo>
                    <a:pt x="133" y="152"/>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53"/>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54"/>
            <p:cNvSpPr/>
            <p:nvPr/>
          </p:nvSpPr>
          <p:spPr bwMode="auto">
            <a:xfrm flipH="1">
              <a:off x="6342563" y="4189605"/>
              <a:ext cx="0" cy="1865"/>
            </a:xfrm>
            <a:custGeom>
              <a:avLst/>
              <a:gdLst>
                <a:gd name="T0" fmla="*/ 0 h 2"/>
                <a:gd name="T1" fmla="*/ 0 h 2"/>
                <a:gd name="T2" fmla="*/ 2 h 2"/>
                <a:gd name="T3" fmla="*/ 0 h 2"/>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55"/>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Freeform 56"/>
            <p:cNvSpPr/>
            <p:nvPr/>
          </p:nvSpPr>
          <p:spPr bwMode="auto">
            <a:xfrm flipH="1">
              <a:off x="6337899" y="4189605"/>
              <a:ext cx="24248" cy="145464"/>
            </a:xfrm>
            <a:custGeom>
              <a:avLst/>
              <a:gdLst>
                <a:gd name="T0" fmla="*/ 21 w 26"/>
                <a:gd name="T1" fmla="*/ 0 h 156"/>
                <a:gd name="T2" fmla="*/ 0 w 26"/>
                <a:gd name="T3" fmla="*/ 148 h 156"/>
                <a:gd name="T4" fmla="*/ 8 w 26"/>
                <a:gd name="T5" fmla="*/ 156 h 156"/>
                <a:gd name="T6" fmla="*/ 26 w 26"/>
                <a:gd name="T7" fmla="*/ 7 h 156"/>
                <a:gd name="T8" fmla="*/ 21 w 26"/>
                <a:gd name="T9" fmla="*/ 2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1" y="2"/>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2" name="Freeform 57"/>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close/>
                  <a:moveTo>
                    <a:pt x="21" y="0"/>
                  </a:moveTo>
                  <a:lnTo>
                    <a:pt x="21" y="0"/>
                  </a:lnTo>
                  <a:lnTo>
                    <a:pt x="22" y="3"/>
                  </a:lnTo>
                  <a:lnTo>
                    <a:pt x="2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58"/>
            <p:cNvSpPr>
              <a:spLocks noEditPoints="1"/>
            </p:cNvSpPr>
            <p:nvPr/>
          </p:nvSpPr>
          <p:spPr bwMode="auto">
            <a:xfrm flipH="1">
              <a:off x="6300595" y="4230633"/>
              <a:ext cx="20518" cy="145464"/>
            </a:xfrm>
            <a:custGeom>
              <a:avLst/>
              <a:gdLst>
                <a:gd name="T0" fmla="*/ 0 w 22"/>
                <a:gd name="T1" fmla="*/ 148 h 156"/>
                <a:gd name="T2" fmla="*/ 0 w 22"/>
                <a:gd name="T3" fmla="*/ 148 h 156"/>
                <a:gd name="T4" fmla="*/ 8 w 22"/>
                <a:gd name="T5" fmla="*/ 156 h 156"/>
                <a:gd name="T6" fmla="*/ 8 w 22"/>
                <a:gd name="T7" fmla="*/ 156 h 156"/>
                <a:gd name="T8" fmla="*/ 0 w 22"/>
                <a:gd name="T9" fmla="*/ 148 h 156"/>
                <a:gd name="T10" fmla="*/ 21 w 22"/>
                <a:gd name="T11" fmla="*/ 0 h 156"/>
                <a:gd name="T12" fmla="*/ 21 w 22"/>
                <a:gd name="T13" fmla="*/ 0 h 156"/>
                <a:gd name="T14" fmla="*/ 22 w 22"/>
                <a:gd name="T15" fmla="*/ 3 h 156"/>
                <a:gd name="T16" fmla="*/ 21 w 22"/>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156">
                  <a:moveTo>
                    <a:pt x="0" y="148"/>
                  </a:moveTo>
                  <a:lnTo>
                    <a:pt x="0" y="148"/>
                  </a:lnTo>
                  <a:lnTo>
                    <a:pt x="8" y="156"/>
                  </a:lnTo>
                  <a:lnTo>
                    <a:pt x="0" y="148"/>
                  </a:lnTo>
                  <a:moveTo>
                    <a:pt x="21" y="0"/>
                  </a:moveTo>
                  <a:lnTo>
                    <a:pt x="21" y="0"/>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4" name="Freeform 59"/>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5" name="Freeform 60"/>
            <p:cNvSpPr/>
            <p:nvPr/>
          </p:nvSpPr>
          <p:spPr bwMode="auto">
            <a:xfrm flipH="1">
              <a:off x="6296864" y="4230633"/>
              <a:ext cx="24248" cy="145464"/>
            </a:xfrm>
            <a:custGeom>
              <a:avLst/>
              <a:gdLst>
                <a:gd name="T0" fmla="*/ 21 w 26"/>
                <a:gd name="T1" fmla="*/ 0 h 156"/>
                <a:gd name="T2" fmla="*/ 0 w 26"/>
                <a:gd name="T3" fmla="*/ 148 h 156"/>
                <a:gd name="T4" fmla="*/ 8 w 26"/>
                <a:gd name="T5" fmla="*/ 156 h 156"/>
                <a:gd name="T6" fmla="*/ 26 w 26"/>
                <a:gd name="T7" fmla="*/ 7 h 156"/>
                <a:gd name="T8" fmla="*/ 22 w 26"/>
                <a:gd name="T9" fmla="*/ 3 h 156"/>
                <a:gd name="T10" fmla="*/ 21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1" y="0"/>
                  </a:moveTo>
                  <a:lnTo>
                    <a:pt x="0" y="148"/>
                  </a:lnTo>
                  <a:lnTo>
                    <a:pt x="8" y="156"/>
                  </a:lnTo>
                  <a:lnTo>
                    <a:pt x="26" y="7"/>
                  </a:lnTo>
                  <a:lnTo>
                    <a:pt x="22" y="3"/>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6" name="Freeform 61"/>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close/>
                  <a:moveTo>
                    <a:pt x="160" y="0"/>
                  </a:moveTo>
                  <a:lnTo>
                    <a:pt x="160" y="0"/>
                  </a:lnTo>
                  <a:lnTo>
                    <a:pt x="162" y="2"/>
                  </a:lnTo>
                  <a:lnTo>
                    <a:pt x="16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62"/>
            <p:cNvSpPr>
              <a:spLocks noEditPoints="1"/>
            </p:cNvSpPr>
            <p:nvPr/>
          </p:nvSpPr>
          <p:spPr bwMode="auto">
            <a:xfrm flipH="1">
              <a:off x="6115005" y="4177483"/>
              <a:ext cx="151084" cy="22379"/>
            </a:xfrm>
            <a:custGeom>
              <a:avLst/>
              <a:gdLst>
                <a:gd name="T0" fmla="*/ 7 w 162"/>
                <a:gd name="T1" fmla="*/ 16 h 24"/>
                <a:gd name="T2" fmla="*/ 0 w 162"/>
                <a:gd name="T3" fmla="*/ 16 h 24"/>
                <a:gd name="T4" fmla="*/ 7 w 162"/>
                <a:gd name="T5" fmla="*/ 24 h 24"/>
                <a:gd name="T6" fmla="*/ 15 w 162"/>
                <a:gd name="T7" fmla="*/ 24 h 24"/>
                <a:gd name="T8" fmla="*/ 7 w 162"/>
                <a:gd name="T9" fmla="*/ 16 h 24"/>
                <a:gd name="T10" fmla="*/ 160 w 162"/>
                <a:gd name="T11" fmla="*/ 0 h 24"/>
                <a:gd name="T12" fmla="*/ 160 w 162"/>
                <a:gd name="T13" fmla="*/ 0 h 24"/>
                <a:gd name="T14" fmla="*/ 162 w 162"/>
                <a:gd name="T15" fmla="*/ 2 h 24"/>
                <a:gd name="T16" fmla="*/ 160 w 16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2" h="24">
                  <a:moveTo>
                    <a:pt x="7" y="16"/>
                  </a:moveTo>
                  <a:lnTo>
                    <a:pt x="0" y="16"/>
                  </a:lnTo>
                  <a:lnTo>
                    <a:pt x="7" y="24"/>
                  </a:lnTo>
                  <a:lnTo>
                    <a:pt x="15" y="24"/>
                  </a:lnTo>
                  <a:lnTo>
                    <a:pt x="7" y="16"/>
                  </a:lnTo>
                  <a:moveTo>
                    <a:pt x="160" y="0"/>
                  </a:moveTo>
                  <a:lnTo>
                    <a:pt x="160" y="0"/>
                  </a:lnTo>
                  <a:lnTo>
                    <a:pt x="162" y="2"/>
                  </a:lnTo>
                  <a:lnTo>
                    <a:pt x="1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63"/>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9" name="Freeform 64"/>
            <p:cNvSpPr/>
            <p:nvPr/>
          </p:nvSpPr>
          <p:spPr bwMode="auto">
            <a:xfrm flipH="1">
              <a:off x="6112207" y="4177483"/>
              <a:ext cx="147353" cy="22379"/>
            </a:xfrm>
            <a:custGeom>
              <a:avLst/>
              <a:gdLst>
                <a:gd name="T0" fmla="*/ 153 w 158"/>
                <a:gd name="T1" fmla="*/ 0 h 24"/>
                <a:gd name="T2" fmla="*/ 0 w 158"/>
                <a:gd name="T3" fmla="*/ 16 h 24"/>
                <a:gd name="T4" fmla="*/ 8 w 158"/>
                <a:gd name="T5" fmla="*/ 24 h 24"/>
                <a:gd name="T6" fmla="*/ 158 w 158"/>
                <a:gd name="T7" fmla="*/ 7 h 24"/>
                <a:gd name="T8" fmla="*/ 155 w 158"/>
                <a:gd name="T9" fmla="*/ 2 h 24"/>
                <a:gd name="T10" fmla="*/ 153 w 158"/>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8" h="24">
                  <a:moveTo>
                    <a:pt x="153" y="0"/>
                  </a:moveTo>
                  <a:lnTo>
                    <a:pt x="0" y="16"/>
                  </a:lnTo>
                  <a:lnTo>
                    <a:pt x="8" y="24"/>
                  </a:lnTo>
                  <a:lnTo>
                    <a:pt x="158" y="7"/>
                  </a:lnTo>
                  <a:lnTo>
                    <a:pt x="155" y="2"/>
                  </a:lnTo>
                  <a:lnTo>
                    <a:pt x="1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65"/>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close/>
                  <a:moveTo>
                    <a:pt x="161" y="0"/>
                  </a:moveTo>
                  <a:lnTo>
                    <a:pt x="161"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66"/>
            <p:cNvSpPr>
              <a:spLocks noEditPoints="1"/>
            </p:cNvSpPr>
            <p:nvPr/>
          </p:nvSpPr>
          <p:spPr bwMode="auto">
            <a:xfrm flipH="1">
              <a:off x="6163501" y="4130860"/>
              <a:ext cx="150151" cy="22379"/>
            </a:xfrm>
            <a:custGeom>
              <a:avLst/>
              <a:gdLst>
                <a:gd name="T0" fmla="*/ 7 w 161"/>
                <a:gd name="T1" fmla="*/ 15 h 24"/>
                <a:gd name="T2" fmla="*/ 0 w 161"/>
                <a:gd name="T3" fmla="*/ 15 h 24"/>
                <a:gd name="T4" fmla="*/ 9 w 161"/>
                <a:gd name="T5" fmla="*/ 24 h 24"/>
                <a:gd name="T6" fmla="*/ 14 w 161"/>
                <a:gd name="T7" fmla="*/ 22 h 24"/>
                <a:gd name="T8" fmla="*/ 7 w 161"/>
                <a:gd name="T9" fmla="*/ 15 h 24"/>
                <a:gd name="T10" fmla="*/ 161 w 161"/>
                <a:gd name="T11" fmla="*/ 0 h 24"/>
                <a:gd name="T12" fmla="*/ 161 w 161"/>
                <a:gd name="T13" fmla="*/ 0 h 24"/>
                <a:gd name="T14" fmla="*/ 161 w 161"/>
                <a:gd name="T15" fmla="*/ 0 h 24"/>
                <a:gd name="T16" fmla="*/ 161 w 161"/>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1" h="24">
                  <a:moveTo>
                    <a:pt x="7" y="15"/>
                  </a:moveTo>
                  <a:lnTo>
                    <a:pt x="0" y="15"/>
                  </a:lnTo>
                  <a:lnTo>
                    <a:pt x="9" y="24"/>
                  </a:lnTo>
                  <a:lnTo>
                    <a:pt x="14" y="22"/>
                  </a:lnTo>
                  <a:lnTo>
                    <a:pt x="7" y="15"/>
                  </a:lnTo>
                  <a:moveTo>
                    <a:pt x="161" y="0"/>
                  </a:moveTo>
                  <a:lnTo>
                    <a:pt x="16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67"/>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68"/>
            <p:cNvSpPr/>
            <p:nvPr/>
          </p:nvSpPr>
          <p:spPr bwMode="auto">
            <a:xfrm flipH="1">
              <a:off x="6157905" y="4130860"/>
              <a:ext cx="149218" cy="20514"/>
            </a:xfrm>
            <a:custGeom>
              <a:avLst/>
              <a:gdLst>
                <a:gd name="T0" fmla="*/ 154 w 160"/>
                <a:gd name="T1" fmla="*/ 0 h 22"/>
                <a:gd name="T2" fmla="*/ 0 w 160"/>
                <a:gd name="T3" fmla="*/ 15 h 22"/>
                <a:gd name="T4" fmla="*/ 7 w 160"/>
                <a:gd name="T5" fmla="*/ 22 h 22"/>
                <a:gd name="T6" fmla="*/ 160 w 160"/>
                <a:gd name="T7" fmla="*/ 6 h 22"/>
                <a:gd name="T8" fmla="*/ 154 w 160"/>
                <a:gd name="T9" fmla="*/ 0 h 22"/>
                <a:gd name="T10" fmla="*/ 154 w 160"/>
                <a:gd name="T11" fmla="*/ 0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0" h="22">
                  <a:moveTo>
                    <a:pt x="154" y="0"/>
                  </a:moveTo>
                  <a:lnTo>
                    <a:pt x="0" y="15"/>
                  </a:lnTo>
                  <a:lnTo>
                    <a:pt x="7" y="22"/>
                  </a:lnTo>
                  <a:lnTo>
                    <a:pt x="160" y="6"/>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69"/>
            <p:cNvSpPr/>
            <p:nvPr/>
          </p:nvSpPr>
          <p:spPr bwMode="auto">
            <a:xfrm flipH="1">
              <a:off x="6217592" y="3409136"/>
              <a:ext cx="867331" cy="865323"/>
            </a:xfrm>
            <a:custGeom>
              <a:avLst/>
              <a:gdLst>
                <a:gd name="T0" fmla="*/ 81 w 507"/>
                <a:gd name="T1" fmla="*/ 33 h 506"/>
                <a:gd name="T2" fmla="*/ 81 w 507"/>
                <a:gd name="T3" fmla="*/ 33 h 506"/>
                <a:gd name="T4" fmla="*/ 0 w 507"/>
                <a:gd name="T5" fmla="*/ 0 h 506"/>
                <a:gd name="T6" fmla="*/ 35 w 507"/>
                <a:gd name="T7" fmla="*/ 81 h 506"/>
                <a:gd name="T8" fmla="*/ 35 w 507"/>
                <a:gd name="T9" fmla="*/ 81 h 506"/>
                <a:gd name="T10" fmla="*/ 886 w 507"/>
                <a:gd name="T11" fmla="*/ 928 h 506"/>
                <a:gd name="T12" fmla="*/ 930 w 507"/>
                <a:gd name="T13" fmla="*/ 884 h 506"/>
                <a:gd name="T14" fmla="*/ 81 w 507"/>
                <a:gd name="T15" fmla="*/ 33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7" h="506">
                  <a:moveTo>
                    <a:pt x="44" y="18"/>
                  </a:moveTo>
                  <a:cubicBezTo>
                    <a:pt x="44" y="18"/>
                    <a:pt x="44" y="18"/>
                    <a:pt x="44" y="18"/>
                  </a:cubicBezTo>
                  <a:cubicBezTo>
                    <a:pt x="40" y="14"/>
                    <a:pt x="0" y="0"/>
                    <a:pt x="0" y="0"/>
                  </a:cubicBezTo>
                  <a:cubicBezTo>
                    <a:pt x="0" y="0"/>
                    <a:pt x="16" y="40"/>
                    <a:pt x="19" y="44"/>
                  </a:cubicBezTo>
                  <a:cubicBezTo>
                    <a:pt x="19" y="44"/>
                    <a:pt x="19" y="44"/>
                    <a:pt x="19" y="44"/>
                  </a:cubicBezTo>
                  <a:cubicBezTo>
                    <a:pt x="483" y="506"/>
                    <a:pt x="483" y="506"/>
                    <a:pt x="483" y="506"/>
                  </a:cubicBezTo>
                  <a:cubicBezTo>
                    <a:pt x="507" y="482"/>
                    <a:pt x="507" y="482"/>
                    <a:pt x="507" y="482"/>
                  </a:cubicBezTo>
                  <a:lnTo>
                    <a:pt x="44" y="18"/>
                  </a:lnTo>
                  <a:close/>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5" name="Oval 70"/>
          <p:cNvSpPr>
            <a:spLocks noChangeArrowheads="1"/>
          </p:cNvSpPr>
          <p:nvPr/>
        </p:nvSpPr>
        <p:spPr bwMode="auto">
          <a:xfrm flipH="1">
            <a:off x="8118390" y="1486849"/>
            <a:ext cx="2873322" cy="2870361"/>
          </a:xfrm>
          <a:prstGeom prst="ellipse">
            <a:avLst/>
          </a:prstGeom>
          <a:solidFill>
            <a:srgbClr val="C00000"/>
          </a:solidFill>
          <a:ln>
            <a:noFill/>
          </a:ln>
        </p:spPr>
        <p:txBody>
          <a:bodyPr/>
          <a:lstStyle/>
          <a:p>
            <a:pPr eaLnBrk="1" hangingPunct="1"/>
            <a:endParaRPr lang="zh-CN" altLang="zh-CN"/>
          </a:p>
        </p:txBody>
      </p:sp>
      <p:sp>
        <p:nvSpPr>
          <p:cNvPr id="106" name="Oval 71"/>
          <p:cNvSpPr>
            <a:spLocks noChangeArrowheads="1"/>
          </p:cNvSpPr>
          <p:nvPr/>
        </p:nvSpPr>
        <p:spPr bwMode="auto">
          <a:xfrm flipH="1">
            <a:off x="8413060" y="1781468"/>
            <a:ext cx="2285229" cy="2282366"/>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eaLnBrk="1" hangingPunct="1"/>
            <a:endParaRPr lang="zh-CN" altLang="zh-CN"/>
          </a:p>
        </p:txBody>
      </p:sp>
      <p:sp>
        <p:nvSpPr>
          <p:cNvPr id="107" name="Freeform 72"/>
          <p:cNvSpPr>
            <a:spLocks noEditPoints="1"/>
          </p:cNvSpPr>
          <p:nvPr/>
        </p:nvSpPr>
        <p:spPr bwMode="auto">
          <a:xfrm flipH="1">
            <a:off x="8359595" y="1726771"/>
            <a:ext cx="2390913" cy="2391761"/>
          </a:xfrm>
          <a:custGeom>
            <a:avLst/>
            <a:gdLst>
              <a:gd name="T0" fmla="*/ 524 w 1048"/>
              <a:gd name="T1" fmla="*/ 0 h 1049"/>
              <a:gd name="T2" fmla="*/ 0 w 1048"/>
              <a:gd name="T3" fmla="*/ 525 h 1049"/>
              <a:gd name="T4" fmla="*/ 506 w 1048"/>
              <a:gd name="T5" fmla="*/ 1049 h 1049"/>
              <a:gd name="T6" fmla="*/ 524 w 1048"/>
              <a:gd name="T7" fmla="*/ 1049 h 1049"/>
              <a:gd name="T8" fmla="*/ 547 w 1048"/>
              <a:gd name="T9" fmla="*/ 1048 h 1049"/>
              <a:gd name="T10" fmla="*/ 1048 w 1048"/>
              <a:gd name="T11" fmla="*/ 525 h 1049"/>
              <a:gd name="T12" fmla="*/ 524 w 1048"/>
              <a:gd name="T13" fmla="*/ 0 h 1049"/>
              <a:gd name="T14" fmla="*/ 547 w 1048"/>
              <a:gd name="T15" fmla="*/ 1001 h 1049"/>
              <a:gd name="T16" fmla="*/ 524 w 1048"/>
              <a:gd name="T17" fmla="*/ 1002 h 1049"/>
              <a:gd name="T18" fmla="*/ 506 w 1048"/>
              <a:gd name="T19" fmla="*/ 1002 h 1049"/>
              <a:gd name="T20" fmla="*/ 47 w 1048"/>
              <a:gd name="T21" fmla="*/ 525 h 1049"/>
              <a:gd name="T22" fmla="*/ 524 w 1048"/>
              <a:gd name="T23" fmla="*/ 47 h 1049"/>
              <a:gd name="T24" fmla="*/ 1002 w 1048"/>
              <a:gd name="T25" fmla="*/ 525 h 1049"/>
              <a:gd name="T26" fmla="*/ 547 w 1048"/>
              <a:gd name="T27" fmla="*/ 100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8" h="1049">
                <a:moveTo>
                  <a:pt x="524" y="0"/>
                </a:moveTo>
                <a:cubicBezTo>
                  <a:pt x="235" y="0"/>
                  <a:pt x="0" y="235"/>
                  <a:pt x="0" y="525"/>
                </a:cubicBezTo>
                <a:cubicBezTo>
                  <a:pt x="0" y="808"/>
                  <a:pt x="225" y="1039"/>
                  <a:pt x="506" y="1049"/>
                </a:cubicBezTo>
                <a:cubicBezTo>
                  <a:pt x="512" y="1049"/>
                  <a:pt x="518" y="1049"/>
                  <a:pt x="524" y="1049"/>
                </a:cubicBezTo>
                <a:cubicBezTo>
                  <a:pt x="532" y="1049"/>
                  <a:pt x="539" y="1049"/>
                  <a:pt x="547" y="1048"/>
                </a:cubicBezTo>
                <a:cubicBezTo>
                  <a:pt x="826" y="1036"/>
                  <a:pt x="1048" y="806"/>
                  <a:pt x="1048" y="525"/>
                </a:cubicBezTo>
                <a:cubicBezTo>
                  <a:pt x="1048" y="235"/>
                  <a:pt x="813" y="0"/>
                  <a:pt x="524" y="0"/>
                </a:cubicBezTo>
                <a:moveTo>
                  <a:pt x="547" y="1001"/>
                </a:moveTo>
                <a:cubicBezTo>
                  <a:pt x="539" y="1002"/>
                  <a:pt x="532" y="1002"/>
                  <a:pt x="524" y="1002"/>
                </a:cubicBezTo>
                <a:cubicBezTo>
                  <a:pt x="518" y="1002"/>
                  <a:pt x="512" y="1002"/>
                  <a:pt x="506" y="1002"/>
                </a:cubicBezTo>
                <a:cubicBezTo>
                  <a:pt x="251" y="992"/>
                  <a:pt x="47" y="782"/>
                  <a:pt x="47" y="525"/>
                </a:cubicBezTo>
                <a:cubicBezTo>
                  <a:pt x="47" y="261"/>
                  <a:pt x="261" y="47"/>
                  <a:pt x="524" y="47"/>
                </a:cubicBezTo>
                <a:cubicBezTo>
                  <a:pt x="788" y="47"/>
                  <a:pt x="1002" y="261"/>
                  <a:pt x="1002" y="525"/>
                </a:cubicBezTo>
                <a:cubicBezTo>
                  <a:pt x="1002" y="780"/>
                  <a:pt x="800" y="989"/>
                  <a:pt x="547" y="1001"/>
                </a:cubicBezTo>
              </a:path>
            </a:pathLst>
          </a:custGeom>
          <a:solidFill>
            <a:srgbClr val="C00000"/>
          </a:solidFill>
          <a:ln>
            <a:noFill/>
          </a:ln>
        </p:spPr>
        <p:txBody>
          <a:bodyPr/>
          <a:lstStyle/>
          <a:p>
            <a:pPr>
              <a:defRPr/>
            </a:pPr>
            <a:endParaRPr lang="en-US"/>
          </a:p>
        </p:txBody>
      </p:sp>
      <p:sp>
        <p:nvSpPr>
          <p:cNvPr id="108" name="Freeform 73"/>
          <p:cNvSpPr>
            <a:spLocks noEditPoints="1"/>
          </p:cNvSpPr>
          <p:nvPr/>
        </p:nvSpPr>
        <p:spPr bwMode="auto">
          <a:xfrm flipH="1">
            <a:off x="8629398" y="2000256"/>
            <a:ext cx="1851310" cy="1844788"/>
          </a:xfrm>
          <a:custGeom>
            <a:avLst/>
            <a:gdLst>
              <a:gd name="T0" fmla="*/ 745 w 812"/>
              <a:gd name="T1" fmla="*/ 0 h 809"/>
              <a:gd name="T2" fmla="*/ 0 w 812"/>
              <a:gd name="T3" fmla="*/ 743 h 809"/>
              <a:gd name="T4" fmla="*/ 745 w 812"/>
              <a:gd name="T5" fmla="*/ 1484 h 809"/>
              <a:gd name="T6" fmla="*/ 1489 w 812"/>
              <a:gd name="T7" fmla="*/ 743 h 809"/>
              <a:gd name="T8" fmla="*/ 745 w 812"/>
              <a:gd name="T9" fmla="*/ 0 h 809"/>
              <a:gd name="T10" fmla="*/ 745 w 812"/>
              <a:gd name="T11" fmla="*/ 1398 h 809"/>
              <a:gd name="T12" fmla="*/ 86 w 812"/>
              <a:gd name="T13" fmla="*/ 743 h 809"/>
              <a:gd name="T14" fmla="*/ 745 w 812"/>
              <a:gd name="T15" fmla="*/ 86 h 809"/>
              <a:gd name="T16" fmla="*/ 1405 w 812"/>
              <a:gd name="T17" fmla="*/ 743 h 809"/>
              <a:gd name="T18" fmla="*/ 745 w 812"/>
              <a:gd name="T19" fmla="*/ 1398 h 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2" h="809">
                <a:moveTo>
                  <a:pt x="406" y="0"/>
                </a:moveTo>
                <a:cubicBezTo>
                  <a:pt x="182" y="0"/>
                  <a:pt x="0" y="182"/>
                  <a:pt x="0" y="405"/>
                </a:cubicBezTo>
                <a:cubicBezTo>
                  <a:pt x="0" y="627"/>
                  <a:pt x="182" y="809"/>
                  <a:pt x="406" y="809"/>
                </a:cubicBezTo>
                <a:cubicBezTo>
                  <a:pt x="630" y="809"/>
                  <a:pt x="812" y="627"/>
                  <a:pt x="812" y="405"/>
                </a:cubicBezTo>
                <a:cubicBezTo>
                  <a:pt x="812" y="182"/>
                  <a:pt x="630" y="0"/>
                  <a:pt x="406" y="0"/>
                </a:cubicBezTo>
                <a:moveTo>
                  <a:pt x="406" y="762"/>
                </a:moveTo>
                <a:cubicBezTo>
                  <a:pt x="208" y="762"/>
                  <a:pt x="47" y="602"/>
                  <a:pt x="47" y="405"/>
                </a:cubicBezTo>
                <a:cubicBezTo>
                  <a:pt x="47" y="207"/>
                  <a:pt x="208" y="47"/>
                  <a:pt x="406" y="47"/>
                </a:cubicBezTo>
                <a:cubicBezTo>
                  <a:pt x="604" y="47"/>
                  <a:pt x="766" y="207"/>
                  <a:pt x="766" y="405"/>
                </a:cubicBezTo>
                <a:cubicBezTo>
                  <a:pt x="766" y="602"/>
                  <a:pt x="604" y="762"/>
                  <a:pt x="406" y="762"/>
                </a:cubicBezTo>
              </a:path>
            </a:pathLst>
          </a:custGeom>
          <a:solidFill>
            <a:srgbClr val="C00000"/>
          </a:solidFill>
          <a:ln>
            <a:noFill/>
          </a:ln>
        </p:spPr>
        <p:txBody>
          <a:bodyPr/>
          <a:lstStyle/>
          <a:p>
            <a:endParaRPr lang="zh-CN" altLang="en-US"/>
          </a:p>
        </p:txBody>
      </p:sp>
      <p:sp>
        <p:nvSpPr>
          <p:cNvPr id="109" name="Freeform 74"/>
          <p:cNvSpPr>
            <a:spLocks noEditPoints="1"/>
          </p:cNvSpPr>
          <p:nvPr/>
        </p:nvSpPr>
        <p:spPr bwMode="auto">
          <a:xfrm flipH="1">
            <a:off x="8897955" y="2276228"/>
            <a:ext cx="1314193" cy="1292844"/>
          </a:xfrm>
          <a:custGeom>
            <a:avLst/>
            <a:gdLst>
              <a:gd name="T0" fmla="*/ 529 w 576"/>
              <a:gd name="T1" fmla="*/ 0 h 567"/>
              <a:gd name="T2" fmla="*/ 0 w 576"/>
              <a:gd name="T3" fmla="*/ 521 h 567"/>
              <a:gd name="T4" fmla="*/ 529 w 576"/>
              <a:gd name="T5" fmla="*/ 1040 h 567"/>
              <a:gd name="T6" fmla="*/ 1057 w 576"/>
              <a:gd name="T7" fmla="*/ 521 h 567"/>
              <a:gd name="T8" fmla="*/ 529 w 576"/>
              <a:gd name="T9" fmla="*/ 0 h 567"/>
              <a:gd name="T10" fmla="*/ 529 w 576"/>
              <a:gd name="T11" fmla="*/ 956 h 567"/>
              <a:gd name="T12" fmla="*/ 86 w 576"/>
              <a:gd name="T13" fmla="*/ 521 h 567"/>
              <a:gd name="T14" fmla="*/ 529 w 576"/>
              <a:gd name="T15" fmla="*/ 84 h 567"/>
              <a:gd name="T16" fmla="*/ 971 w 576"/>
              <a:gd name="T17" fmla="*/ 521 h 567"/>
              <a:gd name="T18" fmla="*/ 529 w 576"/>
              <a:gd name="T19" fmla="*/ 956 h 5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 h="567">
                <a:moveTo>
                  <a:pt x="288" y="0"/>
                </a:moveTo>
                <a:cubicBezTo>
                  <a:pt x="129" y="0"/>
                  <a:pt x="0" y="127"/>
                  <a:pt x="0" y="284"/>
                </a:cubicBezTo>
                <a:cubicBezTo>
                  <a:pt x="0" y="440"/>
                  <a:pt x="129" y="567"/>
                  <a:pt x="288" y="567"/>
                </a:cubicBezTo>
                <a:cubicBezTo>
                  <a:pt x="447" y="567"/>
                  <a:pt x="576" y="440"/>
                  <a:pt x="576" y="284"/>
                </a:cubicBezTo>
                <a:cubicBezTo>
                  <a:pt x="576" y="127"/>
                  <a:pt x="447" y="0"/>
                  <a:pt x="288" y="0"/>
                </a:cubicBezTo>
                <a:moveTo>
                  <a:pt x="288" y="521"/>
                </a:moveTo>
                <a:cubicBezTo>
                  <a:pt x="155" y="521"/>
                  <a:pt x="47" y="414"/>
                  <a:pt x="47" y="284"/>
                </a:cubicBezTo>
                <a:cubicBezTo>
                  <a:pt x="47" y="153"/>
                  <a:pt x="155" y="46"/>
                  <a:pt x="288" y="46"/>
                </a:cubicBezTo>
                <a:cubicBezTo>
                  <a:pt x="421" y="46"/>
                  <a:pt x="529" y="153"/>
                  <a:pt x="529" y="284"/>
                </a:cubicBezTo>
                <a:cubicBezTo>
                  <a:pt x="529" y="414"/>
                  <a:pt x="421" y="521"/>
                  <a:pt x="288" y="521"/>
                </a:cubicBezTo>
              </a:path>
            </a:pathLst>
          </a:custGeom>
          <a:solidFill>
            <a:srgbClr val="C00000"/>
          </a:solidFill>
          <a:ln>
            <a:noFill/>
          </a:ln>
        </p:spPr>
        <p:txBody>
          <a:bodyPr/>
          <a:lstStyle/>
          <a:p>
            <a:endParaRPr lang="zh-CN" altLang="en-US"/>
          </a:p>
        </p:txBody>
      </p:sp>
      <p:sp>
        <p:nvSpPr>
          <p:cNvPr id="110" name="Freeform 75"/>
          <p:cNvSpPr>
            <a:spLocks noEditPoints="1"/>
          </p:cNvSpPr>
          <p:nvPr/>
        </p:nvSpPr>
        <p:spPr bwMode="auto">
          <a:xfrm flipH="1">
            <a:off x="9167757" y="2549716"/>
            <a:ext cx="774591" cy="745871"/>
          </a:xfrm>
          <a:custGeom>
            <a:avLst/>
            <a:gdLst>
              <a:gd name="T0" fmla="*/ 312 w 340"/>
              <a:gd name="T1" fmla="*/ 0 h 327"/>
              <a:gd name="T2" fmla="*/ 0 w 340"/>
              <a:gd name="T3" fmla="*/ 301 h 327"/>
              <a:gd name="T4" fmla="*/ 312 w 340"/>
              <a:gd name="T5" fmla="*/ 600 h 327"/>
              <a:gd name="T6" fmla="*/ 623 w 340"/>
              <a:gd name="T7" fmla="*/ 301 h 327"/>
              <a:gd name="T8" fmla="*/ 312 w 340"/>
              <a:gd name="T9" fmla="*/ 0 h 327"/>
              <a:gd name="T10" fmla="*/ 312 w 340"/>
              <a:gd name="T11" fmla="*/ 516 h 327"/>
              <a:gd name="T12" fmla="*/ 86 w 340"/>
              <a:gd name="T13" fmla="*/ 301 h 327"/>
              <a:gd name="T14" fmla="*/ 312 w 340"/>
              <a:gd name="T15" fmla="*/ 86 h 327"/>
              <a:gd name="T16" fmla="*/ 537 w 340"/>
              <a:gd name="T17" fmla="*/ 301 h 327"/>
              <a:gd name="T18" fmla="*/ 312 w 340"/>
              <a:gd name="T19" fmla="*/ 516 h 3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0" h="327">
                <a:moveTo>
                  <a:pt x="170" y="0"/>
                </a:moveTo>
                <a:cubicBezTo>
                  <a:pt x="76" y="0"/>
                  <a:pt x="0" y="73"/>
                  <a:pt x="0" y="164"/>
                </a:cubicBezTo>
                <a:cubicBezTo>
                  <a:pt x="0" y="254"/>
                  <a:pt x="76" y="327"/>
                  <a:pt x="170" y="327"/>
                </a:cubicBezTo>
                <a:cubicBezTo>
                  <a:pt x="264" y="327"/>
                  <a:pt x="340" y="254"/>
                  <a:pt x="340" y="164"/>
                </a:cubicBezTo>
                <a:cubicBezTo>
                  <a:pt x="340" y="73"/>
                  <a:pt x="264" y="0"/>
                  <a:pt x="170" y="0"/>
                </a:cubicBezTo>
                <a:moveTo>
                  <a:pt x="170" y="281"/>
                </a:moveTo>
                <a:cubicBezTo>
                  <a:pt x="102" y="281"/>
                  <a:pt x="47" y="228"/>
                  <a:pt x="47" y="164"/>
                </a:cubicBezTo>
                <a:cubicBezTo>
                  <a:pt x="47" y="99"/>
                  <a:pt x="102" y="47"/>
                  <a:pt x="170" y="47"/>
                </a:cubicBezTo>
                <a:cubicBezTo>
                  <a:pt x="238" y="47"/>
                  <a:pt x="293" y="99"/>
                  <a:pt x="293" y="164"/>
                </a:cubicBezTo>
                <a:cubicBezTo>
                  <a:pt x="293" y="228"/>
                  <a:pt x="238" y="281"/>
                  <a:pt x="170" y="281"/>
                </a:cubicBezTo>
              </a:path>
            </a:pathLst>
          </a:custGeom>
          <a:solidFill>
            <a:srgbClr val="FFC000"/>
          </a:solidFill>
          <a:ln>
            <a:noFill/>
          </a:ln>
        </p:spPr>
        <p:txBody>
          <a:bodyPr/>
          <a:lstStyle/>
          <a:p>
            <a:endParaRPr lang="zh-CN" altLang="en-US"/>
          </a:p>
        </p:txBody>
      </p:sp>
      <p:sp>
        <p:nvSpPr>
          <p:cNvPr id="111" name="Oval 76"/>
          <p:cNvSpPr>
            <a:spLocks noChangeArrowheads="1"/>
          </p:cNvSpPr>
          <p:nvPr/>
        </p:nvSpPr>
        <p:spPr bwMode="auto">
          <a:xfrm flipH="1">
            <a:off x="9405231" y="2782179"/>
            <a:ext cx="284722" cy="279703"/>
          </a:xfrm>
          <a:prstGeom prst="ellipse">
            <a:avLst/>
          </a:prstGeom>
          <a:solidFill>
            <a:srgbClr val="C00000"/>
          </a:solidFill>
          <a:ln>
            <a:noFill/>
          </a:ln>
        </p:spPr>
        <p:txBody>
          <a:bodyPr/>
          <a:lstStyle/>
          <a:p>
            <a:pPr eaLnBrk="1" hangingPunct="1"/>
            <a:endParaRPr lang="zh-CN" altLang="zh-CN"/>
          </a:p>
        </p:txBody>
      </p:sp>
      <p:grpSp>
        <p:nvGrpSpPr>
          <p:cNvPr id="10" name="组合 9"/>
          <p:cNvGrpSpPr/>
          <p:nvPr/>
        </p:nvGrpSpPr>
        <p:grpSpPr>
          <a:xfrm>
            <a:off x="8273807" y="2882871"/>
            <a:ext cx="1315436" cy="1315220"/>
            <a:chOff x="6598099" y="2161504"/>
            <a:chExt cx="986705" cy="986543"/>
          </a:xfrm>
        </p:grpSpPr>
        <p:sp>
          <p:nvSpPr>
            <p:cNvPr id="112" name="Freeform 77"/>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Freeform 78"/>
            <p:cNvSpPr/>
            <p:nvPr/>
          </p:nvSpPr>
          <p:spPr bwMode="auto">
            <a:xfrm flipH="1">
              <a:off x="6780891" y="2883228"/>
              <a:ext cx="141757" cy="264819"/>
            </a:xfrm>
            <a:custGeom>
              <a:avLst/>
              <a:gdLst>
                <a:gd name="T0" fmla="*/ 20 w 152"/>
                <a:gd name="T1" fmla="*/ 0 h 284"/>
                <a:gd name="T2" fmla="*/ 0 w 152"/>
                <a:gd name="T3" fmla="*/ 148 h 284"/>
                <a:gd name="T4" fmla="*/ 139 w 152"/>
                <a:gd name="T5" fmla="*/ 284 h 284"/>
                <a:gd name="T6" fmla="*/ 152 w 152"/>
                <a:gd name="T7" fmla="*/ 130 h 284"/>
                <a:gd name="T8" fmla="*/ 20 w 152"/>
                <a:gd name="T9" fmla="*/ 0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284">
                  <a:moveTo>
                    <a:pt x="20" y="0"/>
                  </a:moveTo>
                  <a:lnTo>
                    <a:pt x="0" y="148"/>
                  </a:lnTo>
                  <a:lnTo>
                    <a:pt x="139" y="284"/>
                  </a:lnTo>
                  <a:lnTo>
                    <a:pt x="152" y="13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Freeform 79"/>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close/>
                </a:path>
              </a:pathLst>
            </a:custGeom>
            <a:solidFill>
              <a:srgbClr val="F34A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Freeform 80"/>
            <p:cNvSpPr/>
            <p:nvPr/>
          </p:nvSpPr>
          <p:spPr bwMode="auto">
            <a:xfrm flipH="1">
              <a:off x="6598099" y="2820753"/>
              <a:ext cx="264862" cy="142666"/>
            </a:xfrm>
            <a:custGeom>
              <a:avLst/>
              <a:gdLst>
                <a:gd name="T0" fmla="*/ 0 w 284"/>
                <a:gd name="T1" fmla="*/ 23 h 153"/>
                <a:gd name="T2" fmla="*/ 149 w 284"/>
                <a:gd name="T3" fmla="*/ 0 h 153"/>
                <a:gd name="T4" fmla="*/ 284 w 284"/>
                <a:gd name="T5" fmla="*/ 142 h 153"/>
                <a:gd name="T6" fmla="*/ 130 w 284"/>
                <a:gd name="T7" fmla="*/ 153 h 153"/>
                <a:gd name="T8" fmla="*/ 0 w 284"/>
                <a:gd name="T9" fmla="*/ 23 h 1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153">
                  <a:moveTo>
                    <a:pt x="0" y="23"/>
                  </a:moveTo>
                  <a:lnTo>
                    <a:pt x="149" y="0"/>
                  </a:lnTo>
                  <a:lnTo>
                    <a:pt x="284" y="142"/>
                  </a:lnTo>
                  <a:lnTo>
                    <a:pt x="130" y="153"/>
                  </a:lnTo>
                  <a:lnTo>
                    <a:pt x="0"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Freeform 81"/>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7" name="Freeform 82"/>
            <p:cNvSpPr/>
            <p:nvPr/>
          </p:nvSpPr>
          <p:spPr bwMode="auto">
            <a:xfrm flipH="1">
              <a:off x="6861096" y="2918662"/>
              <a:ext cx="24248" cy="145464"/>
            </a:xfrm>
            <a:custGeom>
              <a:avLst/>
              <a:gdLst>
                <a:gd name="T0" fmla="*/ 20 w 26"/>
                <a:gd name="T1" fmla="*/ 0 h 156"/>
                <a:gd name="T2" fmla="*/ 0 w 26"/>
                <a:gd name="T3" fmla="*/ 149 h 156"/>
                <a:gd name="T4" fmla="*/ 7 w 26"/>
                <a:gd name="T5" fmla="*/ 156 h 156"/>
                <a:gd name="T6" fmla="*/ 26 w 26"/>
                <a:gd name="T7" fmla="*/ 7 h 156"/>
                <a:gd name="T8" fmla="*/ 22 w 26"/>
                <a:gd name="T9" fmla="*/ 4 h 156"/>
                <a:gd name="T10" fmla="*/ 20 w 26"/>
                <a:gd name="T11" fmla="*/ 0 h 1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6">
                  <a:moveTo>
                    <a:pt x="20" y="0"/>
                  </a:moveTo>
                  <a:lnTo>
                    <a:pt x="0" y="149"/>
                  </a:lnTo>
                  <a:lnTo>
                    <a:pt x="7" y="156"/>
                  </a:lnTo>
                  <a:lnTo>
                    <a:pt x="26" y="7"/>
                  </a:lnTo>
                  <a:lnTo>
                    <a:pt x="22" y="4"/>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8" name="Freeform 83"/>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9" name="Freeform 84"/>
            <p:cNvSpPr/>
            <p:nvPr/>
          </p:nvSpPr>
          <p:spPr bwMode="auto">
            <a:xfrm flipH="1">
              <a:off x="6837781" y="3098626"/>
              <a:ext cx="6528" cy="6527"/>
            </a:xfrm>
            <a:custGeom>
              <a:avLst/>
              <a:gdLst>
                <a:gd name="T0" fmla="*/ 0 w 7"/>
                <a:gd name="T1" fmla="*/ 0 h 7"/>
                <a:gd name="T2" fmla="*/ 0 w 7"/>
                <a:gd name="T3" fmla="*/ 0 h 7"/>
                <a:gd name="T4" fmla="*/ 7 w 7"/>
                <a:gd name="T5" fmla="*/ 7 h 7"/>
                <a:gd name="T6" fmla="*/ 7 w 7"/>
                <a:gd name="T7" fmla="*/ 7 h 7"/>
                <a:gd name="T8" fmla="*/ 0 w 7"/>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7">
                  <a:moveTo>
                    <a:pt x="0" y="0"/>
                  </a:moveTo>
                  <a:lnTo>
                    <a:pt x="0" y="0"/>
                  </a:lnTo>
                  <a:lnTo>
                    <a:pt x="7"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0" name="Freeform 85"/>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1" name="Freeform 86"/>
            <p:cNvSpPr/>
            <p:nvPr/>
          </p:nvSpPr>
          <p:spPr bwMode="auto">
            <a:xfrm flipH="1">
              <a:off x="6820061" y="2961555"/>
              <a:ext cx="24248" cy="143599"/>
            </a:xfrm>
            <a:custGeom>
              <a:avLst/>
              <a:gdLst>
                <a:gd name="T0" fmla="*/ 20 w 26"/>
                <a:gd name="T1" fmla="*/ 0 h 154"/>
                <a:gd name="T2" fmla="*/ 0 w 26"/>
                <a:gd name="T3" fmla="*/ 147 h 154"/>
                <a:gd name="T4" fmla="*/ 7 w 26"/>
                <a:gd name="T5" fmla="*/ 154 h 154"/>
                <a:gd name="T6" fmla="*/ 26 w 26"/>
                <a:gd name="T7" fmla="*/ 5 h 154"/>
                <a:gd name="T8" fmla="*/ 24 w 26"/>
                <a:gd name="T9" fmla="*/ 2 h 154"/>
                <a:gd name="T10" fmla="*/ 20 w 26"/>
                <a:gd name="T11" fmla="*/ 0 h 1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54">
                  <a:moveTo>
                    <a:pt x="20" y="0"/>
                  </a:moveTo>
                  <a:lnTo>
                    <a:pt x="0" y="147"/>
                  </a:lnTo>
                  <a:lnTo>
                    <a:pt x="7" y="154"/>
                  </a:lnTo>
                  <a:lnTo>
                    <a:pt x="26" y="5"/>
                  </a:lnTo>
                  <a:lnTo>
                    <a:pt x="24" y="2"/>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2" name="Freeform 87"/>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 name="Freeform 88"/>
            <p:cNvSpPr/>
            <p:nvPr/>
          </p:nvSpPr>
          <p:spPr bwMode="auto">
            <a:xfrm flipH="1">
              <a:off x="6628875" y="2906540"/>
              <a:ext cx="12124" cy="7460"/>
            </a:xfrm>
            <a:custGeom>
              <a:avLst/>
              <a:gdLst>
                <a:gd name="T0" fmla="*/ 4 w 13"/>
                <a:gd name="T1" fmla="*/ 0 h 8"/>
                <a:gd name="T2" fmla="*/ 0 w 13"/>
                <a:gd name="T3" fmla="*/ 0 h 8"/>
                <a:gd name="T4" fmla="*/ 6 w 13"/>
                <a:gd name="T5" fmla="*/ 8 h 8"/>
                <a:gd name="T6" fmla="*/ 13 w 13"/>
                <a:gd name="T7" fmla="*/ 6 h 8"/>
                <a:gd name="T8" fmla="*/ 4 w 13"/>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8">
                  <a:moveTo>
                    <a:pt x="4" y="0"/>
                  </a:moveTo>
                  <a:lnTo>
                    <a:pt x="0" y="0"/>
                  </a:lnTo>
                  <a:lnTo>
                    <a:pt x="6" y="8"/>
                  </a:lnTo>
                  <a:lnTo>
                    <a:pt x="13" y="6"/>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4" name="Freeform 89"/>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close/>
                </a:path>
              </a:pathLst>
            </a:custGeom>
            <a:solidFill>
              <a:srgbClr val="00496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5" name="Freeform 90"/>
            <p:cNvSpPr/>
            <p:nvPr/>
          </p:nvSpPr>
          <p:spPr bwMode="auto">
            <a:xfrm flipH="1">
              <a:off x="6775296" y="2922391"/>
              <a:ext cx="7461" cy="6527"/>
            </a:xfrm>
            <a:custGeom>
              <a:avLst/>
              <a:gdLst>
                <a:gd name="T0" fmla="*/ 0 w 8"/>
                <a:gd name="T1" fmla="*/ 0 h 7"/>
                <a:gd name="T2" fmla="*/ 0 w 8"/>
                <a:gd name="T3" fmla="*/ 0 h 7"/>
                <a:gd name="T4" fmla="*/ 8 w 8"/>
                <a:gd name="T5" fmla="*/ 7 h 7"/>
                <a:gd name="T6" fmla="*/ 8 w 8"/>
                <a:gd name="T7" fmla="*/ 7 h 7"/>
                <a:gd name="T8" fmla="*/ 0 w 8"/>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7">
                  <a:moveTo>
                    <a:pt x="0" y="0"/>
                  </a:moveTo>
                  <a:lnTo>
                    <a:pt x="0" y="0"/>
                  </a:lnTo>
                  <a:lnTo>
                    <a:pt x="8" y="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6" name="Freeform 91"/>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7" name="Freeform 92"/>
            <p:cNvSpPr/>
            <p:nvPr/>
          </p:nvSpPr>
          <p:spPr bwMode="auto">
            <a:xfrm flipH="1">
              <a:off x="6635403" y="2906540"/>
              <a:ext cx="147353" cy="22379"/>
            </a:xfrm>
            <a:custGeom>
              <a:avLst/>
              <a:gdLst>
                <a:gd name="T0" fmla="*/ 152 w 158"/>
                <a:gd name="T1" fmla="*/ 0 h 24"/>
                <a:gd name="T2" fmla="*/ 0 w 158"/>
                <a:gd name="T3" fmla="*/ 17 h 24"/>
                <a:gd name="T4" fmla="*/ 8 w 158"/>
                <a:gd name="T5" fmla="*/ 24 h 24"/>
                <a:gd name="T6" fmla="*/ 158 w 158"/>
                <a:gd name="T7" fmla="*/ 8 h 24"/>
                <a:gd name="T8" fmla="*/ 152 w 158"/>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4">
                  <a:moveTo>
                    <a:pt x="152" y="0"/>
                  </a:moveTo>
                  <a:lnTo>
                    <a:pt x="0" y="17"/>
                  </a:lnTo>
                  <a:lnTo>
                    <a:pt x="8" y="24"/>
                  </a:lnTo>
                  <a:lnTo>
                    <a:pt x="158" y="8"/>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8" name="Freeform 93"/>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close/>
                </a:path>
              </a:pathLst>
            </a:custGeom>
            <a:solidFill>
              <a:srgbClr val="201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9" name="Freeform 94"/>
            <p:cNvSpPr/>
            <p:nvPr/>
          </p:nvSpPr>
          <p:spPr bwMode="auto">
            <a:xfrm flipH="1">
              <a:off x="6676438" y="2860849"/>
              <a:ext cx="10259" cy="4662"/>
            </a:xfrm>
            <a:custGeom>
              <a:avLst/>
              <a:gdLst>
                <a:gd name="T0" fmla="*/ 4 w 11"/>
                <a:gd name="T1" fmla="*/ 0 h 5"/>
                <a:gd name="T2" fmla="*/ 0 w 11"/>
                <a:gd name="T3" fmla="*/ 0 h 5"/>
                <a:gd name="T4" fmla="*/ 5 w 11"/>
                <a:gd name="T5" fmla="*/ 5 h 5"/>
                <a:gd name="T6" fmla="*/ 11 w 11"/>
                <a:gd name="T7" fmla="*/ 5 h 5"/>
                <a:gd name="T8" fmla="*/ 4 w 11"/>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5">
                  <a:moveTo>
                    <a:pt x="4" y="0"/>
                  </a:moveTo>
                  <a:lnTo>
                    <a:pt x="0" y="0"/>
                  </a:lnTo>
                  <a:lnTo>
                    <a:pt x="5" y="5"/>
                  </a:lnTo>
                  <a:lnTo>
                    <a:pt x="11" y="5"/>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0" name="Freeform 95"/>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close/>
                </a:path>
              </a:pathLst>
            </a:custGeom>
            <a:solidFill>
              <a:srgbClr val="EA1E1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1" name="Freeform 96"/>
            <p:cNvSpPr/>
            <p:nvPr/>
          </p:nvSpPr>
          <p:spPr bwMode="auto">
            <a:xfrm flipH="1">
              <a:off x="6682034" y="2860849"/>
              <a:ext cx="148286" cy="20514"/>
            </a:xfrm>
            <a:custGeom>
              <a:avLst/>
              <a:gdLst>
                <a:gd name="T0" fmla="*/ 154 w 159"/>
                <a:gd name="T1" fmla="*/ 0 h 22"/>
                <a:gd name="T2" fmla="*/ 0 w 159"/>
                <a:gd name="T3" fmla="*/ 14 h 22"/>
                <a:gd name="T4" fmla="*/ 7 w 159"/>
                <a:gd name="T5" fmla="*/ 22 h 22"/>
                <a:gd name="T6" fmla="*/ 159 w 159"/>
                <a:gd name="T7" fmla="*/ 5 h 22"/>
                <a:gd name="T8" fmla="*/ 154 w 159"/>
                <a:gd name="T9" fmla="*/ 0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 h="22">
                  <a:moveTo>
                    <a:pt x="154" y="0"/>
                  </a:moveTo>
                  <a:lnTo>
                    <a:pt x="0" y="14"/>
                  </a:lnTo>
                  <a:lnTo>
                    <a:pt x="7" y="22"/>
                  </a:lnTo>
                  <a:lnTo>
                    <a:pt x="159" y="5"/>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2" name="Freeform 97"/>
            <p:cNvSpPr/>
            <p:nvPr/>
          </p:nvSpPr>
          <p:spPr bwMode="auto">
            <a:xfrm flipH="1">
              <a:off x="6741721" y="2161504"/>
              <a:ext cx="843083" cy="842944"/>
            </a:xfrm>
            <a:custGeom>
              <a:avLst/>
              <a:gdLst>
                <a:gd name="T0" fmla="*/ 55 w 493"/>
                <a:gd name="T1" fmla="*/ 9 h 493"/>
                <a:gd name="T2" fmla="*/ 55 w 493"/>
                <a:gd name="T3" fmla="*/ 9 h 493"/>
                <a:gd name="T4" fmla="*/ 31 w 493"/>
                <a:gd name="T5" fmla="*/ 0 h 493"/>
                <a:gd name="T6" fmla="*/ 0 w 493"/>
                <a:gd name="T7" fmla="*/ 31 h 493"/>
                <a:gd name="T8" fmla="*/ 11 w 493"/>
                <a:gd name="T9" fmla="*/ 57 h 493"/>
                <a:gd name="T10" fmla="*/ 11 w 493"/>
                <a:gd name="T11" fmla="*/ 57 h 493"/>
                <a:gd name="T12" fmla="*/ 862 w 493"/>
                <a:gd name="T13" fmla="*/ 904 h 493"/>
                <a:gd name="T14" fmla="*/ 904 w 493"/>
                <a:gd name="T15" fmla="*/ 860 h 493"/>
                <a:gd name="T16" fmla="*/ 55 w 493"/>
                <a:gd name="T17" fmla="*/ 9 h 4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3" h="493">
                  <a:moveTo>
                    <a:pt x="30" y="5"/>
                  </a:moveTo>
                  <a:cubicBezTo>
                    <a:pt x="30" y="5"/>
                    <a:pt x="30" y="5"/>
                    <a:pt x="30" y="5"/>
                  </a:cubicBezTo>
                  <a:cubicBezTo>
                    <a:pt x="27" y="2"/>
                    <a:pt x="22" y="0"/>
                    <a:pt x="17" y="0"/>
                  </a:cubicBezTo>
                  <a:cubicBezTo>
                    <a:pt x="8" y="0"/>
                    <a:pt x="0" y="8"/>
                    <a:pt x="0" y="17"/>
                  </a:cubicBezTo>
                  <a:cubicBezTo>
                    <a:pt x="0" y="23"/>
                    <a:pt x="2" y="28"/>
                    <a:pt x="6" y="31"/>
                  </a:cubicBezTo>
                  <a:cubicBezTo>
                    <a:pt x="6" y="31"/>
                    <a:pt x="6" y="31"/>
                    <a:pt x="6" y="31"/>
                  </a:cubicBezTo>
                  <a:cubicBezTo>
                    <a:pt x="470" y="493"/>
                    <a:pt x="470" y="493"/>
                    <a:pt x="470" y="493"/>
                  </a:cubicBezTo>
                  <a:cubicBezTo>
                    <a:pt x="493" y="469"/>
                    <a:pt x="493" y="469"/>
                    <a:pt x="493" y="469"/>
                  </a:cubicBezTo>
                  <a:cubicBezTo>
                    <a:pt x="30" y="5"/>
                    <a:pt x="30" y="5"/>
                    <a:pt x="30" y="5"/>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33" name="Freeform 98"/>
          <p:cNvSpPr/>
          <p:nvPr/>
        </p:nvSpPr>
        <p:spPr bwMode="auto">
          <a:xfrm flipH="1">
            <a:off x="10531684" y="3908444"/>
            <a:ext cx="72114" cy="73343"/>
          </a:xfrm>
          <a:custGeom>
            <a:avLst/>
            <a:gdLst>
              <a:gd name="T0" fmla="*/ 5 w 32"/>
              <a:gd name="T1" fmla="*/ 0 h 32"/>
              <a:gd name="T2" fmla="*/ 0 w 32"/>
              <a:gd name="T3" fmla="*/ 6 h 32"/>
              <a:gd name="T4" fmla="*/ 24 w 32"/>
              <a:gd name="T5" fmla="*/ 31 h 32"/>
              <a:gd name="T6" fmla="*/ 53 w 32"/>
              <a:gd name="T7" fmla="*/ 59 h 32"/>
              <a:gd name="T8" fmla="*/ 58 w 32"/>
              <a:gd name="T9" fmla="*/ 53 h 32"/>
              <a:gd name="T10" fmla="*/ 5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 y="0"/>
                </a:moveTo>
                <a:cubicBezTo>
                  <a:pt x="0" y="3"/>
                  <a:pt x="0" y="3"/>
                  <a:pt x="0" y="3"/>
                </a:cubicBezTo>
                <a:cubicBezTo>
                  <a:pt x="4" y="8"/>
                  <a:pt x="8" y="12"/>
                  <a:pt x="13" y="17"/>
                </a:cubicBezTo>
                <a:cubicBezTo>
                  <a:pt x="18" y="22"/>
                  <a:pt x="24" y="27"/>
                  <a:pt x="29" y="32"/>
                </a:cubicBezTo>
                <a:cubicBezTo>
                  <a:pt x="32" y="29"/>
                  <a:pt x="32" y="29"/>
                  <a:pt x="32" y="29"/>
                </a:cubicBezTo>
                <a:cubicBezTo>
                  <a:pt x="22" y="20"/>
                  <a:pt x="12" y="10"/>
                  <a:pt x="3" y="0"/>
                </a:cubicBezTo>
              </a:path>
            </a:pathLst>
          </a:custGeom>
          <a:solidFill>
            <a:srgbClr val="C9C8C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4" name="Freeform 106"/>
          <p:cNvSpPr/>
          <p:nvPr/>
        </p:nvSpPr>
        <p:spPr bwMode="auto">
          <a:xfrm flipH="1">
            <a:off x="9528321" y="2905246"/>
            <a:ext cx="60923" cy="77074"/>
          </a:xfrm>
          <a:custGeom>
            <a:avLst/>
            <a:gdLst>
              <a:gd name="T0" fmla="*/ 4 w 27"/>
              <a:gd name="T1" fmla="*/ 0 h 34"/>
              <a:gd name="T2" fmla="*/ 0 w 27"/>
              <a:gd name="T3" fmla="*/ 4 h 34"/>
              <a:gd name="T4" fmla="*/ 0 w 27"/>
              <a:gd name="T5" fmla="*/ 13 h 34"/>
              <a:gd name="T6" fmla="*/ 11 w 27"/>
              <a:gd name="T7" fmla="*/ 38 h 34"/>
              <a:gd name="T8" fmla="*/ 11 w 27"/>
              <a:gd name="T9" fmla="*/ 38 h 34"/>
              <a:gd name="T10" fmla="*/ 34 w 27"/>
              <a:gd name="T11" fmla="*/ 62 h 34"/>
              <a:gd name="T12" fmla="*/ 49 w 27"/>
              <a:gd name="T13" fmla="*/ 46 h 34"/>
              <a:gd name="T14" fmla="*/ 27 w 27"/>
              <a:gd name="T15" fmla="*/ 27 h 34"/>
              <a:gd name="T16" fmla="*/ 4 w 27"/>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34">
                <a:moveTo>
                  <a:pt x="2" y="0"/>
                </a:moveTo>
                <a:cubicBezTo>
                  <a:pt x="0" y="2"/>
                  <a:pt x="0" y="2"/>
                  <a:pt x="0" y="2"/>
                </a:cubicBezTo>
                <a:cubicBezTo>
                  <a:pt x="0" y="3"/>
                  <a:pt x="0" y="5"/>
                  <a:pt x="0" y="7"/>
                </a:cubicBezTo>
                <a:cubicBezTo>
                  <a:pt x="0" y="13"/>
                  <a:pt x="2" y="18"/>
                  <a:pt x="6" y="21"/>
                </a:cubicBezTo>
                <a:cubicBezTo>
                  <a:pt x="6" y="21"/>
                  <a:pt x="6" y="21"/>
                  <a:pt x="6" y="21"/>
                </a:cubicBezTo>
                <a:cubicBezTo>
                  <a:pt x="19" y="34"/>
                  <a:pt x="19" y="34"/>
                  <a:pt x="19" y="34"/>
                </a:cubicBezTo>
                <a:cubicBezTo>
                  <a:pt x="27" y="25"/>
                  <a:pt x="27" y="25"/>
                  <a:pt x="27" y="25"/>
                </a:cubicBezTo>
                <a:cubicBezTo>
                  <a:pt x="15" y="15"/>
                  <a:pt x="15" y="15"/>
                  <a:pt x="15" y="15"/>
                </a:cubicBezTo>
                <a:cubicBezTo>
                  <a:pt x="2" y="0"/>
                  <a:pt x="2" y="0"/>
                  <a:pt x="2" y="0"/>
                </a:cubicBezTo>
              </a:path>
            </a:pathLst>
          </a:custGeom>
          <a:solidFill>
            <a:srgbClr val="5D483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 name="组合 3"/>
          <p:cNvGrpSpPr/>
          <p:nvPr/>
        </p:nvGrpSpPr>
        <p:grpSpPr>
          <a:xfrm>
            <a:off x="913827" y="2019981"/>
            <a:ext cx="487300" cy="584124"/>
            <a:chOff x="685009" y="1514252"/>
            <a:chExt cx="365522" cy="438150"/>
          </a:xfrm>
        </p:grpSpPr>
        <p:sp>
          <p:nvSpPr>
            <p:cNvPr id="141" name="Flowchart: Off-page Connector 108"/>
            <p:cNvSpPr/>
            <p:nvPr/>
          </p:nvSpPr>
          <p:spPr bwMode="auto">
            <a:xfrm>
              <a:off x="704059" y="1529730"/>
              <a:ext cx="317898" cy="422672"/>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FFFFFF"/>
                </a:solidFill>
                <a:latin typeface="Arial" panose="020B0604020202020204" pitchFamily="34" charset="0"/>
                <a:cs typeface="Arial" panose="020B0604020202020204" pitchFamily="34" charset="0"/>
              </a:endParaRPr>
            </a:p>
          </p:txBody>
        </p:sp>
        <p:sp>
          <p:nvSpPr>
            <p:cNvPr id="144" name="Oval 111"/>
            <p:cNvSpPr/>
            <p:nvPr/>
          </p:nvSpPr>
          <p:spPr bwMode="auto">
            <a:xfrm>
              <a:off x="685009" y="1514252"/>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1</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5" name="组合 4"/>
          <p:cNvGrpSpPr/>
          <p:nvPr/>
        </p:nvGrpSpPr>
        <p:grpSpPr>
          <a:xfrm>
            <a:off x="913827" y="3016801"/>
            <a:ext cx="487300" cy="601583"/>
            <a:chOff x="685009" y="2261965"/>
            <a:chExt cx="365522" cy="451246"/>
          </a:xfrm>
        </p:grpSpPr>
        <p:sp>
          <p:nvSpPr>
            <p:cNvPr id="142" name="Flowchart: Off-page Connector 109"/>
            <p:cNvSpPr/>
            <p:nvPr/>
          </p:nvSpPr>
          <p:spPr bwMode="auto">
            <a:xfrm>
              <a:off x="704059" y="2290540"/>
              <a:ext cx="317898" cy="422671"/>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FFFFFF"/>
                </a:solidFill>
                <a:latin typeface="Arial" panose="020B0604020202020204" pitchFamily="34" charset="0"/>
                <a:cs typeface="Arial" panose="020B0604020202020204" pitchFamily="34" charset="0"/>
              </a:endParaRPr>
            </a:p>
          </p:txBody>
        </p:sp>
        <p:sp>
          <p:nvSpPr>
            <p:cNvPr id="145" name="Oval 112"/>
            <p:cNvSpPr/>
            <p:nvPr/>
          </p:nvSpPr>
          <p:spPr bwMode="auto">
            <a:xfrm>
              <a:off x="685009" y="2261965"/>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2</a:t>
              </a:r>
              <a:endParaRPr lang="en-US" altLang="zh-CN" dirty="0">
                <a:solidFill>
                  <a:schemeClr val="bg1"/>
                </a:solidFill>
                <a:latin typeface="Arial" panose="020B0604020202020204" pitchFamily="34" charset="0"/>
                <a:cs typeface="Arial" panose="020B0604020202020204" pitchFamily="34" charset="0"/>
              </a:endParaRPr>
            </a:p>
          </p:txBody>
        </p:sp>
      </p:grpSp>
      <p:grpSp>
        <p:nvGrpSpPr>
          <p:cNvPr id="7" name="组合 6"/>
          <p:cNvGrpSpPr/>
          <p:nvPr/>
        </p:nvGrpSpPr>
        <p:grpSpPr>
          <a:xfrm>
            <a:off x="907477" y="4029495"/>
            <a:ext cx="487300" cy="601583"/>
            <a:chOff x="680246" y="3021584"/>
            <a:chExt cx="365522" cy="451246"/>
          </a:xfrm>
        </p:grpSpPr>
        <p:sp>
          <p:nvSpPr>
            <p:cNvPr id="143" name="Flowchart: Off-page Connector 110"/>
            <p:cNvSpPr/>
            <p:nvPr/>
          </p:nvSpPr>
          <p:spPr bwMode="auto">
            <a:xfrm>
              <a:off x="704059" y="3050159"/>
              <a:ext cx="317898" cy="422671"/>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FFFFFF"/>
                </a:solidFill>
                <a:latin typeface="Arial" panose="020B0604020202020204" pitchFamily="34" charset="0"/>
                <a:cs typeface="Arial" panose="020B0604020202020204" pitchFamily="34" charset="0"/>
              </a:endParaRPr>
            </a:p>
          </p:txBody>
        </p:sp>
        <p:sp>
          <p:nvSpPr>
            <p:cNvPr id="146" name="Oval 113"/>
            <p:cNvSpPr/>
            <p:nvPr/>
          </p:nvSpPr>
          <p:spPr bwMode="auto">
            <a:xfrm>
              <a:off x="680246" y="3021584"/>
              <a:ext cx="365522"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3</a:t>
              </a:r>
              <a:endParaRPr lang="en-US" altLang="zh-CN" dirty="0">
                <a:solidFill>
                  <a:schemeClr val="bg1"/>
                </a:solidFill>
                <a:latin typeface="Arial" panose="020B0604020202020204" pitchFamily="34" charset="0"/>
                <a:cs typeface="Arial" panose="020B0604020202020204" pitchFamily="34" charset="0"/>
              </a:endParaRPr>
            </a:p>
          </p:txBody>
        </p:sp>
      </p:grpSp>
      <p:sp>
        <p:nvSpPr>
          <p:cNvPr id="154" name="Rectangle 1436"/>
          <p:cNvSpPr>
            <a:spLocks noChangeArrowheads="1"/>
          </p:cNvSpPr>
          <p:nvPr/>
        </p:nvSpPr>
        <p:spPr bwMode="auto">
          <a:xfrm>
            <a:off x="1685995" y="1992997"/>
            <a:ext cx="1641261" cy="2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zh-CN" altLang="en-US" sz="1600" b="1" dirty="0">
                <a:latin typeface="微软雅黑" panose="020B0503020204020204" pitchFamily="34" charset="-122"/>
                <a:ea typeface="微软雅黑" panose="020B0503020204020204" pitchFamily="34" charset="-122"/>
                <a:cs typeface="Arial" panose="020B0604020202020204" pitchFamily="34" charset="0"/>
              </a:rPr>
              <a:t>单击此处添加标题</a:t>
            </a:r>
          </a:p>
        </p:txBody>
      </p:sp>
      <p:sp>
        <p:nvSpPr>
          <p:cNvPr id="155" name="Content Placeholder 2"/>
          <p:cNvSpPr txBox="1"/>
          <p:nvPr/>
        </p:nvSpPr>
        <p:spPr bwMode="auto">
          <a:xfrm>
            <a:off x="1586838" y="2202520"/>
            <a:ext cx="4298391" cy="6063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sz="1065"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52" name="Rectangle 1436"/>
          <p:cNvSpPr>
            <a:spLocks noChangeArrowheads="1"/>
          </p:cNvSpPr>
          <p:nvPr/>
        </p:nvSpPr>
        <p:spPr bwMode="auto">
          <a:xfrm>
            <a:off x="1717696" y="2998841"/>
            <a:ext cx="1641261" cy="2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zh-CN" altLang="en-US" sz="1600" b="1" dirty="0">
                <a:latin typeface="微软雅黑" panose="020B0503020204020204" pitchFamily="34" charset="-122"/>
                <a:ea typeface="微软雅黑" panose="020B0503020204020204" pitchFamily="34" charset="-122"/>
                <a:cs typeface="Arial" panose="020B0604020202020204" pitchFamily="34" charset="0"/>
              </a:rPr>
              <a:t>单击此处添加标题</a:t>
            </a:r>
          </a:p>
        </p:txBody>
      </p:sp>
      <p:sp>
        <p:nvSpPr>
          <p:cNvPr id="153" name="Content Placeholder 2"/>
          <p:cNvSpPr txBox="1"/>
          <p:nvPr/>
        </p:nvSpPr>
        <p:spPr bwMode="auto">
          <a:xfrm>
            <a:off x="1618585" y="3208863"/>
            <a:ext cx="4298391" cy="6063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sz="1065"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50" name="Rectangle 1436"/>
          <p:cNvSpPr>
            <a:spLocks noChangeArrowheads="1"/>
          </p:cNvSpPr>
          <p:nvPr/>
        </p:nvSpPr>
        <p:spPr bwMode="auto">
          <a:xfrm>
            <a:off x="1685995" y="3981826"/>
            <a:ext cx="1641261" cy="2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zh-CN" altLang="en-US" sz="1600" b="1" dirty="0">
                <a:latin typeface="微软雅黑" panose="020B0503020204020204" pitchFamily="34" charset="-122"/>
                <a:ea typeface="微软雅黑" panose="020B0503020204020204" pitchFamily="34" charset="-122"/>
                <a:cs typeface="Arial" panose="020B0604020202020204" pitchFamily="34" charset="0"/>
              </a:rPr>
              <a:t>单击此处添加标题</a:t>
            </a:r>
          </a:p>
        </p:txBody>
      </p:sp>
      <p:sp>
        <p:nvSpPr>
          <p:cNvPr id="151" name="Content Placeholder 2"/>
          <p:cNvSpPr txBox="1"/>
          <p:nvPr/>
        </p:nvSpPr>
        <p:spPr bwMode="auto">
          <a:xfrm>
            <a:off x="1586838" y="4191399"/>
            <a:ext cx="4298391" cy="6063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sz="1065"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sp>
        <p:nvSpPr>
          <p:cNvPr id="138" name="Rectangle 1436"/>
          <p:cNvSpPr>
            <a:spLocks noChangeArrowheads="1"/>
          </p:cNvSpPr>
          <p:nvPr/>
        </p:nvSpPr>
        <p:spPr bwMode="auto">
          <a:xfrm>
            <a:off x="1717696" y="5008257"/>
            <a:ext cx="1641261" cy="24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zh-CN" altLang="en-US" sz="1600" b="1" dirty="0">
                <a:latin typeface="微软雅黑" panose="020B0503020204020204" pitchFamily="34" charset="-122"/>
                <a:ea typeface="微软雅黑" panose="020B0503020204020204" pitchFamily="34" charset="-122"/>
                <a:cs typeface="Arial" panose="020B0604020202020204" pitchFamily="34" charset="0"/>
              </a:rPr>
              <a:t>单击此处添加标题</a:t>
            </a:r>
          </a:p>
        </p:txBody>
      </p:sp>
      <p:sp>
        <p:nvSpPr>
          <p:cNvPr id="139" name="Content Placeholder 2"/>
          <p:cNvSpPr txBox="1"/>
          <p:nvPr/>
        </p:nvSpPr>
        <p:spPr bwMode="auto">
          <a:xfrm>
            <a:off x="1618585" y="5277107"/>
            <a:ext cx="4298391" cy="5476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sz="1065" dirty="0">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a:t>
            </a:r>
          </a:p>
        </p:txBody>
      </p:sp>
      <p:grpSp>
        <p:nvGrpSpPr>
          <p:cNvPr id="9" name="组合 8"/>
          <p:cNvGrpSpPr/>
          <p:nvPr/>
        </p:nvGrpSpPr>
        <p:grpSpPr>
          <a:xfrm>
            <a:off x="939224" y="5081868"/>
            <a:ext cx="488887" cy="576189"/>
            <a:chOff x="704059" y="3810967"/>
            <a:chExt cx="366713" cy="432198"/>
          </a:xfrm>
        </p:grpSpPr>
        <p:sp>
          <p:nvSpPr>
            <p:cNvPr id="137" name="Flowchart: Off-page Connector 104"/>
            <p:cNvSpPr/>
            <p:nvPr/>
          </p:nvSpPr>
          <p:spPr bwMode="auto">
            <a:xfrm>
              <a:off x="727871" y="3862165"/>
              <a:ext cx="317898" cy="381000"/>
            </a:xfrm>
            <a:prstGeom prst="flowChartOffpageConnector">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1335">
                <a:solidFill>
                  <a:srgbClr val="FFFFFF"/>
                </a:solidFill>
                <a:latin typeface="Arial" panose="020B0604020202020204" pitchFamily="34" charset="0"/>
                <a:cs typeface="Arial" panose="020B0604020202020204" pitchFamily="34" charset="0"/>
              </a:endParaRPr>
            </a:p>
          </p:txBody>
        </p:sp>
        <p:sp>
          <p:nvSpPr>
            <p:cNvPr id="140" name="Oval 107"/>
            <p:cNvSpPr/>
            <p:nvPr/>
          </p:nvSpPr>
          <p:spPr bwMode="auto">
            <a:xfrm>
              <a:off x="704059" y="3810967"/>
              <a:ext cx="366713" cy="419100"/>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dirty="0">
                  <a:solidFill>
                    <a:srgbClr val="FFFFFF"/>
                  </a:solidFill>
                  <a:latin typeface="Arial" panose="020B0604020202020204" pitchFamily="34" charset="0"/>
                  <a:cs typeface="Arial" panose="020B0604020202020204" pitchFamily="34" charset="0"/>
                </a:rPr>
                <a:t>4</a:t>
              </a:r>
              <a:endParaRPr lang="en-US" altLang="zh-CN" dirty="0">
                <a:solidFill>
                  <a:schemeClr val="bg1"/>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p:cTn id="7" dur="500" fill="hold"/>
                                        <p:tgtEl>
                                          <p:spTgt spid="105"/>
                                        </p:tgtEl>
                                        <p:attrNameLst>
                                          <p:attrName>ppt_w</p:attrName>
                                        </p:attrNameLst>
                                      </p:cBhvr>
                                      <p:tavLst>
                                        <p:tav tm="0">
                                          <p:val>
                                            <p:fltVal val="0"/>
                                          </p:val>
                                        </p:tav>
                                        <p:tav tm="100000">
                                          <p:val>
                                            <p:strVal val="#ppt_w"/>
                                          </p:val>
                                        </p:tav>
                                      </p:tavLst>
                                    </p:anim>
                                    <p:anim calcmode="lin" valueType="num">
                                      <p:cBhvr>
                                        <p:cTn id="8" dur="500" fill="hold"/>
                                        <p:tgtEl>
                                          <p:spTgt spid="105"/>
                                        </p:tgtEl>
                                        <p:attrNameLst>
                                          <p:attrName>ppt_h</p:attrName>
                                        </p:attrNameLst>
                                      </p:cBhvr>
                                      <p:tavLst>
                                        <p:tav tm="0">
                                          <p:val>
                                            <p:fltVal val="0"/>
                                          </p:val>
                                        </p:tav>
                                        <p:tav tm="100000">
                                          <p:val>
                                            <p:strVal val="#ppt_h"/>
                                          </p:val>
                                        </p:tav>
                                      </p:tavLst>
                                    </p:anim>
                                    <p:animEffect transition="in" filter="fade">
                                      <p:cBhvr>
                                        <p:cTn id="9" dur="500"/>
                                        <p:tgtEl>
                                          <p:spTgt spid="10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06"/>
                                        </p:tgtEl>
                                        <p:attrNameLst>
                                          <p:attrName>style.visibility</p:attrName>
                                        </p:attrNameLst>
                                      </p:cBhvr>
                                      <p:to>
                                        <p:strVal val="visible"/>
                                      </p:to>
                                    </p:set>
                                    <p:anim calcmode="lin" valueType="num">
                                      <p:cBhvr>
                                        <p:cTn id="12" dur="500" fill="hold"/>
                                        <p:tgtEl>
                                          <p:spTgt spid="106"/>
                                        </p:tgtEl>
                                        <p:attrNameLst>
                                          <p:attrName>ppt_w</p:attrName>
                                        </p:attrNameLst>
                                      </p:cBhvr>
                                      <p:tavLst>
                                        <p:tav tm="0">
                                          <p:val>
                                            <p:fltVal val="0"/>
                                          </p:val>
                                        </p:tav>
                                        <p:tav tm="100000">
                                          <p:val>
                                            <p:strVal val="#ppt_w"/>
                                          </p:val>
                                        </p:tav>
                                      </p:tavLst>
                                    </p:anim>
                                    <p:anim calcmode="lin" valueType="num">
                                      <p:cBhvr>
                                        <p:cTn id="13" dur="500" fill="hold"/>
                                        <p:tgtEl>
                                          <p:spTgt spid="106"/>
                                        </p:tgtEl>
                                        <p:attrNameLst>
                                          <p:attrName>ppt_h</p:attrName>
                                        </p:attrNameLst>
                                      </p:cBhvr>
                                      <p:tavLst>
                                        <p:tav tm="0">
                                          <p:val>
                                            <p:fltVal val="0"/>
                                          </p:val>
                                        </p:tav>
                                        <p:tav tm="100000">
                                          <p:val>
                                            <p:strVal val="#ppt_h"/>
                                          </p:val>
                                        </p:tav>
                                      </p:tavLst>
                                    </p:anim>
                                    <p:animEffect transition="in" filter="fade">
                                      <p:cBhvr>
                                        <p:cTn id="14" dur="500"/>
                                        <p:tgtEl>
                                          <p:spTgt spid="10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7"/>
                                        </p:tgtEl>
                                        <p:attrNameLst>
                                          <p:attrName>style.visibility</p:attrName>
                                        </p:attrNameLst>
                                      </p:cBhvr>
                                      <p:to>
                                        <p:strVal val="visible"/>
                                      </p:to>
                                    </p:set>
                                    <p:anim calcmode="lin" valueType="num">
                                      <p:cBhvr>
                                        <p:cTn id="17" dur="500" fill="hold"/>
                                        <p:tgtEl>
                                          <p:spTgt spid="107"/>
                                        </p:tgtEl>
                                        <p:attrNameLst>
                                          <p:attrName>ppt_w</p:attrName>
                                        </p:attrNameLst>
                                      </p:cBhvr>
                                      <p:tavLst>
                                        <p:tav tm="0">
                                          <p:val>
                                            <p:fltVal val="0"/>
                                          </p:val>
                                        </p:tav>
                                        <p:tav tm="100000">
                                          <p:val>
                                            <p:strVal val="#ppt_w"/>
                                          </p:val>
                                        </p:tav>
                                      </p:tavLst>
                                    </p:anim>
                                    <p:anim calcmode="lin" valueType="num">
                                      <p:cBhvr>
                                        <p:cTn id="18" dur="500" fill="hold"/>
                                        <p:tgtEl>
                                          <p:spTgt spid="107"/>
                                        </p:tgtEl>
                                        <p:attrNameLst>
                                          <p:attrName>ppt_h</p:attrName>
                                        </p:attrNameLst>
                                      </p:cBhvr>
                                      <p:tavLst>
                                        <p:tav tm="0">
                                          <p:val>
                                            <p:fltVal val="0"/>
                                          </p:val>
                                        </p:tav>
                                        <p:tav tm="100000">
                                          <p:val>
                                            <p:strVal val="#ppt_h"/>
                                          </p:val>
                                        </p:tav>
                                      </p:tavLst>
                                    </p:anim>
                                    <p:animEffect transition="in" filter="fade">
                                      <p:cBhvr>
                                        <p:cTn id="19" dur="500"/>
                                        <p:tgtEl>
                                          <p:spTgt spid="107"/>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08"/>
                                        </p:tgtEl>
                                        <p:attrNameLst>
                                          <p:attrName>style.visibility</p:attrName>
                                        </p:attrNameLst>
                                      </p:cBhvr>
                                      <p:to>
                                        <p:strVal val="visible"/>
                                      </p:to>
                                    </p:set>
                                    <p:anim calcmode="lin" valueType="num">
                                      <p:cBhvr>
                                        <p:cTn id="22" dur="500" fill="hold"/>
                                        <p:tgtEl>
                                          <p:spTgt spid="108"/>
                                        </p:tgtEl>
                                        <p:attrNameLst>
                                          <p:attrName>ppt_w</p:attrName>
                                        </p:attrNameLst>
                                      </p:cBhvr>
                                      <p:tavLst>
                                        <p:tav tm="0">
                                          <p:val>
                                            <p:fltVal val="0"/>
                                          </p:val>
                                        </p:tav>
                                        <p:tav tm="100000">
                                          <p:val>
                                            <p:strVal val="#ppt_w"/>
                                          </p:val>
                                        </p:tav>
                                      </p:tavLst>
                                    </p:anim>
                                    <p:anim calcmode="lin" valueType="num">
                                      <p:cBhvr>
                                        <p:cTn id="23" dur="500" fill="hold"/>
                                        <p:tgtEl>
                                          <p:spTgt spid="108"/>
                                        </p:tgtEl>
                                        <p:attrNameLst>
                                          <p:attrName>ppt_h</p:attrName>
                                        </p:attrNameLst>
                                      </p:cBhvr>
                                      <p:tavLst>
                                        <p:tav tm="0">
                                          <p:val>
                                            <p:fltVal val="0"/>
                                          </p:val>
                                        </p:tav>
                                        <p:tav tm="100000">
                                          <p:val>
                                            <p:strVal val="#ppt_h"/>
                                          </p:val>
                                        </p:tav>
                                      </p:tavLst>
                                    </p:anim>
                                    <p:animEffect transition="in" filter="fade">
                                      <p:cBhvr>
                                        <p:cTn id="24" dur="500"/>
                                        <p:tgtEl>
                                          <p:spTgt spid="108"/>
                                        </p:tgtEl>
                                      </p:cBhvr>
                                    </p:animEffect>
                                  </p:childTnLst>
                                </p:cTn>
                              </p:par>
                              <p:par>
                                <p:cTn id="25" presetID="53" presetClass="entr" presetSubtype="16" fill="hold" grpId="0" nodeType="withEffect">
                                  <p:stCondLst>
                                    <p:cond delay="1000"/>
                                  </p:stCondLst>
                                  <p:childTnLst>
                                    <p:set>
                                      <p:cBhvr>
                                        <p:cTn id="26" dur="1" fill="hold">
                                          <p:stCondLst>
                                            <p:cond delay="0"/>
                                          </p:stCondLst>
                                        </p:cTn>
                                        <p:tgtEl>
                                          <p:spTgt spid="109"/>
                                        </p:tgtEl>
                                        <p:attrNameLst>
                                          <p:attrName>style.visibility</p:attrName>
                                        </p:attrNameLst>
                                      </p:cBhvr>
                                      <p:to>
                                        <p:strVal val="visible"/>
                                      </p:to>
                                    </p:set>
                                    <p:anim calcmode="lin" valueType="num">
                                      <p:cBhvr>
                                        <p:cTn id="27" dur="500" fill="hold"/>
                                        <p:tgtEl>
                                          <p:spTgt spid="109"/>
                                        </p:tgtEl>
                                        <p:attrNameLst>
                                          <p:attrName>ppt_w</p:attrName>
                                        </p:attrNameLst>
                                      </p:cBhvr>
                                      <p:tavLst>
                                        <p:tav tm="0">
                                          <p:val>
                                            <p:fltVal val="0"/>
                                          </p:val>
                                        </p:tav>
                                        <p:tav tm="100000">
                                          <p:val>
                                            <p:strVal val="#ppt_w"/>
                                          </p:val>
                                        </p:tav>
                                      </p:tavLst>
                                    </p:anim>
                                    <p:anim calcmode="lin" valueType="num">
                                      <p:cBhvr>
                                        <p:cTn id="28" dur="500" fill="hold"/>
                                        <p:tgtEl>
                                          <p:spTgt spid="109"/>
                                        </p:tgtEl>
                                        <p:attrNameLst>
                                          <p:attrName>ppt_h</p:attrName>
                                        </p:attrNameLst>
                                      </p:cBhvr>
                                      <p:tavLst>
                                        <p:tav tm="0">
                                          <p:val>
                                            <p:fltVal val="0"/>
                                          </p:val>
                                        </p:tav>
                                        <p:tav tm="100000">
                                          <p:val>
                                            <p:strVal val="#ppt_h"/>
                                          </p:val>
                                        </p:tav>
                                      </p:tavLst>
                                    </p:anim>
                                    <p:animEffect transition="in" filter="fade">
                                      <p:cBhvr>
                                        <p:cTn id="29" dur="500"/>
                                        <p:tgtEl>
                                          <p:spTgt spid="109"/>
                                        </p:tgtEl>
                                      </p:cBhvr>
                                    </p:animEffect>
                                  </p:childTnLst>
                                </p:cTn>
                              </p:par>
                              <p:par>
                                <p:cTn id="30" presetID="53" presetClass="entr" presetSubtype="16" fill="hold" grpId="0" nodeType="withEffect">
                                  <p:stCondLst>
                                    <p:cond delay="125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fltVal val="0"/>
                                          </p:val>
                                        </p:tav>
                                        <p:tav tm="100000">
                                          <p:val>
                                            <p:strVal val="#ppt_w"/>
                                          </p:val>
                                        </p:tav>
                                      </p:tavLst>
                                    </p:anim>
                                    <p:anim calcmode="lin" valueType="num">
                                      <p:cBhvr>
                                        <p:cTn id="33" dur="500" fill="hold"/>
                                        <p:tgtEl>
                                          <p:spTgt spid="110"/>
                                        </p:tgtEl>
                                        <p:attrNameLst>
                                          <p:attrName>ppt_h</p:attrName>
                                        </p:attrNameLst>
                                      </p:cBhvr>
                                      <p:tavLst>
                                        <p:tav tm="0">
                                          <p:val>
                                            <p:fltVal val="0"/>
                                          </p:val>
                                        </p:tav>
                                        <p:tav tm="100000">
                                          <p:val>
                                            <p:strVal val="#ppt_h"/>
                                          </p:val>
                                        </p:tav>
                                      </p:tavLst>
                                    </p:anim>
                                    <p:animEffect transition="in" filter="fade">
                                      <p:cBhvr>
                                        <p:cTn id="34" dur="500"/>
                                        <p:tgtEl>
                                          <p:spTgt spid="110"/>
                                        </p:tgtEl>
                                      </p:cBhvr>
                                    </p:animEffect>
                                  </p:childTnLst>
                                </p:cTn>
                              </p:par>
                              <p:par>
                                <p:cTn id="35" presetID="53" presetClass="entr" presetSubtype="16" fill="hold" grpId="0" nodeType="withEffect">
                                  <p:stCondLst>
                                    <p:cond delay="1500"/>
                                  </p:stCondLst>
                                  <p:childTnLst>
                                    <p:set>
                                      <p:cBhvr>
                                        <p:cTn id="36" dur="1" fill="hold">
                                          <p:stCondLst>
                                            <p:cond delay="0"/>
                                          </p:stCondLst>
                                        </p:cTn>
                                        <p:tgtEl>
                                          <p:spTgt spid="111"/>
                                        </p:tgtEl>
                                        <p:attrNameLst>
                                          <p:attrName>style.visibility</p:attrName>
                                        </p:attrNameLst>
                                      </p:cBhvr>
                                      <p:to>
                                        <p:strVal val="visible"/>
                                      </p:to>
                                    </p:set>
                                    <p:anim calcmode="lin" valueType="num">
                                      <p:cBhvr>
                                        <p:cTn id="37" dur="500" fill="hold"/>
                                        <p:tgtEl>
                                          <p:spTgt spid="111"/>
                                        </p:tgtEl>
                                        <p:attrNameLst>
                                          <p:attrName>ppt_w</p:attrName>
                                        </p:attrNameLst>
                                      </p:cBhvr>
                                      <p:tavLst>
                                        <p:tav tm="0">
                                          <p:val>
                                            <p:fltVal val="0"/>
                                          </p:val>
                                        </p:tav>
                                        <p:tav tm="100000">
                                          <p:val>
                                            <p:strVal val="#ppt_w"/>
                                          </p:val>
                                        </p:tav>
                                      </p:tavLst>
                                    </p:anim>
                                    <p:anim calcmode="lin" valueType="num">
                                      <p:cBhvr>
                                        <p:cTn id="38" dur="500" fill="hold"/>
                                        <p:tgtEl>
                                          <p:spTgt spid="111"/>
                                        </p:tgtEl>
                                        <p:attrNameLst>
                                          <p:attrName>ppt_h</p:attrName>
                                        </p:attrNameLst>
                                      </p:cBhvr>
                                      <p:tavLst>
                                        <p:tav tm="0">
                                          <p:val>
                                            <p:fltVal val="0"/>
                                          </p:val>
                                        </p:tav>
                                        <p:tav tm="100000">
                                          <p:val>
                                            <p:strVal val="#ppt_h"/>
                                          </p:val>
                                        </p:tav>
                                      </p:tavLst>
                                    </p:anim>
                                    <p:animEffect transition="in" filter="fade">
                                      <p:cBhvr>
                                        <p:cTn id="39" dur="500"/>
                                        <p:tgtEl>
                                          <p:spTgt spid="111"/>
                                        </p:tgtEl>
                                      </p:cBhvr>
                                    </p:animEffect>
                                  </p:childTnLst>
                                </p:cTn>
                              </p:par>
                              <p:par>
                                <p:cTn id="40" presetID="53" presetClass="entr" presetSubtype="16" fill="hold" grpId="0" nodeType="withEffect">
                                  <p:stCondLst>
                                    <p:cond delay="1750"/>
                                  </p:stCondLst>
                                  <p:childTnLst>
                                    <p:set>
                                      <p:cBhvr>
                                        <p:cTn id="41" dur="1" fill="hold">
                                          <p:stCondLst>
                                            <p:cond delay="0"/>
                                          </p:stCondLst>
                                        </p:cTn>
                                        <p:tgtEl>
                                          <p:spTgt spid="133"/>
                                        </p:tgtEl>
                                        <p:attrNameLst>
                                          <p:attrName>style.visibility</p:attrName>
                                        </p:attrNameLst>
                                      </p:cBhvr>
                                      <p:to>
                                        <p:strVal val="visible"/>
                                      </p:to>
                                    </p:set>
                                    <p:anim calcmode="lin" valueType="num">
                                      <p:cBhvr>
                                        <p:cTn id="42" dur="500" fill="hold"/>
                                        <p:tgtEl>
                                          <p:spTgt spid="133"/>
                                        </p:tgtEl>
                                        <p:attrNameLst>
                                          <p:attrName>ppt_w</p:attrName>
                                        </p:attrNameLst>
                                      </p:cBhvr>
                                      <p:tavLst>
                                        <p:tav tm="0">
                                          <p:val>
                                            <p:fltVal val="0"/>
                                          </p:val>
                                        </p:tav>
                                        <p:tav tm="100000">
                                          <p:val>
                                            <p:strVal val="#ppt_w"/>
                                          </p:val>
                                        </p:tav>
                                      </p:tavLst>
                                    </p:anim>
                                    <p:anim calcmode="lin" valueType="num">
                                      <p:cBhvr>
                                        <p:cTn id="43" dur="500" fill="hold"/>
                                        <p:tgtEl>
                                          <p:spTgt spid="133"/>
                                        </p:tgtEl>
                                        <p:attrNameLst>
                                          <p:attrName>ppt_h</p:attrName>
                                        </p:attrNameLst>
                                      </p:cBhvr>
                                      <p:tavLst>
                                        <p:tav tm="0">
                                          <p:val>
                                            <p:fltVal val="0"/>
                                          </p:val>
                                        </p:tav>
                                        <p:tav tm="100000">
                                          <p:val>
                                            <p:strVal val="#ppt_h"/>
                                          </p:val>
                                        </p:tav>
                                      </p:tavLst>
                                    </p:anim>
                                    <p:animEffect transition="in" filter="fade">
                                      <p:cBhvr>
                                        <p:cTn id="44" dur="500"/>
                                        <p:tgtEl>
                                          <p:spTgt spid="133"/>
                                        </p:tgtEl>
                                      </p:cBhvr>
                                    </p:animEffect>
                                  </p:childTnLst>
                                </p:cTn>
                              </p:par>
                              <p:par>
                                <p:cTn id="45" presetID="53" presetClass="entr" presetSubtype="16" fill="hold" grpId="0" nodeType="withEffect">
                                  <p:stCondLst>
                                    <p:cond delay="2000"/>
                                  </p:stCondLst>
                                  <p:childTnLst>
                                    <p:set>
                                      <p:cBhvr>
                                        <p:cTn id="46" dur="1" fill="hold">
                                          <p:stCondLst>
                                            <p:cond delay="0"/>
                                          </p:stCondLst>
                                        </p:cTn>
                                        <p:tgtEl>
                                          <p:spTgt spid="134"/>
                                        </p:tgtEl>
                                        <p:attrNameLst>
                                          <p:attrName>style.visibility</p:attrName>
                                        </p:attrNameLst>
                                      </p:cBhvr>
                                      <p:to>
                                        <p:strVal val="visible"/>
                                      </p:to>
                                    </p:set>
                                    <p:anim calcmode="lin" valueType="num">
                                      <p:cBhvr>
                                        <p:cTn id="47" dur="500" fill="hold"/>
                                        <p:tgtEl>
                                          <p:spTgt spid="134"/>
                                        </p:tgtEl>
                                        <p:attrNameLst>
                                          <p:attrName>ppt_w</p:attrName>
                                        </p:attrNameLst>
                                      </p:cBhvr>
                                      <p:tavLst>
                                        <p:tav tm="0">
                                          <p:val>
                                            <p:fltVal val="0"/>
                                          </p:val>
                                        </p:tav>
                                        <p:tav tm="100000">
                                          <p:val>
                                            <p:strVal val="#ppt_w"/>
                                          </p:val>
                                        </p:tav>
                                      </p:tavLst>
                                    </p:anim>
                                    <p:anim calcmode="lin" valueType="num">
                                      <p:cBhvr>
                                        <p:cTn id="48" dur="500" fill="hold"/>
                                        <p:tgtEl>
                                          <p:spTgt spid="134"/>
                                        </p:tgtEl>
                                        <p:attrNameLst>
                                          <p:attrName>ppt_h</p:attrName>
                                        </p:attrNameLst>
                                      </p:cBhvr>
                                      <p:tavLst>
                                        <p:tav tm="0">
                                          <p:val>
                                            <p:fltVal val="0"/>
                                          </p:val>
                                        </p:tav>
                                        <p:tav tm="100000">
                                          <p:val>
                                            <p:strVal val="#ppt_h"/>
                                          </p:val>
                                        </p:tav>
                                      </p:tavLst>
                                    </p:anim>
                                    <p:animEffect transition="in" filter="fade">
                                      <p:cBhvr>
                                        <p:cTn id="49" dur="500"/>
                                        <p:tgtEl>
                                          <p:spTgt spid="134"/>
                                        </p:tgtEl>
                                      </p:cBhvr>
                                    </p:animEffect>
                                  </p:childTnLst>
                                </p:cTn>
                              </p:par>
                              <p:par>
                                <p:cTn id="50" presetID="2" presetClass="entr" presetSubtype="12" fill="hold" nodeType="withEffect">
                                  <p:stCondLst>
                                    <p:cond delay="200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2" presetClass="entr" presetSubtype="12"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0-#ppt_w/2"/>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par>
                          <p:cTn id="67" fill="hold">
                            <p:stCondLst>
                              <p:cond delay="1000"/>
                            </p:stCondLst>
                            <p:childTnLst>
                              <p:par>
                                <p:cTn id="68" presetID="47" presetClass="entr" presetSubtype="0" fill="hold" nodeType="after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750"/>
                                        <p:tgtEl>
                                          <p:spTgt spid="4"/>
                                        </p:tgtEl>
                                      </p:cBhvr>
                                    </p:animEffect>
                                    <p:anim calcmode="lin" valueType="num">
                                      <p:cBhvr>
                                        <p:cTn id="71" dur="750" fill="hold"/>
                                        <p:tgtEl>
                                          <p:spTgt spid="4"/>
                                        </p:tgtEl>
                                        <p:attrNameLst>
                                          <p:attrName>ppt_x</p:attrName>
                                        </p:attrNameLst>
                                      </p:cBhvr>
                                      <p:tavLst>
                                        <p:tav tm="0">
                                          <p:val>
                                            <p:strVal val="#ppt_x"/>
                                          </p:val>
                                        </p:tav>
                                        <p:tav tm="100000">
                                          <p:val>
                                            <p:strVal val="#ppt_x"/>
                                          </p:val>
                                        </p:tav>
                                      </p:tavLst>
                                    </p:anim>
                                    <p:anim calcmode="lin" valueType="num">
                                      <p:cBhvr>
                                        <p:cTn id="72" dur="750" fill="hold"/>
                                        <p:tgtEl>
                                          <p:spTgt spid="4"/>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154"/>
                                        </p:tgtEl>
                                        <p:attrNameLst>
                                          <p:attrName>style.visibility</p:attrName>
                                        </p:attrNameLst>
                                      </p:cBhvr>
                                      <p:to>
                                        <p:strVal val="visible"/>
                                      </p:to>
                                    </p:set>
                                    <p:animEffect transition="in" filter="wipe(left)">
                                      <p:cBhvr>
                                        <p:cTn id="76" dur="500"/>
                                        <p:tgtEl>
                                          <p:spTgt spid="154"/>
                                        </p:tgtEl>
                                      </p:cBhvr>
                                    </p:animEffect>
                                  </p:childTnLst>
                                </p:cTn>
                              </p:par>
                            </p:childTnLst>
                          </p:cTn>
                        </p:par>
                        <p:par>
                          <p:cTn id="77" fill="hold">
                            <p:stCondLst>
                              <p:cond delay="2500"/>
                            </p:stCondLst>
                            <p:childTnLst>
                              <p:par>
                                <p:cTn id="78" presetID="22" presetClass="entr" presetSubtype="1" fill="hold" grpId="0" nodeType="afterEffect">
                                  <p:stCondLst>
                                    <p:cond delay="0"/>
                                  </p:stCondLst>
                                  <p:childTnLst>
                                    <p:set>
                                      <p:cBhvr>
                                        <p:cTn id="79" dur="1" fill="hold">
                                          <p:stCondLst>
                                            <p:cond delay="0"/>
                                          </p:stCondLst>
                                        </p:cTn>
                                        <p:tgtEl>
                                          <p:spTgt spid="155"/>
                                        </p:tgtEl>
                                        <p:attrNameLst>
                                          <p:attrName>style.visibility</p:attrName>
                                        </p:attrNameLst>
                                      </p:cBhvr>
                                      <p:to>
                                        <p:strVal val="visible"/>
                                      </p:to>
                                    </p:set>
                                    <p:animEffect transition="in" filter="wipe(up)">
                                      <p:cBhvr>
                                        <p:cTn id="80" dur="500"/>
                                        <p:tgtEl>
                                          <p:spTgt spid="155"/>
                                        </p:tgtEl>
                                      </p:cBhvr>
                                    </p:animEffect>
                                  </p:childTnLst>
                                </p:cTn>
                              </p:par>
                            </p:childTnLst>
                          </p:cTn>
                        </p:par>
                        <p:par>
                          <p:cTn id="81" fill="hold">
                            <p:stCondLst>
                              <p:cond delay="3000"/>
                            </p:stCondLst>
                            <p:childTnLst>
                              <p:par>
                                <p:cTn id="82" presetID="47" presetClass="entr" presetSubtype="0" fill="hold" nodeType="after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fade">
                                      <p:cBhvr>
                                        <p:cTn id="84" dur="750"/>
                                        <p:tgtEl>
                                          <p:spTgt spid="5"/>
                                        </p:tgtEl>
                                      </p:cBhvr>
                                    </p:animEffect>
                                    <p:anim calcmode="lin" valueType="num">
                                      <p:cBhvr>
                                        <p:cTn id="85" dur="750" fill="hold"/>
                                        <p:tgtEl>
                                          <p:spTgt spid="5"/>
                                        </p:tgtEl>
                                        <p:attrNameLst>
                                          <p:attrName>ppt_x</p:attrName>
                                        </p:attrNameLst>
                                      </p:cBhvr>
                                      <p:tavLst>
                                        <p:tav tm="0">
                                          <p:val>
                                            <p:strVal val="#ppt_x"/>
                                          </p:val>
                                        </p:tav>
                                        <p:tav tm="100000">
                                          <p:val>
                                            <p:strVal val="#ppt_x"/>
                                          </p:val>
                                        </p:tav>
                                      </p:tavLst>
                                    </p:anim>
                                    <p:anim calcmode="lin" valueType="num">
                                      <p:cBhvr>
                                        <p:cTn id="86" dur="750" fill="hold"/>
                                        <p:tgtEl>
                                          <p:spTgt spid="5"/>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22" presetClass="entr" presetSubtype="8" fill="hold" grpId="0" nodeType="afterEffect">
                                  <p:stCondLst>
                                    <p:cond delay="0"/>
                                  </p:stCondLst>
                                  <p:childTnLst>
                                    <p:set>
                                      <p:cBhvr>
                                        <p:cTn id="89" dur="1" fill="hold">
                                          <p:stCondLst>
                                            <p:cond delay="0"/>
                                          </p:stCondLst>
                                        </p:cTn>
                                        <p:tgtEl>
                                          <p:spTgt spid="152"/>
                                        </p:tgtEl>
                                        <p:attrNameLst>
                                          <p:attrName>style.visibility</p:attrName>
                                        </p:attrNameLst>
                                      </p:cBhvr>
                                      <p:to>
                                        <p:strVal val="visible"/>
                                      </p:to>
                                    </p:set>
                                    <p:animEffect transition="in" filter="wipe(left)">
                                      <p:cBhvr>
                                        <p:cTn id="90" dur="500"/>
                                        <p:tgtEl>
                                          <p:spTgt spid="152"/>
                                        </p:tgtEl>
                                      </p:cBhvr>
                                    </p:animEffect>
                                  </p:childTnLst>
                                </p:cTn>
                              </p:par>
                            </p:childTnLst>
                          </p:cTn>
                        </p:par>
                        <p:par>
                          <p:cTn id="91" fill="hold">
                            <p:stCondLst>
                              <p:cond delay="4500"/>
                            </p:stCondLst>
                            <p:childTnLst>
                              <p:par>
                                <p:cTn id="92" presetID="22" presetClass="entr" presetSubtype="1" fill="hold" grpId="0" nodeType="afterEffect">
                                  <p:stCondLst>
                                    <p:cond delay="0"/>
                                  </p:stCondLst>
                                  <p:childTnLst>
                                    <p:set>
                                      <p:cBhvr>
                                        <p:cTn id="93" dur="1" fill="hold">
                                          <p:stCondLst>
                                            <p:cond delay="0"/>
                                          </p:stCondLst>
                                        </p:cTn>
                                        <p:tgtEl>
                                          <p:spTgt spid="153"/>
                                        </p:tgtEl>
                                        <p:attrNameLst>
                                          <p:attrName>style.visibility</p:attrName>
                                        </p:attrNameLst>
                                      </p:cBhvr>
                                      <p:to>
                                        <p:strVal val="visible"/>
                                      </p:to>
                                    </p:set>
                                    <p:animEffect transition="in" filter="wipe(up)">
                                      <p:cBhvr>
                                        <p:cTn id="94" dur="500"/>
                                        <p:tgtEl>
                                          <p:spTgt spid="153"/>
                                        </p:tgtEl>
                                      </p:cBhvr>
                                    </p:animEffect>
                                  </p:childTnLst>
                                </p:cTn>
                              </p:par>
                            </p:childTnLst>
                          </p:cTn>
                        </p:par>
                        <p:par>
                          <p:cTn id="95" fill="hold">
                            <p:stCondLst>
                              <p:cond delay="5000"/>
                            </p:stCondLst>
                            <p:childTnLst>
                              <p:par>
                                <p:cTn id="96" presetID="47" presetClass="entr" presetSubtype="0" fill="hold" nodeType="after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750"/>
                                        <p:tgtEl>
                                          <p:spTgt spid="7"/>
                                        </p:tgtEl>
                                      </p:cBhvr>
                                    </p:animEffect>
                                    <p:anim calcmode="lin" valueType="num">
                                      <p:cBhvr>
                                        <p:cTn id="99" dur="750" fill="hold"/>
                                        <p:tgtEl>
                                          <p:spTgt spid="7"/>
                                        </p:tgtEl>
                                        <p:attrNameLst>
                                          <p:attrName>ppt_x</p:attrName>
                                        </p:attrNameLst>
                                      </p:cBhvr>
                                      <p:tavLst>
                                        <p:tav tm="0">
                                          <p:val>
                                            <p:strVal val="#ppt_x"/>
                                          </p:val>
                                        </p:tav>
                                        <p:tav tm="100000">
                                          <p:val>
                                            <p:strVal val="#ppt_x"/>
                                          </p:val>
                                        </p:tav>
                                      </p:tavLst>
                                    </p:anim>
                                    <p:anim calcmode="lin" valueType="num">
                                      <p:cBhvr>
                                        <p:cTn id="100" dur="750" fill="hold"/>
                                        <p:tgtEl>
                                          <p:spTgt spid="7"/>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22" presetClass="entr" presetSubtype="8" fill="hold" grpId="0" nodeType="afterEffect">
                                  <p:stCondLst>
                                    <p:cond delay="0"/>
                                  </p:stCondLst>
                                  <p:childTnLst>
                                    <p:set>
                                      <p:cBhvr>
                                        <p:cTn id="103" dur="1" fill="hold">
                                          <p:stCondLst>
                                            <p:cond delay="0"/>
                                          </p:stCondLst>
                                        </p:cTn>
                                        <p:tgtEl>
                                          <p:spTgt spid="150"/>
                                        </p:tgtEl>
                                        <p:attrNameLst>
                                          <p:attrName>style.visibility</p:attrName>
                                        </p:attrNameLst>
                                      </p:cBhvr>
                                      <p:to>
                                        <p:strVal val="visible"/>
                                      </p:to>
                                    </p:set>
                                    <p:animEffect transition="in" filter="wipe(left)">
                                      <p:cBhvr>
                                        <p:cTn id="104" dur="500"/>
                                        <p:tgtEl>
                                          <p:spTgt spid="150"/>
                                        </p:tgtEl>
                                      </p:cBhvr>
                                    </p:animEffect>
                                  </p:childTnLst>
                                </p:cTn>
                              </p:par>
                            </p:childTnLst>
                          </p:cTn>
                        </p:par>
                        <p:par>
                          <p:cTn id="105" fill="hold">
                            <p:stCondLst>
                              <p:cond delay="6500"/>
                            </p:stCondLst>
                            <p:childTnLst>
                              <p:par>
                                <p:cTn id="106" presetID="22" presetClass="entr" presetSubtype="1" fill="hold" grpId="0" nodeType="afterEffect">
                                  <p:stCondLst>
                                    <p:cond delay="0"/>
                                  </p:stCondLst>
                                  <p:childTnLst>
                                    <p:set>
                                      <p:cBhvr>
                                        <p:cTn id="107" dur="1" fill="hold">
                                          <p:stCondLst>
                                            <p:cond delay="0"/>
                                          </p:stCondLst>
                                        </p:cTn>
                                        <p:tgtEl>
                                          <p:spTgt spid="151"/>
                                        </p:tgtEl>
                                        <p:attrNameLst>
                                          <p:attrName>style.visibility</p:attrName>
                                        </p:attrNameLst>
                                      </p:cBhvr>
                                      <p:to>
                                        <p:strVal val="visible"/>
                                      </p:to>
                                    </p:set>
                                    <p:animEffect transition="in" filter="wipe(up)">
                                      <p:cBhvr>
                                        <p:cTn id="108" dur="500"/>
                                        <p:tgtEl>
                                          <p:spTgt spid="151"/>
                                        </p:tgtEl>
                                      </p:cBhvr>
                                    </p:animEffect>
                                  </p:childTnLst>
                                </p:cTn>
                              </p:par>
                            </p:childTnLst>
                          </p:cTn>
                        </p:par>
                        <p:par>
                          <p:cTn id="109" fill="hold">
                            <p:stCondLst>
                              <p:cond delay="7000"/>
                            </p:stCondLst>
                            <p:childTnLst>
                              <p:par>
                                <p:cTn id="110" presetID="47" presetClass="entr" presetSubtype="0" fill="hold" nodeType="after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750"/>
                                        <p:tgtEl>
                                          <p:spTgt spid="9"/>
                                        </p:tgtEl>
                                      </p:cBhvr>
                                    </p:animEffect>
                                    <p:anim calcmode="lin" valueType="num">
                                      <p:cBhvr>
                                        <p:cTn id="113" dur="750" fill="hold"/>
                                        <p:tgtEl>
                                          <p:spTgt spid="9"/>
                                        </p:tgtEl>
                                        <p:attrNameLst>
                                          <p:attrName>ppt_x</p:attrName>
                                        </p:attrNameLst>
                                      </p:cBhvr>
                                      <p:tavLst>
                                        <p:tav tm="0">
                                          <p:val>
                                            <p:strVal val="#ppt_x"/>
                                          </p:val>
                                        </p:tav>
                                        <p:tav tm="100000">
                                          <p:val>
                                            <p:strVal val="#ppt_x"/>
                                          </p:val>
                                        </p:tav>
                                      </p:tavLst>
                                    </p:anim>
                                    <p:anim calcmode="lin" valueType="num">
                                      <p:cBhvr>
                                        <p:cTn id="114" dur="750" fill="hold"/>
                                        <p:tgtEl>
                                          <p:spTgt spid="9"/>
                                        </p:tgtEl>
                                        <p:attrNameLst>
                                          <p:attrName>ppt_y</p:attrName>
                                        </p:attrNameLst>
                                      </p:cBhvr>
                                      <p:tavLst>
                                        <p:tav tm="0">
                                          <p:val>
                                            <p:strVal val="#ppt_y-.1"/>
                                          </p:val>
                                        </p:tav>
                                        <p:tav tm="100000">
                                          <p:val>
                                            <p:strVal val="#ppt_y"/>
                                          </p:val>
                                        </p:tav>
                                      </p:tavLst>
                                    </p:anim>
                                  </p:childTnLst>
                                </p:cTn>
                              </p:par>
                            </p:childTnLst>
                          </p:cTn>
                        </p:par>
                        <p:par>
                          <p:cTn id="115" fill="hold">
                            <p:stCondLst>
                              <p:cond delay="8000"/>
                            </p:stCondLst>
                            <p:childTnLst>
                              <p:par>
                                <p:cTn id="116" presetID="22" presetClass="entr" presetSubtype="8" fill="hold" grpId="0" nodeType="afterEffect">
                                  <p:stCondLst>
                                    <p:cond delay="0"/>
                                  </p:stCondLst>
                                  <p:childTnLst>
                                    <p:set>
                                      <p:cBhvr>
                                        <p:cTn id="117" dur="1" fill="hold">
                                          <p:stCondLst>
                                            <p:cond delay="0"/>
                                          </p:stCondLst>
                                        </p:cTn>
                                        <p:tgtEl>
                                          <p:spTgt spid="138"/>
                                        </p:tgtEl>
                                        <p:attrNameLst>
                                          <p:attrName>style.visibility</p:attrName>
                                        </p:attrNameLst>
                                      </p:cBhvr>
                                      <p:to>
                                        <p:strVal val="visible"/>
                                      </p:to>
                                    </p:set>
                                    <p:animEffect transition="in" filter="wipe(left)">
                                      <p:cBhvr>
                                        <p:cTn id="118" dur="500"/>
                                        <p:tgtEl>
                                          <p:spTgt spid="138"/>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139"/>
                                        </p:tgtEl>
                                        <p:attrNameLst>
                                          <p:attrName>style.visibility</p:attrName>
                                        </p:attrNameLst>
                                      </p:cBhvr>
                                      <p:to>
                                        <p:strVal val="visible"/>
                                      </p:to>
                                    </p:set>
                                    <p:animEffect transition="in" filter="wipe(up)">
                                      <p:cBhvr>
                                        <p:cTn id="122"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bldLvl="0" animBg="1"/>
      <p:bldP spid="106" grpId="0" bldLvl="0" animBg="1"/>
      <p:bldP spid="107" grpId="0" bldLvl="0" animBg="1"/>
      <p:bldP spid="108" grpId="0" bldLvl="0" animBg="1"/>
      <p:bldP spid="109" grpId="0" bldLvl="0" animBg="1"/>
      <p:bldP spid="110" grpId="0" bldLvl="0" animBg="1"/>
      <p:bldP spid="111" grpId="0" bldLvl="0" animBg="1"/>
      <p:bldP spid="133" grpId="0" bldLvl="0" animBg="1"/>
      <p:bldP spid="134" grpId="0" bldLvl="0" animBg="1"/>
      <p:bldP spid="154" grpId="0"/>
      <p:bldP spid="155" grpId="0"/>
      <p:bldP spid="152" grpId="0"/>
      <p:bldP spid="153" grpId="0"/>
      <p:bldP spid="150" grpId="0"/>
      <p:bldP spid="151" grpId="0"/>
      <p:bldP spid="138" grpId="0"/>
      <p:bldP spid="139" grpId="0"/>
    </p:bldLst>
  </p:timing>
</p:sld>
</file>

<file path=ppt/theme/theme1.xml><?xml version="1.0" encoding="utf-8"?>
<a:theme xmlns:a="http://schemas.openxmlformats.org/drawingml/2006/main" name="Office 主题">
  <a:themeElements>
    <a:clrScheme name="自定义 5">
      <a:dk1>
        <a:srgbClr val="000000"/>
      </a:dk1>
      <a:lt1>
        <a:srgbClr val="FFFFFF"/>
      </a:lt1>
      <a:dk2>
        <a:srgbClr val="000000"/>
      </a:dk2>
      <a:lt2>
        <a:srgbClr val="FFFFFF"/>
      </a:lt2>
      <a:accent1>
        <a:srgbClr val="9B0D13"/>
      </a:accent1>
      <a:accent2>
        <a:srgbClr val="FFBE00"/>
      </a:accent2>
      <a:accent3>
        <a:srgbClr val="D03F56"/>
      </a:accent3>
      <a:accent4>
        <a:srgbClr val="7030A0"/>
      </a:accent4>
      <a:accent5>
        <a:srgbClr val="EEECE1"/>
      </a:accent5>
      <a:accent6>
        <a:srgbClr val="F7964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自定义</PresentationFormat>
  <Paragraphs>195</Paragraphs>
  <Slides>22</Slides>
  <Notes>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DIN Mittelschrift Std</vt:lpstr>
      <vt:lpstr>Gill Sans</vt:lpstr>
      <vt:lpstr>方正大黑简体</vt:lpstr>
      <vt:lpstr>方正兰亭粗黑_GBK</vt:lpstr>
      <vt:lpstr>黑体</vt:lpstr>
      <vt:lpstr>宋体</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273</cp:revision>
  <dcterms:created xsi:type="dcterms:W3CDTF">2016-02-23T04:18:00Z</dcterms:created>
  <dcterms:modified xsi:type="dcterms:W3CDTF">2021-01-05T07:28:25Z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