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4"/>
  </p:notesMasterIdLst>
  <p:sldIdLst>
    <p:sldId id="337" r:id="rId2"/>
    <p:sldId id="339" r:id="rId3"/>
    <p:sldId id="362" r:id="rId4"/>
    <p:sldId id="291" r:id="rId5"/>
    <p:sldId id="343" r:id="rId6"/>
    <p:sldId id="347" r:id="rId7"/>
    <p:sldId id="349" r:id="rId8"/>
    <p:sldId id="289" r:id="rId9"/>
    <p:sldId id="350" r:id="rId10"/>
    <p:sldId id="351" r:id="rId11"/>
    <p:sldId id="335" r:id="rId12"/>
    <p:sldId id="363" r:id="rId13"/>
    <p:sldId id="358" r:id="rId14"/>
    <p:sldId id="338" r:id="rId15"/>
    <p:sldId id="352" r:id="rId16"/>
    <p:sldId id="276" r:id="rId17"/>
    <p:sldId id="320" r:id="rId18"/>
    <p:sldId id="355" r:id="rId19"/>
    <p:sldId id="290" r:id="rId20"/>
    <p:sldId id="361" r:id="rId21"/>
    <p:sldId id="340" r:id="rId22"/>
    <p:sldId id="364" r:id="rId23"/>
    <p:sldId id="353" r:id="rId24"/>
    <p:sldId id="342" r:id="rId25"/>
    <p:sldId id="357" r:id="rId26"/>
    <p:sldId id="356" r:id="rId27"/>
    <p:sldId id="346" r:id="rId28"/>
    <p:sldId id="299" r:id="rId29"/>
    <p:sldId id="341" r:id="rId30"/>
    <p:sldId id="319" r:id="rId31"/>
    <p:sldId id="354" r:id="rId32"/>
    <p:sldId id="365" r:id="rId33"/>
    <p:sldId id="332" r:id="rId34"/>
    <p:sldId id="284" r:id="rId35"/>
    <p:sldId id="359" r:id="rId36"/>
    <p:sldId id="360" r:id="rId37"/>
    <p:sldId id="277" r:id="rId38"/>
    <p:sldId id="321" r:id="rId39"/>
    <p:sldId id="334" r:id="rId40"/>
    <p:sldId id="295" r:id="rId41"/>
    <p:sldId id="293" r:id="rId42"/>
    <p:sldId id="331" r:id="rId43"/>
  </p:sldIdLst>
  <p:sldSz cx="9144000" cy="5143500" type="screen16x9"/>
  <p:notesSz cx="6858000" cy="9144000"/>
  <p:custDataLst>
    <p:tags r:id="rId45"/>
  </p:custDataLst>
  <p:defaultTextStyle>
    <a:defPPr>
      <a:defRPr lang="zh-CN"/>
    </a:defPPr>
    <a:lvl1pPr algn="l" rtl="0" fontAlgn="base">
      <a:spcBef>
        <a:spcPct val="0"/>
      </a:spcBef>
      <a:spcAft>
        <a:spcPct val="0"/>
      </a:spcAft>
      <a:defRPr b="1" kern="1200">
        <a:solidFill>
          <a:schemeClr val="tx1"/>
        </a:solidFill>
        <a:latin typeface="Arial" panose="020B0604020202020204" pitchFamily="34" charset="0"/>
        <a:ea typeface="华文细黑" panose="02010600040101010101" pitchFamily="2" charset="-122"/>
        <a:cs typeface="+mn-cs"/>
      </a:defRPr>
    </a:lvl1pPr>
    <a:lvl2pPr marL="422910" indent="-60325" algn="l" rtl="0" fontAlgn="base">
      <a:spcBef>
        <a:spcPct val="0"/>
      </a:spcBef>
      <a:spcAft>
        <a:spcPct val="0"/>
      </a:spcAft>
      <a:defRPr b="1" kern="1200">
        <a:solidFill>
          <a:schemeClr val="tx1"/>
        </a:solidFill>
        <a:latin typeface="Arial" panose="020B0604020202020204" pitchFamily="34" charset="0"/>
        <a:ea typeface="华文细黑" panose="02010600040101010101" pitchFamily="2" charset="-122"/>
        <a:cs typeface="+mn-cs"/>
      </a:defRPr>
    </a:lvl2pPr>
    <a:lvl3pPr marL="847725" indent="-121920" algn="l" rtl="0" fontAlgn="base">
      <a:spcBef>
        <a:spcPct val="0"/>
      </a:spcBef>
      <a:spcAft>
        <a:spcPct val="0"/>
      </a:spcAft>
      <a:defRPr b="1" kern="1200">
        <a:solidFill>
          <a:schemeClr val="tx1"/>
        </a:solidFill>
        <a:latin typeface="Arial" panose="020B0604020202020204" pitchFamily="34" charset="0"/>
        <a:ea typeface="华文细黑" panose="02010600040101010101" pitchFamily="2" charset="-122"/>
        <a:cs typeface="+mn-cs"/>
      </a:defRPr>
    </a:lvl3pPr>
    <a:lvl4pPr marL="1271905" indent="-184150" algn="l" rtl="0" fontAlgn="base">
      <a:spcBef>
        <a:spcPct val="0"/>
      </a:spcBef>
      <a:spcAft>
        <a:spcPct val="0"/>
      </a:spcAft>
      <a:defRPr b="1" kern="1200">
        <a:solidFill>
          <a:schemeClr val="tx1"/>
        </a:solidFill>
        <a:latin typeface="Arial" panose="020B0604020202020204" pitchFamily="34" charset="0"/>
        <a:ea typeface="华文细黑" panose="02010600040101010101" pitchFamily="2" charset="-122"/>
        <a:cs typeface="+mn-cs"/>
      </a:defRPr>
    </a:lvl4pPr>
    <a:lvl5pPr marL="1695450" indent="-244475" algn="l" rtl="0" fontAlgn="base">
      <a:spcBef>
        <a:spcPct val="0"/>
      </a:spcBef>
      <a:spcAft>
        <a:spcPct val="0"/>
      </a:spcAft>
      <a:defRPr b="1" kern="1200">
        <a:solidFill>
          <a:schemeClr val="tx1"/>
        </a:solidFill>
        <a:latin typeface="Arial" panose="020B0604020202020204" pitchFamily="34" charset="0"/>
        <a:ea typeface="华文细黑" panose="02010600040101010101" pitchFamily="2" charset="-122"/>
        <a:cs typeface="+mn-cs"/>
      </a:defRPr>
    </a:lvl5pPr>
    <a:lvl6pPr marL="1813560" algn="l" defTabSz="725170" rtl="0" eaLnBrk="1" latinLnBrk="0" hangingPunct="1">
      <a:defRPr b="1" kern="1200">
        <a:solidFill>
          <a:schemeClr val="tx1"/>
        </a:solidFill>
        <a:latin typeface="Arial" panose="020B0604020202020204" pitchFamily="34" charset="0"/>
        <a:ea typeface="华文细黑" panose="02010600040101010101" pitchFamily="2" charset="-122"/>
        <a:cs typeface="+mn-cs"/>
      </a:defRPr>
    </a:lvl6pPr>
    <a:lvl7pPr marL="2176145" algn="l" defTabSz="725170" rtl="0" eaLnBrk="1" latinLnBrk="0" hangingPunct="1">
      <a:defRPr b="1" kern="1200">
        <a:solidFill>
          <a:schemeClr val="tx1"/>
        </a:solidFill>
        <a:latin typeface="Arial" panose="020B0604020202020204" pitchFamily="34" charset="0"/>
        <a:ea typeface="华文细黑" panose="02010600040101010101" pitchFamily="2" charset="-122"/>
        <a:cs typeface="+mn-cs"/>
      </a:defRPr>
    </a:lvl7pPr>
    <a:lvl8pPr marL="2539365" algn="l" defTabSz="725170" rtl="0" eaLnBrk="1" latinLnBrk="0" hangingPunct="1">
      <a:defRPr b="1" kern="1200">
        <a:solidFill>
          <a:schemeClr val="tx1"/>
        </a:solidFill>
        <a:latin typeface="Arial" panose="020B0604020202020204" pitchFamily="34" charset="0"/>
        <a:ea typeface="华文细黑" panose="02010600040101010101" pitchFamily="2" charset="-122"/>
        <a:cs typeface="+mn-cs"/>
      </a:defRPr>
    </a:lvl8pPr>
    <a:lvl9pPr marL="2901950" algn="l" defTabSz="725170" rtl="0" eaLnBrk="1" latinLnBrk="0" hangingPunct="1">
      <a:defRPr b="1" kern="1200">
        <a:solidFill>
          <a:schemeClr val="tx1"/>
        </a:solidFill>
        <a:latin typeface="Arial" panose="020B0604020202020204" pitchFamily="34" charset="0"/>
        <a:ea typeface="华文细黑" panose="02010600040101010101" pitchFamily="2" charset="-122"/>
        <a:cs typeface="+mn-cs"/>
      </a:defRPr>
    </a:lvl9pPr>
  </p:defaultTextStyle>
  <p:extLst>
    <p:ext uri="{EFAFB233-063F-42B5-8137-9DF3F51BA10A}">
      <p15:sldGuideLst xmlns:p15="http://schemas.microsoft.com/office/powerpoint/2012/main">
        <p15:guide id="1" orient="horz" pos="1416">
          <p15:clr>
            <a:srgbClr val="A4A3A4"/>
          </p15:clr>
        </p15:guide>
        <p15:guide id="2" orient="horz" pos="327">
          <p15:clr>
            <a:srgbClr val="A4A3A4"/>
          </p15:clr>
        </p15:guide>
        <p15:guide id="3" orient="horz" pos="2402">
          <p15:clr>
            <a:srgbClr val="A4A3A4"/>
          </p15:clr>
        </p15:guide>
        <p15:guide id="4" orient="horz" pos="2674">
          <p15:clr>
            <a:srgbClr val="A4A3A4"/>
          </p15:clr>
        </p15:guide>
        <p15:guide id="5" orient="horz" pos="3083">
          <p15:clr>
            <a:srgbClr val="A4A3A4"/>
          </p15:clr>
        </p15:guide>
        <p15:guide id="6" pos="295">
          <p15:clr>
            <a:srgbClr val="A4A3A4"/>
          </p15:clr>
        </p15:guide>
        <p15:guide id="7" pos="2880">
          <p15:clr>
            <a:srgbClr val="A4A3A4"/>
          </p15:clr>
        </p15:guide>
        <p15:guide id="8" pos="546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A810"/>
    <a:srgbClr val="067C0C"/>
    <a:srgbClr val="FF9900"/>
    <a:srgbClr val="045408"/>
    <a:srgbClr val="FF0000"/>
    <a:srgbClr val="DE0000"/>
    <a:srgbClr val="AC0000"/>
    <a:srgbClr val="0F319D"/>
    <a:srgbClr val="133FCB"/>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771" autoAdjust="0"/>
    <p:restoredTop sz="94651" autoAdjust="0"/>
  </p:normalViewPr>
  <p:slideViewPr>
    <p:cSldViewPr>
      <p:cViewPr varScale="1">
        <p:scale>
          <a:sx n="73" d="100"/>
          <a:sy n="73" d="100"/>
        </p:scale>
        <p:origin x="84" y="582"/>
      </p:cViewPr>
      <p:guideLst>
        <p:guide orient="horz" pos="1416"/>
        <p:guide orient="horz" pos="327"/>
        <p:guide orient="horz" pos="2402"/>
        <p:guide orient="horz" pos="2674"/>
        <p:guide orient="horz" pos="3083"/>
        <p:guide pos="295"/>
        <p:guide pos="2880"/>
        <p:guide pos="5465"/>
      </p:guideLst>
    </p:cSldViewPr>
  </p:slideViewPr>
  <p:notesTextViewPr>
    <p:cViewPr>
      <p:scale>
        <a:sx n="100" d="100"/>
        <a:sy n="100" d="100"/>
      </p:scale>
      <p:origin x="0" y="0"/>
    </p:cViewPr>
  </p:notesTextViewPr>
  <p:sorterViewPr>
    <p:cViewPr>
      <p:scale>
        <a:sx n="124" d="100"/>
        <a:sy n="124" d="100"/>
      </p:scale>
      <p:origin x="0" y="0"/>
    </p:cViewPr>
  </p:sorterViewPr>
  <p:notesViewPr>
    <p:cSldViewPr>
      <p:cViewPr varScale="1">
        <p:scale>
          <a:sx n="63" d="100"/>
          <a:sy n="63" d="100"/>
        </p:scale>
        <p:origin x="-2148"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dPt>
            <c:idx val="0"/>
            <c:bubble3D val="0"/>
            <c:spPr>
              <a:solidFill>
                <a:srgbClr val="08A810"/>
              </a:solidFill>
              <a:ln w="19050">
                <a:solidFill>
                  <a:schemeClr val="lt1"/>
                </a:solidFill>
              </a:ln>
              <a:effectLst/>
            </c:spPr>
            <c:extLst>
              <c:ext xmlns:c16="http://schemas.microsoft.com/office/drawing/2014/chart" uri="{C3380CC4-5D6E-409C-BE32-E72D297353CC}">
                <c16:uniqueId val="{00000001-F274-43E3-8A88-1E70B936D1F9}"/>
              </c:ext>
            </c:extLst>
          </c:dPt>
          <c:dPt>
            <c:idx val="1"/>
            <c:bubble3D val="0"/>
            <c:spPr>
              <a:solidFill>
                <a:schemeClr val="bg2"/>
              </a:solidFill>
              <a:ln w="19050">
                <a:solidFill>
                  <a:schemeClr val="lt1"/>
                </a:solidFill>
              </a:ln>
              <a:effectLst/>
            </c:spPr>
            <c:extLst>
              <c:ext xmlns:c16="http://schemas.microsoft.com/office/drawing/2014/chart" uri="{C3380CC4-5D6E-409C-BE32-E72D297353CC}">
                <c16:uniqueId val="{00000003-F274-43E3-8A88-1E70B936D1F9}"/>
              </c:ext>
            </c:extLst>
          </c:dPt>
          <c:cat>
            <c:strRef>
              <c:f>Sheet1!$A$2:$A$3</c:f>
              <c:strCache>
                <c:ptCount val="2"/>
                <c:pt idx="0">
                  <c:v>第一季度</c:v>
                </c:pt>
                <c:pt idx="1">
                  <c:v>第二季度</c:v>
                </c:pt>
              </c:strCache>
            </c:strRef>
          </c:cat>
          <c:val>
            <c:numRef>
              <c:f>Sheet1!$B$2:$B$3</c:f>
              <c:numCache>
                <c:formatCode>General</c:formatCode>
                <c:ptCount val="2"/>
                <c:pt idx="0">
                  <c:v>7.5</c:v>
                </c:pt>
                <c:pt idx="1">
                  <c:v>2.5</c:v>
                </c:pt>
              </c:numCache>
            </c:numRef>
          </c:val>
          <c:extLst>
            <c:ext xmlns:c16="http://schemas.microsoft.com/office/drawing/2014/chart" uri="{C3380CC4-5D6E-409C-BE32-E72D297353CC}">
              <c16:uniqueId val="{00000004-F274-43E3-8A88-1E70B936D1F9}"/>
            </c:ext>
          </c:extLst>
        </c:ser>
        <c:dLbls>
          <c:showLegendKey val="0"/>
          <c:showVal val="0"/>
          <c:showCatName val="0"/>
          <c:showSerName val="0"/>
          <c:showPercent val="0"/>
          <c:showBubbleSize val="0"/>
          <c:showLeaderLines val="1"/>
        </c:dLbls>
        <c:firstSliceAng val="0"/>
        <c:holeSize val="68"/>
      </c:doughnutChart>
      <c:spPr>
        <a:noFill/>
        <a:ln>
          <a:noFill/>
        </a:ln>
        <a:effectLst/>
      </c:spPr>
    </c:plotArea>
    <c:plotVisOnly val="1"/>
    <c:dispBlanksAs val="zero"/>
    <c:showDLblsOverMax val="0"/>
  </c:chart>
  <c:spPr>
    <a:noFill/>
    <a:ln>
      <a:noFill/>
    </a:ln>
    <a:effectLst/>
  </c:spPr>
  <c:txPr>
    <a:bodyPr/>
    <a:lstStyle/>
    <a:p>
      <a:pPr>
        <a:defRPr lang="zh-CN"/>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chemeClr val="tx1">
                <a:lumMod val="65000"/>
                <a:lumOff val="35000"/>
              </a:schemeClr>
            </a:solidFill>
          </c:spPr>
          <c:dPt>
            <c:idx val="0"/>
            <c:bubble3D val="0"/>
            <c:spPr>
              <a:solidFill>
                <a:srgbClr val="08A810"/>
              </a:solidFill>
              <a:ln w="19050">
                <a:solidFill>
                  <a:schemeClr val="lt1"/>
                </a:solidFill>
              </a:ln>
              <a:effectLst/>
            </c:spPr>
            <c:extLst>
              <c:ext xmlns:c16="http://schemas.microsoft.com/office/drawing/2014/chart" uri="{C3380CC4-5D6E-409C-BE32-E72D297353CC}">
                <c16:uniqueId val="{00000001-8A0A-46CF-9FF9-75F2F6D11F4F}"/>
              </c:ext>
            </c:extLst>
          </c:dPt>
          <c:dPt>
            <c:idx val="1"/>
            <c:bubble3D val="0"/>
            <c:spPr>
              <a:solidFill>
                <a:schemeClr val="bg2"/>
              </a:solidFill>
              <a:ln w="19050">
                <a:solidFill>
                  <a:schemeClr val="lt1"/>
                </a:solidFill>
              </a:ln>
              <a:effectLst/>
            </c:spPr>
            <c:extLst>
              <c:ext xmlns:c16="http://schemas.microsoft.com/office/drawing/2014/chart" uri="{C3380CC4-5D6E-409C-BE32-E72D297353CC}">
                <c16:uniqueId val="{00000003-8A0A-46CF-9FF9-75F2F6D11F4F}"/>
              </c:ext>
            </c:extLst>
          </c:dPt>
          <c:cat>
            <c:strRef>
              <c:f>Sheet1!$A$2:$A$3</c:f>
              <c:strCache>
                <c:ptCount val="2"/>
                <c:pt idx="0">
                  <c:v>第一季度</c:v>
                </c:pt>
                <c:pt idx="1">
                  <c:v>第二季度</c:v>
                </c:pt>
              </c:strCache>
            </c:strRef>
          </c:cat>
          <c:val>
            <c:numRef>
              <c:f>Sheet1!$B$2:$B$3</c:f>
              <c:numCache>
                <c:formatCode>General</c:formatCode>
                <c:ptCount val="2"/>
                <c:pt idx="0">
                  <c:v>2.5</c:v>
                </c:pt>
                <c:pt idx="1">
                  <c:v>7.5</c:v>
                </c:pt>
              </c:numCache>
            </c:numRef>
          </c:val>
          <c:extLst>
            <c:ext xmlns:c16="http://schemas.microsoft.com/office/drawing/2014/chart" uri="{C3380CC4-5D6E-409C-BE32-E72D297353CC}">
              <c16:uniqueId val="{00000004-8A0A-46CF-9FF9-75F2F6D11F4F}"/>
            </c:ext>
          </c:extLst>
        </c:ser>
        <c:dLbls>
          <c:showLegendKey val="0"/>
          <c:showVal val="0"/>
          <c:showCatName val="0"/>
          <c:showSerName val="0"/>
          <c:showPercent val="0"/>
          <c:showBubbleSize val="0"/>
          <c:showLeaderLines val="1"/>
        </c:dLbls>
        <c:firstSliceAng val="0"/>
        <c:holeSize val="68"/>
      </c:doughnutChart>
      <c:spPr>
        <a:noFill/>
        <a:ln>
          <a:noFill/>
        </a:ln>
        <a:effectLst/>
      </c:spPr>
    </c:plotArea>
    <c:plotVisOnly val="1"/>
    <c:dispBlanksAs val="zero"/>
    <c:showDLblsOverMax val="0"/>
  </c:chart>
  <c:spPr>
    <a:noFill/>
    <a:ln>
      <a:noFill/>
    </a:ln>
    <a:effectLst/>
  </c:spPr>
  <c:txPr>
    <a:bodyPr/>
    <a:lstStyle/>
    <a:p>
      <a:pPr>
        <a:defRPr lang="zh-CN"/>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rgbClr val="00CC99"/>
            </a:solidFill>
          </c:spPr>
          <c:dPt>
            <c:idx val="0"/>
            <c:bubble3D val="0"/>
            <c:spPr>
              <a:solidFill>
                <a:srgbClr val="08A810"/>
              </a:solidFill>
              <a:ln w="19050">
                <a:solidFill>
                  <a:schemeClr val="lt1"/>
                </a:solidFill>
              </a:ln>
              <a:effectLst/>
            </c:spPr>
            <c:extLst>
              <c:ext xmlns:c16="http://schemas.microsoft.com/office/drawing/2014/chart" uri="{C3380CC4-5D6E-409C-BE32-E72D297353CC}">
                <c16:uniqueId val="{00000001-628A-41A1-94E7-A8113B410714}"/>
              </c:ext>
            </c:extLst>
          </c:dPt>
          <c:dPt>
            <c:idx val="1"/>
            <c:bubble3D val="0"/>
            <c:spPr>
              <a:solidFill>
                <a:schemeClr val="bg2"/>
              </a:solidFill>
              <a:ln w="19050">
                <a:solidFill>
                  <a:schemeClr val="lt1"/>
                </a:solidFill>
              </a:ln>
              <a:effectLst/>
            </c:spPr>
            <c:extLst>
              <c:ext xmlns:c16="http://schemas.microsoft.com/office/drawing/2014/chart" uri="{C3380CC4-5D6E-409C-BE32-E72D297353CC}">
                <c16:uniqueId val="{00000003-628A-41A1-94E7-A8113B410714}"/>
              </c:ext>
            </c:extLst>
          </c:dPt>
          <c:cat>
            <c:strRef>
              <c:f>Sheet1!$A$2:$A$3</c:f>
              <c:strCache>
                <c:ptCount val="2"/>
                <c:pt idx="0">
                  <c:v>第一季度</c:v>
                </c:pt>
                <c:pt idx="1">
                  <c:v>第二季度</c:v>
                </c:pt>
              </c:strCache>
            </c:strRef>
          </c:cat>
          <c:val>
            <c:numRef>
              <c:f>Sheet1!$B$2:$B$3</c:f>
              <c:numCache>
                <c:formatCode>General</c:formatCode>
                <c:ptCount val="2"/>
                <c:pt idx="0">
                  <c:v>5</c:v>
                </c:pt>
                <c:pt idx="1">
                  <c:v>5</c:v>
                </c:pt>
              </c:numCache>
            </c:numRef>
          </c:val>
          <c:extLst>
            <c:ext xmlns:c16="http://schemas.microsoft.com/office/drawing/2014/chart" uri="{C3380CC4-5D6E-409C-BE32-E72D297353CC}">
              <c16:uniqueId val="{00000004-628A-41A1-94E7-A8113B410714}"/>
            </c:ext>
          </c:extLst>
        </c:ser>
        <c:dLbls>
          <c:showLegendKey val="0"/>
          <c:showVal val="0"/>
          <c:showCatName val="0"/>
          <c:showSerName val="0"/>
          <c:showPercent val="0"/>
          <c:showBubbleSize val="0"/>
          <c:showLeaderLines val="1"/>
        </c:dLbls>
        <c:firstSliceAng val="0"/>
        <c:holeSize val="68"/>
      </c:doughnutChart>
      <c:spPr>
        <a:noFill/>
        <a:ln>
          <a:noFill/>
        </a:ln>
        <a:effectLst/>
      </c:spPr>
    </c:plotArea>
    <c:plotVisOnly val="1"/>
    <c:dispBlanksAs val="zero"/>
    <c:showDLblsOverMax val="0"/>
  </c:chart>
  <c:spPr>
    <a:noFill/>
    <a:ln>
      <a:noFill/>
    </a:ln>
    <a:effectLst/>
  </c:spPr>
  <c:txPr>
    <a:bodyPr/>
    <a:lstStyle/>
    <a:p>
      <a:pPr>
        <a:defRPr lang="zh-CN"/>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200" b="0"/>
            </a:lvl1pPr>
          </a:lstStyle>
          <a:p>
            <a:pPr>
              <a:defRPr/>
            </a:pPr>
            <a:endParaRPr lang="en-US" altLang="zh-CN"/>
          </a:p>
        </p:txBody>
      </p:sp>
      <p:sp>
        <p:nvSpPr>
          <p:cNvPr id="1024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200" b="0"/>
            </a:lvl1pPr>
          </a:lstStyle>
          <a:p>
            <a:pPr>
              <a:defRPr/>
            </a:pPr>
            <a:endParaRPr lang="en-US" altLang="zh-CN"/>
          </a:p>
        </p:txBody>
      </p:sp>
      <p:sp>
        <p:nvSpPr>
          <p:cNvPr id="60420"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24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1024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defRPr sz="1200" b="0"/>
            </a:lvl1pPr>
          </a:lstStyle>
          <a:p>
            <a:pPr>
              <a:defRPr/>
            </a:pPr>
            <a:endParaRPr lang="en-US" altLang="zh-CN"/>
          </a:p>
        </p:txBody>
      </p:sp>
      <p:sp>
        <p:nvSpPr>
          <p:cNvPr id="1024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a:defRPr sz="1200" b="0"/>
            </a:lvl1pPr>
          </a:lstStyle>
          <a:p>
            <a:pPr>
              <a:defRPr/>
            </a:pPr>
            <a:fld id="{CA5E8DB0-55DC-4221-A99C-988BCD133BF3}" type="slidenum">
              <a:rPr lang="en-US" altLang="zh-CN"/>
              <a:t>‹#›</a:t>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100" kern="1200">
        <a:solidFill>
          <a:schemeClr val="tx1"/>
        </a:solidFill>
        <a:latin typeface="Arial" panose="020B0604020202020204" pitchFamily="34" charset="0"/>
        <a:ea typeface="宋体" panose="02010600030101010101" pitchFamily="2" charset="-122"/>
        <a:cs typeface="+mn-cs"/>
      </a:defRPr>
    </a:lvl1pPr>
    <a:lvl2pPr marL="422910" algn="l" rtl="0" eaLnBrk="0" fontAlgn="base" hangingPunct="0">
      <a:spcBef>
        <a:spcPct val="30000"/>
      </a:spcBef>
      <a:spcAft>
        <a:spcPct val="0"/>
      </a:spcAft>
      <a:defRPr sz="1100" kern="1200">
        <a:solidFill>
          <a:schemeClr val="tx1"/>
        </a:solidFill>
        <a:latin typeface="Arial" panose="020B0604020202020204" pitchFamily="34" charset="0"/>
        <a:ea typeface="宋体" panose="02010600030101010101" pitchFamily="2" charset="-122"/>
        <a:cs typeface="+mn-cs"/>
      </a:defRPr>
    </a:lvl2pPr>
    <a:lvl3pPr marL="847725" algn="l" rtl="0" eaLnBrk="0" fontAlgn="base" hangingPunct="0">
      <a:spcBef>
        <a:spcPct val="30000"/>
      </a:spcBef>
      <a:spcAft>
        <a:spcPct val="0"/>
      </a:spcAft>
      <a:defRPr sz="1100" kern="1200">
        <a:solidFill>
          <a:schemeClr val="tx1"/>
        </a:solidFill>
        <a:latin typeface="Arial" panose="020B0604020202020204" pitchFamily="34" charset="0"/>
        <a:ea typeface="宋体" panose="02010600030101010101" pitchFamily="2" charset="-122"/>
        <a:cs typeface="+mn-cs"/>
      </a:defRPr>
    </a:lvl3pPr>
    <a:lvl4pPr marL="1271905" algn="l" rtl="0" eaLnBrk="0" fontAlgn="base" hangingPunct="0">
      <a:spcBef>
        <a:spcPct val="30000"/>
      </a:spcBef>
      <a:spcAft>
        <a:spcPct val="0"/>
      </a:spcAft>
      <a:defRPr sz="1100" kern="1200">
        <a:solidFill>
          <a:schemeClr val="tx1"/>
        </a:solidFill>
        <a:latin typeface="Arial" panose="020B0604020202020204" pitchFamily="34" charset="0"/>
        <a:ea typeface="宋体" panose="02010600030101010101" pitchFamily="2" charset="-122"/>
        <a:cs typeface="+mn-cs"/>
      </a:defRPr>
    </a:lvl4pPr>
    <a:lvl5pPr marL="1695450" algn="l" rtl="0" eaLnBrk="0" fontAlgn="base" hangingPunct="0">
      <a:spcBef>
        <a:spcPct val="30000"/>
      </a:spcBef>
      <a:spcAft>
        <a:spcPct val="0"/>
      </a:spcAft>
      <a:defRPr sz="1100" kern="1200">
        <a:solidFill>
          <a:schemeClr val="tx1"/>
        </a:solidFill>
        <a:latin typeface="Arial" panose="020B0604020202020204" pitchFamily="34" charset="0"/>
        <a:ea typeface="宋体" panose="02010600030101010101" pitchFamily="2" charset="-122"/>
        <a:cs typeface="+mn-cs"/>
      </a:defRPr>
    </a:lvl5pPr>
    <a:lvl6pPr marL="2120265" algn="l" defTabSz="848360" rtl="0" eaLnBrk="1" latinLnBrk="0" hangingPunct="1">
      <a:defRPr sz="1100" kern="1200">
        <a:solidFill>
          <a:schemeClr val="tx1"/>
        </a:solidFill>
        <a:latin typeface="+mn-lt"/>
        <a:ea typeface="+mn-ea"/>
        <a:cs typeface="+mn-cs"/>
      </a:defRPr>
    </a:lvl6pPr>
    <a:lvl7pPr marL="2544445" algn="l" defTabSz="848360" rtl="0" eaLnBrk="1" latinLnBrk="0" hangingPunct="1">
      <a:defRPr sz="1100" kern="1200">
        <a:solidFill>
          <a:schemeClr val="tx1"/>
        </a:solidFill>
        <a:latin typeface="+mn-lt"/>
        <a:ea typeface="+mn-ea"/>
        <a:cs typeface="+mn-cs"/>
      </a:defRPr>
    </a:lvl7pPr>
    <a:lvl8pPr marL="2967990" algn="l" defTabSz="848360" rtl="0" eaLnBrk="1" latinLnBrk="0" hangingPunct="1">
      <a:defRPr sz="1100" kern="1200">
        <a:solidFill>
          <a:schemeClr val="tx1"/>
        </a:solidFill>
        <a:latin typeface="+mn-lt"/>
        <a:ea typeface="+mn-ea"/>
        <a:cs typeface="+mn-cs"/>
      </a:defRPr>
    </a:lvl8pPr>
    <a:lvl9pPr marL="3392170" algn="l" defTabSz="848360"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en-US" altLang="zh-CN" dirty="0"/>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1</a:t>
            </a:fld>
            <a:endParaRPr lang="en-US" altLang="zh-C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10</a:t>
            </a:fld>
            <a:endParaRPr lang="en-US" altLang="zh-C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11</a:t>
            </a:fld>
            <a:endParaRPr lang="en-US" altLang="zh-C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12</a:t>
            </a:fld>
            <a:endParaRPr lang="en-US" altLang="zh-CN"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13</a:t>
            </a:fld>
            <a:endParaRPr lang="en-US" altLang="zh-C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14</a:t>
            </a:fld>
            <a:endParaRPr lang="en-US" altLang="zh-C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15</a:t>
            </a:fld>
            <a:endParaRPr lang="en-US" altLang="zh-C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16</a:t>
            </a:fld>
            <a:endParaRPr lang="en-US" altLang="zh-C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17</a:t>
            </a:fld>
            <a:endParaRPr lang="en-US" altLang="zh-CN"/>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18</a:t>
            </a:fld>
            <a:endParaRPr lang="en-US" altLang="zh-CN"/>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19</a:t>
            </a:fld>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2</a:t>
            </a:fld>
            <a:endParaRPr lang="en-US" altLang="zh-CN"/>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20</a:t>
            </a:fld>
            <a:endParaRPr lang="en-US" altLang="zh-CN"/>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21</a:t>
            </a:fld>
            <a:endParaRPr lang="en-US" altLang="zh-CN"/>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22</a:t>
            </a:fld>
            <a:endParaRPr lang="en-US" altLang="zh-CN"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23</a:t>
            </a:fld>
            <a:endParaRPr lang="en-US" altLang="zh-CN"/>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24</a:t>
            </a:fld>
            <a:endParaRPr lang="en-US" altLang="zh-CN"/>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25</a:t>
            </a:fld>
            <a:endParaRPr lang="en-US" altLang="zh-CN"/>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26</a:t>
            </a:fld>
            <a:endParaRPr lang="en-US" altLang="zh-CN"/>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27</a:t>
            </a:fld>
            <a:endParaRPr lang="en-US" altLang="zh-CN"/>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28</a:t>
            </a:fld>
            <a:endParaRPr lang="en-US" altLang="zh-CN"/>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29</a:t>
            </a:fld>
            <a:endParaRPr lang="en-US"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3</a:t>
            </a:fld>
            <a:endParaRPr lang="en-US" altLang="zh-CN"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30</a:t>
            </a:fld>
            <a:endParaRPr lang="en-US" altLang="zh-CN"/>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31</a:t>
            </a:fld>
            <a:endParaRPr lang="en-US" altLang="zh-CN"/>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32</a:t>
            </a:fld>
            <a:endParaRPr lang="en-US" altLang="zh-CN"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33</a:t>
            </a:fld>
            <a:endParaRPr lang="en-US" altLang="zh-CN"/>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34</a:t>
            </a:fld>
            <a:endParaRPr lang="en-US" altLang="zh-CN"/>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35</a:t>
            </a:fld>
            <a:endParaRPr lang="en-US" altLang="zh-CN"/>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36</a:t>
            </a:fld>
            <a:endParaRPr lang="en-US" altLang="zh-CN"/>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37</a:t>
            </a:fld>
            <a:endParaRPr lang="en-US" altLang="zh-CN"/>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38</a:t>
            </a:fld>
            <a:endParaRPr lang="en-US" altLang="zh-CN"/>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39</a:t>
            </a:fld>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4</a:t>
            </a:fld>
            <a:endParaRPr lang="en-US" altLang="zh-CN"/>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40</a:t>
            </a:fld>
            <a:endParaRPr lang="en-US" altLang="zh-CN"/>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41</a:t>
            </a:fld>
            <a:endParaRPr lang="en-US" altLang="zh-CN"/>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42</a:t>
            </a:fld>
            <a:endParaRPr lang="en-US"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5</a:t>
            </a:fld>
            <a:endParaRPr lang="en-US"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6</a:t>
            </a:fld>
            <a:endParaRPr lang="en-US"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7</a:t>
            </a:fld>
            <a:endParaRPr lang="en-US" altLang="zh-C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8</a:t>
            </a:fld>
            <a:endParaRPr lang="en-US" altLang="zh-C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9</a:t>
            </a:fld>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750" advClick="0" advTm="2000">
        <p14:gallery dir="l"/>
      </p:transition>
    </mc:Choice>
    <mc:Fallback xmlns="">
      <p:transition spd="slow" advClick="0" advTm="2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750" advClick="0" advTm="2000">
        <p14:gallery dir="l"/>
      </p:transition>
    </mc:Choice>
    <mc:Fallback xmlns="">
      <p:transition spd="slow" advClick="0" advTm="2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750" advClick="0" advTm="2000">
        <p14:gallery dir="l"/>
      </p:transition>
    </mc:Choice>
    <mc:Fallback xmlns="">
      <p:transition spd="slow" advClick="0" advTm="2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750" advClick="0" advTm="2000">
        <p14:gallery dir="l"/>
      </p:transition>
    </mc:Choice>
    <mc:Fallback xmlns="">
      <p:transition spd="slow" advClick="0" advTm="2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750" advClick="0" advTm="2000">
        <p14:gallery dir="l"/>
      </p:transition>
    </mc:Choice>
    <mc:Fallback xmlns="">
      <p:transition spd="slow" advClick="0" advTm="2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750" advClick="0" advTm="2000">
        <p14:gallery dir="l"/>
      </p:transition>
    </mc:Choice>
    <mc:Fallback xmlns="">
      <p:transition spd="slow" advClick="0" advTm="2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4"/>
            <a:ext cx="5486400" cy="425055"/>
          </a:xfrm>
          <a:prstGeom prst="rect">
            <a:avLst/>
          </a:prstGeom>
        </p:spPr>
        <p:txBody>
          <a:bodyPr lIns="72545" tIns="36273" rIns="72545" bIns="36273" anchor="b"/>
          <a:lstStyle>
            <a:lvl1pPr algn="l">
              <a:defRPr sz="19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a:prstGeom prst="rect">
            <a:avLst/>
          </a:prstGeom>
        </p:spPr>
        <p:txBody>
          <a:bodyPr lIns="72545" tIns="36273" rIns="72545" bIns="36273"/>
          <a:lstStyle>
            <a:lvl1pPr marL="0" indent="0">
              <a:buNone/>
              <a:defRPr sz="2900"/>
            </a:lvl1pPr>
            <a:lvl2pPr marL="424180" indent="0">
              <a:buNone/>
              <a:defRPr sz="2600"/>
            </a:lvl2pPr>
            <a:lvl3pPr marL="848360" indent="0">
              <a:buNone/>
              <a:defRPr sz="2200"/>
            </a:lvl3pPr>
            <a:lvl4pPr marL="1271905" indent="0">
              <a:buNone/>
              <a:defRPr sz="1900"/>
            </a:lvl4pPr>
            <a:lvl5pPr marL="1696085" indent="0">
              <a:buNone/>
              <a:defRPr sz="1900"/>
            </a:lvl5pPr>
            <a:lvl6pPr marL="2120265" indent="0">
              <a:buNone/>
              <a:defRPr sz="1900"/>
            </a:lvl6pPr>
            <a:lvl7pPr marL="2544445" indent="0">
              <a:buNone/>
              <a:defRPr sz="1900"/>
            </a:lvl7pPr>
            <a:lvl8pPr marL="2967990" indent="0">
              <a:buNone/>
              <a:defRPr sz="1900"/>
            </a:lvl8pPr>
            <a:lvl9pPr marL="3392170" indent="0">
              <a:buNone/>
              <a:defRPr sz="1900"/>
            </a:lvl9pPr>
          </a:lstStyle>
          <a:p>
            <a:pPr lvl="0"/>
            <a:endParaRPr lang="zh-CN" altLang="en-US" noProof="0"/>
          </a:p>
        </p:txBody>
      </p:sp>
      <p:sp>
        <p:nvSpPr>
          <p:cNvPr id="4" name="文本占位符 3"/>
          <p:cNvSpPr>
            <a:spLocks noGrp="1"/>
          </p:cNvSpPr>
          <p:nvPr>
            <p:ph type="body" sz="half" idx="2"/>
          </p:nvPr>
        </p:nvSpPr>
        <p:spPr>
          <a:xfrm>
            <a:off x="1792288" y="4025509"/>
            <a:ext cx="5486400" cy="603645"/>
          </a:xfrm>
          <a:prstGeom prst="rect">
            <a:avLst/>
          </a:prstGeom>
        </p:spPr>
        <p:txBody>
          <a:bodyPr lIns="72545" tIns="36273" rIns="72545" bIns="36273"/>
          <a:lstStyle>
            <a:lvl1pPr marL="0" indent="0">
              <a:buNone/>
              <a:defRPr sz="1300"/>
            </a:lvl1pPr>
            <a:lvl2pPr marL="424180" indent="0">
              <a:buNone/>
              <a:defRPr sz="1100"/>
            </a:lvl2pPr>
            <a:lvl3pPr marL="848360" indent="0">
              <a:buNone/>
              <a:defRPr sz="1000"/>
            </a:lvl3pPr>
            <a:lvl4pPr marL="1271905" indent="0">
              <a:buNone/>
              <a:defRPr sz="800"/>
            </a:lvl4pPr>
            <a:lvl5pPr marL="1696085" indent="0">
              <a:buNone/>
              <a:defRPr sz="800"/>
            </a:lvl5pPr>
            <a:lvl6pPr marL="2120265" indent="0">
              <a:buNone/>
              <a:defRPr sz="800"/>
            </a:lvl6pPr>
            <a:lvl7pPr marL="2544445" indent="0">
              <a:buNone/>
              <a:defRPr sz="800"/>
            </a:lvl7pPr>
            <a:lvl8pPr marL="2967990" indent="0">
              <a:buNone/>
              <a:defRPr sz="800"/>
            </a:lvl8pPr>
            <a:lvl9pPr marL="3392170" indent="0">
              <a:buNone/>
              <a:defRPr sz="800"/>
            </a:lvl9pPr>
          </a:lstStyle>
          <a:p>
            <a:pPr lvl="0"/>
            <a:r>
              <a:rPr lang="zh-CN" altLang="en-US"/>
              <a:t>单击此处编辑母版文本样式</a:t>
            </a:r>
          </a:p>
        </p:txBody>
      </p:sp>
    </p:spTree>
  </p:cSld>
  <p:clrMapOvr>
    <a:masterClrMapping/>
  </p:clrMapOvr>
  <mc:AlternateContent xmlns:mc="http://schemas.openxmlformats.org/markup-compatibility/2006" xmlns:p14="http://schemas.microsoft.com/office/powerpoint/2010/main">
    <mc:Choice Requires="p14">
      <p:transition spd="slow" p14:dur="1750" advClick="0" advTm="2000">
        <p14:gallery dir="l"/>
      </p:transition>
    </mc:Choice>
    <mc:Fallback xmlns="">
      <p:transition spd="slow" advClick="0" advTm="2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68671" y="87314"/>
            <a:ext cx="8206671" cy="486455"/>
          </a:xfrm>
          <a:prstGeom prst="rect">
            <a:avLst/>
          </a:prstGeom>
        </p:spPr>
        <p:txBody>
          <a:bodyPr lIns="72545" tIns="36273" rIns="72545" bIns="36273"/>
          <a:lstStyle/>
          <a:p>
            <a:r>
              <a:rPr lang="zh-CN" altLang="en-US"/>
              <a:t>单击此处编辑母版标题样式</a:t>
            </a:r>
          </a:p>
        </p:txBody>
      </p:sp>
      <p:sp>
        <p:nvSpPr>
          <p:cNvPr id="3" name="竖排文字占位符 2"/>
          <p:cNvSpPr>
            <a:spLocks noGrp="1"/>
          </p:cNvSpPr>
          <p:nvPr>
            <p:ph type="body" orient="vert" idx="1"/>
          </p:nvPr>
        </p:nvSpPr>
        <p:spPr>
          <a:xfrm>
            <a:off x="468671" y="735920"/>
            <a:ext cx="8206671" cy="4029982"/>
          </a:xfrm>
          <a:prstGeom prst="rect">
            <a:avLst/>
          </a:prstGeom>
        </p:spPr>
        <p:txBody>
          <a:bodyPr vert="eaVert" lIns="72545" tIns="36273" rIns="72545" bIns="36273"/>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mc:AlternateContent xmlns:mc="http://schemas.openxmlformats.org/markup-compatibility/2006" xmlns:p14="http://schemas.microsoft.com/office/powerpoint/2010/main">
    <mc:Choice Requires="p14">
      <p:transition spd="slow" p14:dur="1750" advClick="0" advTm="2000">
        <p14:gallery dir="l"/>
      </p:transition>
    </mc:Choice>
    <mc:Fallback xmlns="">
      <p:transition spd="slow" advClick="0" advTm="2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4638" y="86922"/>
            <a:ext cx="2051050" cy="4679156"/>
          </a:xfrm>
          <a:prstGeom prst="rect">
            <a:avLst/>
          </a:prstGeom>
        </p:spPr>
        <p:txBody>
          <a:bodyPr vert="eaVert" lIns="72545" tIns="36273" rIns="72545" bIns="36273"/>
          <a:lstStyle/>
          <a:p>
            <a:r>
              <a:rPr lang="zh-CN" altLang="en-US"/>
              <a:t>单击此处编辑母版标题样式</a:t>
            </a:r>
          </a:p>
        </p:txBody>
      </p:sp>
      <p:sp>
        <p:nvSpPr>
          <p:cNvPr id="3" name="竖排文字占位符 2"/>
          <p:cNvSpPr>
            <a:spLocks noGrp="1"/>
          </p:cNvSpPr>
          <p:nvPr>
            <p:ph type="body" orient="vert" idx="1"/>
          </p:nvPr>
        </p:nvSpPr>
        <p:spPr>
          <a:xfrm>
            <a:off x="468318" y="86922"/>
            <a:ext cx="6003925" cy="4679156"/>
          </a:xfrm>
          <a:prstGeom prst="rect">
            <a:avLst/>
          </a:prstGeom>
        </p:spPr>
        <p:txBody>
          <a:bodyPr vert="eaVert" lIns="72545" tIns="36273" rIns="72545" bIns="36273"/>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mc:AlternateContent xmlns:mc="http://schemas.openxmlformats.org/markup-compatibility/2006" xmlns:p14="http://schemas.microsoft.com/office/powerpoint/2010/main">
    <mc:Choice Requires="p14">
      <p:transition spd="slow" p14:dur="1750" advClick="0" advTm="2000">
        <p14:gallery dir="l"/>
      </p:transition>
    </mc:Choice>
    <mc:Fallback xmlns="">
      <p:transition spd="slow" advClick="0" advTm="2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cstate="print">
            <a:lum/>
          </a:blip>
          <a:srcRect/>
          <a:stretch>
            <a:fillRect/>
          </a:stretch>
        </a:blipFill>
        <a:effectLst/>
      </p:bgPr>
    </p:bg>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091" y="1372"/>
            <a:ext cx="9144000" cy="5140757"/>
          </a:xfrm>
          <a:prstGeom prst="rect">
            <a:avLst/>
          </a:prstGeom>
        </p:spPr>
      </p:pic>
      <p:pic>
        <p:nvPicPr>
          <p:cNvPr id="6" name="图片 5"/>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60462" y="38001"/>
            <a:ext cx="617901" cy="63185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mc:AlternateContent xmlns:mc="http://schemas.openxmlformats.org/markup-compatibility/2006" xmlns:p14="http://schemas.microsoft.com/office/powerpoint/2010/main">
    <mc:Choice Requires="p14">
      <p:transition spd="slow" p14:dur="1750" advClick="0" advTm="2000">
        <p14:gallery dir="l"/>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rtl="0" eaLnBrk="0" fontAlgn="base" hangingPunct="0">
        <a:spcBef>
          <a:spcPct val="0"/>
        </a:spcBef>
        <a:spcAft>
          <a:spcPct val="0"/>
        </a:spcAft>
        <a:defRPr sz="2600" b="1">
          <a:solidFill>
            <a:schemeClr val="tx1"/>
          </a:solidFill>
          <a:latin typeface="+mj-lt"/>
          <a:ea typeface="+mj-ea"/>
          <a:cs typeface="+mj-cs"/>
        </a:defRPr>
      </a:lvl1pPr>
      <a:lvl2pPr algn="l" rtl="0" eaLnBrk="0" fontAlgn="base" hangingPunct="0">
        <a:spcBef>
          <a:spcPct val="0"/>
        </a:spcBef>
        <a:spcAft>
          <a:spcPct val="0"/>
        </a:spcAft>
        <a:defRPr sz="2600" b="1">
          <a:solidFill>
            <a:schemeClr val="tx1"/>
          </a:solidFill>
          <a:latin typeface="Arial" panose="020B0604020202020204" pitchFamily="34" charset="0"/>
          <a:ea typeface="微软雅黑" panose="020B0503020204020204" pitchFamily="34" charset="-122"/>
          <a:cs typeface="宋体" panose="02010600030101010101" pitchFamily="2" charset="-122"/>
        </a:defRPr>
      </a:lvl2pPr>
      <a:lvl3pPr algn="l" rtl="0" eaLnBrk="0" fontAlgn="base" hangingPunct="0">
        <a:spcBef>
          <a:spcPct val="0"/>
        </a:spcBef>
        <a:spcAft>
          <a:spcPct val="0"/>
        </a:spcAft>
        <a:defRPr sz="2600" b="1">
          <a:solidFill>
            <a:schemeClr val="tx1"/>
          </a:solidFill>
          <a:latin typeface="Arial" panose="020B0604020202020204" pitchFamily="34" charset="0"/>
          <a:ea typeface="微软雅黑" panose="020B0503020204020204" pitchFamily="34" charset="-122"/>
          <a:cs typeface="宋体" panose="02010600030101010101" pitchFamily="2" charset="-122"/>
        </a:defRPr>
      </a:lvl3pPr>
      <a:lvl4pPr algn="l" rtl="0" eaLnBrk="0" fontAlgn="base" hangingPunct="0">
        <a:spcBef>
          <a:spcPct val="0"/>
        </a:spcBef>
        <a:spcAft>
          <a:spcPct val="0"/>
        </a:spcAft>
        <a:defRPr sz="2600" b="1">
          <a:solidFill>
            <a:schemeClr val="tx1"/>
          </a:solidFill>
          <a:latin typeface="Arial" panose="020B0604020202020204" pitchFamily="34" charset="0"/>
          <a:ea typeface="微软雅黑" panose="020B0503020204020204" pitchFamily="34" charset="-122"/>
          <a:cs typeface="宋体" panose="02010600030101010101" pitchFamily="2" charset="-122"/>
        </a:defRPr>
      </a:lvl4pPr>
      <a:lvl5pPr algn="l" rtl="0" eaLnBrk="0" fontAlgn="base" hangingPunct="0">
        <a:spcBef>
          <a:spcPct val="0"/>
        </a:spcBef>
        <a:spcAft>
          <a:spcPct val="0"/>
        </a:spcAft>
        <a:defRPr sz="2600" b="1">
          <a:solidFill>
            <a:schemeClr val="tx1"/>
          </a:solidFill>
          <a:latin typeface="Arial" panose="020B0604020202020204" pitchFamily="34" charset="0"/>
          <a:ea typeface="微软雅黑" panose="020B0503020204020204" pitchFamily="34" charset="-122"/>
          <a:cs typeface="宋体" panose="02010600030101010101" pitchFamily="2" charset="-122"/>
        </a:defRPr>
      </a:lvl5pPr>
      <a:lvl6pPr marL="424180" algn="l" rtl="0" fontAlgn="base">
        <a:spcBef>
          <a:spcPct val="0"/>
        </a:spcBef>
        <a:spcAft>
          <a:spcPct val="0"/>
        </a:spcAft>
        <a:defRPr sz="2600" b="1">
          <a:solidFill>
            <a:schemeClr val="tx1"/>
          </a:solidFill>
          <a:latin typeface="Arial" panose="020B0604020202020204" pitchFamily="34" charset="0"/>
          <a:ea typeface="微软雅黑" panose="020B0503020204020204" pitchFamily="34" charset="-122"/>
          <a:cs typeface="宋体" panose="02010600030101010101" pitchFamily="2" charset="-122"/>
        </a:defRPr>
      </a:lvl6pPr>
      <a:lvl7pPr marL="848360" algn="l" rtl="0" fontAlgn="base">
        <a:spcBef>
          <a:spcPct val="0"/>
        </a:spcBef>
        <a:spcAft>
          <a:spcPct val="0"/>
        </a:spcAft>
        <a:defRPr sz="2600" b="1">
          <a:solidFill>
            <a:schemeClr val="tx1"/>
          </a:solidFill>
          <a:latin typeface="Arial" panose="020B0604020202020204" pitchFamily="34" charset="0"/>
          <a:ea typeface="微软雅黑" panose="020B0503020204020204" pitchFamily="34" charset="-122"/>
          <a:cs typeface="宋体" panose="02010600030101010101" pitchFamily="2" charset="-122"/>
        </a:defRPr>
      </a:lvl7pPr>
      <a:lvl8pPr marL="1271905" algn="l" rtl="0" fontAlgn="base">
        <a:spcBef>
          <a:spcPct val="0"/>
        </a:spcBef>
        <a:spcAft>
          <a:spcPct val="0"/>
        </a:spcAft>
        <a:defRPr sz="2600" b="1">
          <a:solidFill>
            <a:schemeClr val="tx1"/>
          </a:solidFill>
          <a:latin typeface="Arial" panose="020B0604020202020204" pitchFamily="34" charset="0"/>
          <a:ea typeface="微软雅黑" panose="020B0503020204020204" pitchFamily="34" charset="-122"/>
          <a:cs typeface="宋体" panose="02010600030101010101" pitchFamily="2" charset="-122"/>
        </a:defRPr>
      </a:lvl8pPr>
      <a:lvl9pPr marL="1696085" algn="l" rtl="0" fontAlgn="base">
        <a:spcBef>
          <a:spcPct val="0"/>
        </a:spcBef>
        <a:spcAft>
          <a:spcPct val="0"/>
        </a:spcAft>
        <a:defRPr sz="2600" b="1">
          <a:solidFill>
            <a:schemeClr val="tx1"/>
          </a:solidFill>
          <a:latin typeface="Arial" panose="020B0604020202020204" pitchFamily="34" charset="0"/>
          <a:ea typeface="微软雅黑" panose="020B0503020204020204" pitchFamily="34" charset="-122"/>
          <a:cs typeface="宋体" panose="02010600030101010101" pitchFamily="2" charset="-122"/>
        </a:defRPr>
      </a:lvl9pPr>
    </p:titleStyle>
    <p:bodyStyle>
      <a:lvl1pPr marL="167640" indent="-167640" algn="l" rtl="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900" b="1">
          <a:solidFill>
            <a:schemeClr val="tx1"/>
          </a:solidFill>
          <a:latin typeface="+mn-lt"/>
          <a:ea typeface="+mn-ea"/>
          <a:cs typeface="+mn-cs"/>
        </a:defRPr>
      </a:lvl1pPr>
      <a:lvl2pPr marL="501015" indent="-167640" algn="l" rtl="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a:solidFill>
            <a:schemeClr val="tx1"/>
          </a:solidFill>
          <a:latin typeface="+mn-lt"/>
          <a:ea typeface="+mn-ea"/>
          <a:cs typeface="+mn-cs"/>
        </a:defRPr>
      </a:lvl2pPr>
      <a:lvl3pPr marL="829945" indent="-161290" algn="l" rtl="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400">
          <a:solidFill>
            <a:schemeClr val="tx1"/>
          </a:solidFill>
          <a:latin typeface="+mn-lt"/>
          <a:ea typeface="+mn-ea"/>
          <a:cs typeface="+mn-cs"/>
        </a:defRPr>
      </a:lvl3pPr>
      <a:lvl4pPr marL="1163955" indent="-167640" algn="l" rtl="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300">
          <a:solidFill>
            <a:schemeClr val="tx1"/>
          </a:solidFill>
          <a:latin typeface="+mn-lt"/>
          <a:ea typeface="+mn-ea"/>
          <a:cs typeface="+mn-cs"/>
        </a:defRPr>
      </a:lvl4pPr>
      <a:lvl5pPr marL="1501140" indent="-170180" algn="l" rtl="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100">
          <a:solidFill>
            <a:schemeClr val="tx1"/>
          </a:solidFill>
          <a:latin typeface="+mn-lt"/>
          <a:ea typeface="+mn-ea"/>
          <a:cs typeface="+mn-cs"/>
        </a:defRPr>
      </a:lvl5pPr>
      <a:lvl6pPr marL="1925955" indent="-170815" algn="l" rtl="0" fontAlgn="ctr">
        <a:lnSpc>
          <a:spcPct val="120000"/>
        </a:lnSpc>
        <a:spcBef>
          <a:spcPct val="20000"/>
        </a:spcBef>
        <a:spcAft>
          <a:spcPct val="0"/>
        </a:spcAft>
        <a:buClr>
          <a:schemeClr val="accent1"/>
        </a:buClr>
        <a:buSzPct val="60000"/>
        <a:buFont typeface="Wingdings" panose="05000000000000000000" pitchFamily="2" charset="2"/>
        <a:buChar char="l"/>
        <a:defRPr sz="1100">
          <a:solidFill>
            <a:schemeClr val="tx1"/>
          </a:solidFill>
          <a:latin typeface="+mn-lt"/>
          <a:ea typeface="+mn-ea"/>
          <a:cs typeface="+mn-cs"/>
        </a:defRPr>
      </a:lvl6pPr>
      <a:lvl7pPr marL="2350135" indent="-170815" algn="l" rtl="0" fontAlgn="ctr">
        <a:lnSpc>
          <a:spcPct val="120000"/>
        </a:lnSpc>
        <a:spcBef>
          <a:spcPct val="20000"/>
        </a:spcBef>
        <a:spcAft>
          <a:spcPct val="0"/>
        </a:spcAft>
        <a:buClr>
          <a:schemeClr val="accent1"/>
        </a:buClr>
        <a:buSzPct val="60000"/>
        <a:buFont typeface="Wingdings" panose="05000000000000000000" pitchFamily="2" charset="2"/>
        <a:buChar char="l"/>
        <a:defRPr sz="1100">
          <a:solidFill>
            <a:schemeClr val="tx1"/>
          </a:solidFill>
          <a:latin typeface="+mn-lt"/>
          <a:ea typeface="+mn-ea"/>
          <a:cs typeface="+mn-cs"/>
        </a:defRPr>
      </a:lvl7pPr>
      <a:lvl8pPr marL="2773680" indent="-170815" algn="l" rtl="0" fontAlgn="ctr">
        <a:lnSpc>
          <a:spcPct val="120000"/>
        </a:lnSpc>
        <a:spcBef>
          <a:spcPct val="20000"/>
        </a:spcBef>
        <a:spcAft>
          <a:spcPct val="0"/>
        </a:spcAft>
        <a:buClr>
          <a:schemeClr val="accent1"/>
        </a:buClr>
        <a:buSzPct val="60000"/>
        <a:buFont typeface="Wingdings" panose="05000000000000000000" pitchFamily="2" charset="2"/>
        <a:buChar char="l"/>
        <a:defRPr sz="1100">
          <a:solidFill>
            <a:schemeClr val="tx1"/>
          </a:solidFill>
          <a:latin typeface="+mn-lt"/>
          <a:ea typeface="+mn-ea"/>
          <a:cs typeface="+mn-cs"/>
        </a:defRPr>
      </a:lvl8pPr>
      <a:lvl9pPr marL="3197860" indent="-170815" algn="l" rtl="0" fontAlgn="ctr">
        <a:lnSpc>
          <a:spcPct val="120000"/>
        </a:lnSpc>
        <a:spcBef>
          <a:spcPct val="20000"/>
        </a:spcBef>
        <a:spcAft>
          <a:spcPct val="0"/>
        </a:spcAft>
        <a:buClr>
          <a:schemeClr val="accent1"/>
        </a:buClr>
        <a:buSzPct val="60000"/>
        <a:buFont typeface="Wingdings" panose="05000000000000000000" pitchFamily="2" charset="2"/>
        <a:buChar char="l"/>
        <a:defRPr sz="1100">
          <a:solidFill>
            <a:schemeClr val="tx1"/>
          </a:solidFill>
          <a:latin typeface="+mn-lt"/>
          <a:ea typeface="+mn-ea"/>
          <a:cs typeface="+mn-cs"/>
        </a:defRPr>
      </a:lvl9pPr>
    </p:bodyStyle>
    <p:otherStyle>
      <a:defPPr>
        <a:defRPr lang="zh-CN"/>
      </a:defPPr>
      <a:lvl1pPr marL="0" algn="l" defTabSz="848360" rtl="0" eaLnBrk="1" latinLnBrk="0" hangingPunct="1">
        <a:defRPr sz="1700" kern="1200">
          <a:solidFill>
            <a:schemeClr val="tx1"/>
          </a:solidFill>
          <a:latin typeface="+mn-lt"/>
          <a:ea typeface="+mn-ea"/>
          <a:cs typeface="+mn-cs"/>
        </a:defRPr>
      </a:lvl1pPr>
      <a:lvl2pPr marL="424180" algn="l" defTabSz="848360" rtl="0" eaLnBrk="1" latinLnBrk="0" hangingPunct="1">
        <a:defRPr sz="1700" kern="1200">
          <a:solidFill>
            <a:schemeClr val="tx1"/>
          </a:solidFill>
          <a:latin typeface="+mn-lt"/>
          <a:ea typeface="+mn-ea"/>
          <a:cs typeface="+mn-cs"/>
        </a:defRPr>
      </a:lvl2pPr>
      <a:lvl3pPr marL="848360" algn="l" defTabSz="848360" rtl="0" eaLnBrk="1" latinLnBrk="0" hangingPunct="1">
        <a:defRPr sz="1700" kern="1200">
          <a:solidFill>
            <a:schemeClr val="tx1"/>
          </a:solidFill>
          <a:latin typeface="+mn-lt"/>
          <a:ea typeface="+mn-ea"/>
          <a:cs typeface="+mn-cs"/>
        </a:defRPr>
      </a:lvl3pPr>
      <a:lvl4pPr marL="1271905" algn="l" defTabSz="848360" rtl="0" eaLnBrk="1" latinLnBrk="0" hangingPunct="1">
        <a:defRPr sz="1700" kern="1200">
          <a:solidFill>
            <a:schemeClr val="tx1"/>
          </a:solidFill>
          <a:latin typeface="+mn-lt"/>
          <a:ea typeface="+mn-ea"/>
          <a:cs typeface="+mn-cs"/>
        </a:defRPr>
      </a:lvl4pPr>
      <a:lvl5pPr marL="1696085" algn="l" defTabSz="848360" rtl="0" eaLnBrk="1" latinLnBrk="0" hangingPunct="1">
        <a:defRPr sz="1700" kern="1200">
          <a:solidFill>
            <a:schemeClr val="tx1"/>
          </a:solidFill>
          <a:latin typeface="+mn-lt"/>
          <a:ea typeface="+mn-ea"/>
          <a:cs typeface="+mn-cs"/>
        </a:defRPr>
      </a:lvl5pPr>
      <a:lvl6pPr marL="2120265" algn="l" defTabSz="848360" rtl="0" eaLnBrk="1" latinLnBrk="0" hangingPunct="1">
        <a:defRPr sz="1700" kern="1200">
          <a:solidFill>
            <a:schemeClr val="tx1"/>
          </a:solidFill>
          <a:latin typeface="+mn-lt"/>
          <a:ea typeface="+mn-ea"/>
          <a:cs typeface="+mn-cs"/>
        </a:defRPr>
      </a:lvl6pPr>
      <a:lvl7pPr marL="2544445" algn="l" defTabSz="848360" rtl="0" eaLnBrk="1" latinLnBrk="0" hangingPunct="1">
        <a:defRPr sz="1700" kern="1200">
          <a:solidFill>
            <a:schemeClr val="tx1"/>
          </a:solidFill>
          <a:latin typeface="+mn-lt"/>
          <a:ea typeface="+mn-ea"/>
          <a:cs typeface="+mn-cs"/>
        </a:defRPr>
      </a:lvl7pPr>
      <a:lvl8pPr marL="2967990" algn="l" defTabSz="848360" rtl="0" eaLnBrk="1" latinLnBrk="0" hangingPunct="1">
        <a:defRPr sz="1700" kern="1200">
          <a:solidFill>
            <a:schemeClr val="tx1"/>
          </a:solidFill>
          <a:latin typeface="+mn-lt"/>
          <a:ea typeface="+mn-ea"/>
          <a:cs typeface="+mn-cs"/>
        </a:defRPr>
      </a:lvl8pPr>
      <a:lvl9pPr marL="3392170" algn="l" defTabSz="848360"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6.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2" name="纯音乐-你的笑颜.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955848" y="0"/>
            <a:ext cx="411510" cy="411510"/>
          </a:xfrm>
          <a:prstGeom prst="rect">
            <a:avLst/>
          </a:prstGeom>
        </p:spPr>
      </p:pic>
      <p:pic>
        <p:nvPicPr>
          <p:cNvPr id="48" name="图片 4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4544" y="2126105"/>
            <a:ext cx="4349505" cy="2365158"/>
          </a:xfrm>
          <a:prstGeom prst="rect">
            <a:avLst/>
          </a:prstGeom>
        </p:spPr>
      </p:pic>
      <p:sp>
        <p:nvSpPr>
          <p:cNvPr id="89" name="Rectangle 13"/>
          <p:cNvSpPr txBox="1">
            <a:spLocks noChangeArrowheads="1"/>
          </p:cNvSpPr>
          <p:nvPr/>
        </p:nvSpPr>
        <p:spPr bwMode="auto">
          <a:xfrm>
            <a:off x="3635896" y="1880692"/>
            <a:ext cx="5256584" cy="523696"/>
          </a:xfrm>
          <a:prstGeom prst="rect">
            <a:avLst/>
          </a:prstGeom>
          <a:noFill/>
          <a:ln w="9525">
            <a:noFill/>
            <a:miter lim="800000"/>
          </a:ln>
          <a:effectLst/>
        </p:spPr>
        <p:txBody>
          <a:bodyPr lIns="91419" tIns="45709" rIns="91419" bIns="45709" anchor="ctr"/>
          <a:lstStyle>
            <a:lvl1pPr marL="342900" indent="-342900"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algn="ctr" eaLnBrk="1" hangingPunct="1">
              <a:lnSpc>
                <a:spcPts val="4200"/>
              </a:lnSpc>
              <a:spcBef>
                <a:spcPct val="20000"/>
              </a:spcBef>
            </a:pPr>
            <a:r>
              <a:rPr lang="zh-CN" altLang="en-US" sz="3200" b="0" i="0" dirty="0">
                <a:solidFill>
                  <a:srgbClr val="004821"/>
                </a:solidFill>
                <a:latin typeface="方正正粗黑简体" panose="02000000000000000000" pitchFamily="2" charset="-122"/>
                <a:ea typeface="方正正粗黑简体" panose="02000000000000000000" pitchFamily="2" charset="-122"/>
              </a:rPr>
              <a:t>在此输入您的文字标题内容</a:t>
            </a:r>
          </a:p>
        </p:txBody>
      </p:sp>
      <p:cxnSp>
        <p:nvCxnSpPr>
          <p:cNvPr id="90" name="直接连接符 89"/>
          <p:cNvCxnSpPr/>
          <p:nvPr/>
        </p:nvCxnSpPr>
        <p:spPr bwMode="auto">
          <a:xfrm>
            <a:off x="4388705" y="2660289"/>
            <a:ext cx="3927710" cy="0"/>
          </a:xfrm>
          <a:prstGeom prst="line">
            <a:avLst/>
          </a:prstGeom>
          <a:ln w="28575">
            <a:solidFill>
              <a:srgbClr val="00B050"/>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sp>
        <p:nvSpPr>
          <p:cNvPr id="91" name="TextBox 90"/>
          <p:cNvSpPr txBox="1"/>
          <p:nvPr/>
        </p:nvSpPr>
        <p:spPr>
          <a:xfrm>
            <a:off x="4911896" y="2500189"/>
            <a:ext cx="2871299" cy="276999"/>
          </a:xfrm>
          <a:prstGeom prst="rect">
            <a:avLst/>
          </a:prstGeom>
          <a:solidFill>
            <a:srgbClr val="00823B"/>
          </a:solidFill>
          <a:ln>
            <a:noFill/>
          </a:ln>
        </p:spPr>
        <p:style>
          <a:lnRef idx="2">
            <a:schemeClr val="accent2"/>
          </a:lnRef>
          <a:fillRef idx="1">
            <a:schemeClr val="lt1"/>
          </a:fillRef>
          <a:effectRef idx="0">
            <a:schemeClr val="accent2"/>
          </a:effectRef>
          <a:fontRef idx="minor">
            <a:schemeClr val="dk1"/>
          </a:fontRef>
        </p:style>
        <p:txBody>
          <a:bodyPr wrap="none" rtlCol="0">
            <a:spAutoFit/>
          </a:bodyPr>
          <a:lstStyle/>
          <a:p>
            <a:r>
              <a:rPr lang="zh-CN" altLang="en-US" sz="1200" b="0" dirty="0">
                <a:solidFill>
                  <a:schemeClr val="bg1"/>
                </a:solidFill>
                <a:latin typeface="微软雅黑" panose="020B0503020204020204" pitchFamily="34" charset="-122"/>
                <a:ea typeface="微软雅黑" panose="020B0503020204020204" pitchFamily="34" charset="-122"/>
              </a:rPr>
              <a:t>共青团委  工作汇报  新年计划 述职报告</a:t>
            </a:r>
          </a:p>
        </p:txBody>
      </p:sp>
      <p:sp>
        <p:nvSpPr>
          <p:cNvPr id="92" name="文本框 15"/>
          <p:cNvSpPr txBox="1">
            <a:spLocks noChangeArrowheads="1"/>
          </p:cNvSpPr>
          <p:nvPr/>
        </p:nvSpPr>
        <p:spPr bwMode="auto">
          <a:xfrm>
            <a:off x="5128424" y="2951287"/>
            <a:ext cx="2755944" cy="268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fontAlgn="ctr" hangingPunct="1">
              <a:lnSpc>
                <a:spcPct val="90000"/>
              </a:lnSpc>
              <a:spcBef>
                <a:spcPct val="20000"/>
              </a:spcBef>
            </a:pPr>
            <a:r>
              <a:rPr lang="zh-CN" altLang="en-US" sz="1400" b="0">
                <a:latin typeface="方正黑体简体" pitchFamily="2" charset="-122"/>
                <a:ea typeface="方正黑体简体" pitchFamily="2" charset="-122"/>
              </a:rPr>
              <a:t>汇报人：</a:t>
            </a:r>
            <a:r>
              <a:rPr lang="en-US" altLang="zh-CN" sz="1400" b="0">
                <a:latin typeface="方正黑体简体" pitchFamily="2" charset="-122"/>
                <a:ea typeface="方正黑体简体" pitchFamily="2" charset="-122"/>
              </a:rPr>
              <a:t>xiazaii    </a:t>
            </a:r>
            <a:r>
              <a:rPr lang="zh-CN" altLang="en-US" sz="1400" b="0">
                <a:latin typeface="方正黑体简体" pitchFamily="2" charset="-122"/>
                <a:ea typeface="方正黑体简体" pitchFamily="2" charset="-122"/>
              </a:rPr>
              <a:t>时间：</a:t>
            </a:r>
            <a:r>
              <a:rPr lang="en-US" altLang="zh-CN" sz="1400" b="0">
                <a:latin typeface="方正黑体简体" pitchFamily="2" charset="-122"/>
                <a:ea typeface="方正黑体简体" pitchFamily="2" charset="-122"/>
              </a:rPr>
              <a:t>XXX</a:t>
            </a:r>
            <a:endParaRPr lang="zh-CN" altLang="en-US" sz="1400" b="0" dirty="0">
              <a:latin typeface="方正黑体简体" pitchFamily="2" charset="-122"/>
              <a:ea typeface="方正黑体简体" pitchFamily="2" charset="-122"/>
            </a:endParaRPr>
          </a:p>
        </p:txBody>
      </p:sp>
      <p:pic>
        <p:nvPicPr>
          <p:cNvPr id="2" name="图片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14700" y="1122065"/>
            <a:ext cx="2133164" cy="2181345"/>
          </a:xfrm>
          <a:prstGeom prst="rect">
            <a:avLst/>
          </a:prstGeom>
        </p:spPr>
      </p:pic>
      <p:grpSp>
        <p:nvGrpSpPr>
          <p:cNvPr id="53" name="Group 550"/>
          <p:cNvGrpSpPr/>
          <p:nvPr/>
        </p:nvGrpSpPr>
        <p:grpSpPr bwMode="auto">
          <a:xfrm>
            <a:off x="1198212" y="882908"/>
            <a:ext cx="2142833" cy="2207545"/>
            <a:chOff x="295" y="3475"/>
            <a:chExt cx="1407" cy="1407"/>
          </a:xfrm>
        </p:grpSpPr>
        <p:sp>
          <p:nvSpPr>
            <p:cNvPr id="54" name="Oval 551"/>
            <p:cNvSpPr>
              <a:spLocks noChangeArrowheads="1"/>
            </p:cNvSpPr>
            <p:nvPr/>
          </p:nvSpPr>
          <p:spPr bwMode="auto">
            <a:xfrm>
              <a:off x="295" y="3475"/>
              <a:ext cx="1407" cy="1407"/>
            </a:xfrm>
            <a:prstGeom prst="ellipse">
              <a:avLst/>
            </a:prstGeom>
            <a:gradFill rotWithShape="1">
              <a:gsLst>
                <a:gs pos="0">
                  <a:schemeClr val="bg1">
                    <a:alpha val="0"/>
                  </a:schemeClr>
                </a:gs>
                <a:gs pos="100000">
                  <a:schemeClr val="bg1">
                    <a:gamma/>
                    <a:shade val="81961"/>
                    <a:invGamma/>
                    <a:alpha val="12000"/>
                  </a:schemeClr>
                </a:gs>
              </a:gsLst>
              <a:path path="shape">
                <a:fillToRect l="50000" t="50000" r="50000" b="50000"/>
              </a:path>
            </a:gradFill>
            <a:ln>
              <a:noFill/>
            </a:ln>
            <a:effectLst/>
          </p:spPr>
          <p:txBody>
            <a:bodyPr wrap="none" anchor="ctr"/>
            <a:lstStyle/>
            <a:p>
              <a:pPr>
                <a:defRPr/>
              </a:pPr>
              <a:endParaRPr lang="zh-CN" altLang="en-US"/>
            </a:p>
          </p:txBody>
        </p:sp>
        <p:grpSp>
          <p:nvGrpSpPr>
            <p:cNvPr id="55" name="Group 552"/>
            <p:cNvGrpSpPr/>
            <p:nvPr/>
          </p:nvGrpSpPr>
          <p:grpSpPr bwMode="auto">
            <a:xfrm>
              <a:off x="476" y="3657"/>
              <a:ext cx="1050" cy="1050"/>
              <a:chOff x="-6056" y="-2208"/>
              <a:chExt cx="2208" cy="2208"/>
            </a:xfrm>
          </p:grpSpPr>
          <p:sp>
            <p:nvSpPr>
              <p:cNvPr id="56" name="Oval 553"/>
              <p:cNvSpPr>
                <a:spLocks noChangeArrowheads="1"/>
              </p:cNvSpPr>
              <p:nvPr/>
            </p:nvSpPr>
            <p:spPr bwMode="auto">
              <a:xfrm>
                <a:off x="-6056" y="-2132"/>
                <a:ext cx="2132" cy="2132"/>
              </a:xfrm>
              <a:prstGeom prst="ellipse">
                <a:avLst/>
              </a:prstGeom>
              <a:gradFill rotWithShape="1">
                <a:gsLst>
                  <a:gs pos="0">
                    <a:schemeClr val="bg1"/>
                  </a:gs>
                  <a:gs pos="100000">
                    <a:schemeClr val="tx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p>
            </p:txBody>
          </p:sp>
          <p:grpSp>
            <p:nvGrpSpPr>
              <p:cNvPr id="57" name="Group 554"/>
              <p:cNvGrpSpPr/>
              <p:nvPr/>
            </p:nvGrpSpPr>
            <p:grpSpPr bwMode="auto">
              <a:xfrm>
                <a:off x="-6056" y="-2208"/>
                <a:ext cx="2208" cy="2208"/>
                <a:chOff x="-4060" y="-879"/>
                <a:chExt cx="2208" cy="2208"/>
              </a:xfrm>
            </p:grpSpPr>
            <p:grpSp>
              <p:nvGrpSpPr>
                <p:cNvPr id="58" name="Group 555"/>
                <p:cNvGrpSpPr/>
                <p:nvPr/>
              </p:nvGrpSpPr>
              <p:grpSpPr bwMode="auto">
                <a:xfrm>
                  <a:off x="-4060" y="-879"/>
                  <a:ext cx="2208" cy="2208"/>
                  <a:chOff x="-3924" y="-788"/>
                  <a:chExt cx="2208" cy="2208"/>
                </a:xfrm>
              </p:grpSpPr>
              <p:grpSp>
                <p:nvGrpSpPr>
                  <p:cNvPr id="74" name="Group 556"/>
                  <p:cNvGrpSpPr>
                    <a:grpSpLocks noChangeAspect="1"/>
                  </p:cNvGrpSpPr>
                  <p:nvPr/>
                </p:nvGrpSpPr>
                <p:grpSpPr bwMode="auto">
                  <a:xfrm>
                    <a:off x="-3924" y="-788"/>
                    <a:ext cx="2208" cy="2202"/>
                    <a:chOff x="168" y="696"/>
                    <a:chExt cx="1429" cy="1429"/>
                  </a:xfrm>
                </p:grpSpPr>
                <p:grpSp>
                  <p:nvGrpSpPr>
                    <p:cNvPr id="82" name="Group 557"/>
                    <p:cNvGrpSpPr>
                      <a:grpSpLocks noChangeAspect="1"/>
                    </p:cNvGrpSpPr>
                    <p:nvPr/>
                  </p:nvGrpSpPr>
                  <p:grpSpPr bwMode="auto">
                    <a:xfrm>
                      <a:off x="854" y="696"/>
                      <a:ext cx="56" cy="1429"/>
                      <a:chOff x="845" y="696"/>
                      <a:chExt cx="56" cy="1429"/>
                    </a:xfrm>
                  </p:grpSpPr>
                  <p:sp>
                    <p:nvSpPr>
                      <p:cNvPr id="86" name="AutoShape 558"/>
                      <p:cNvSpPr>
                        <a:spLocks noChangeAspect="1" noChangeArrowheads="1"/>
                      </p:cNvSpPr>
                      <p:nvPr/>
                    </p:nvSpPr>
                    <p:spPr bwMode="auto">
                      <a:xfrm>
                        <a:off x="845" y="696"/>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87" name="AutoShape 559"/>
                      <p:cNvSpPr>
                        <a:spLocks noChangeAspect="1" noChangeArrowheads="1"/>
                      </p:cNvSpPr>
                      <p:nvPr/>
                    </p:nvSpPr>
                    <p:spPr bwMode="auto">
                      <a:xfrm flipV="1">
                        <a:off x="845" y="1410"/>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grpSp>
                <p:grpSp>
                  <p:nvGrpSpPr>
                    <p:cNvPr id="83" name="Group 560"/>
                    <p:cNvGrpSpPr>
                      <a:grpSpLocks noChangeAspect="1"/>
                    </p:cNvGrpSpPr>
                    <p:nvPr/>
                  </p:nvGrpSpPr>
                  <p:grpSpPr bwMode="auto">
                    <a:xfrm rot="5400000">
                      <a:off x="855" y="696"/>
                      <a:ext cx="56" cy="1429"/>
                      <a:chOff x="845" y="696"/>
                      <a:chExt cx="56" cy="1429"/>
                    </a:xfrm>
                  </p:grpSpPr>
                  <p:sp>
                    <p:nvSpPr>
                      <p:cNvPr id="84" name="AutoShape 561"/>
                      <p:cNvSpPr>
                        <a:spLocks noChangeAspect="1" noChangeArrowheads="1"/>
                      </p:cNvSpPr>
                      <p:nvPr/>
                    </p:nvSpPr>
                    <p:spPr bwMode="auto">
                      <a:xfrm>
                        <a:off x="845" y="696"/>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85" name="AutoShape 562"/>
                      <p:cNvSpPr>
                        <a:spLocks noChangeAspect="1" noChangeArrowheads="1"/>
                      </p:cNvSpPr>
                      <p:nvPr/>
                    </p:nvSpPr>
                    <p:spPr bwMode="auto">
                      <a:xfrm flipV="1">
                        <a:off x="845" y="1410"/>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grpSp>
              </p:grpSp>
              <p:grpSp>
                <p:nvGrpSpPr>
                  <p:cNvPr id="75" name="Group 563"/>
                  <p:cNvGrpSpPr>
                    <a:grpSpLocks noChangeAspect="1"/>
                  </p:cNvGrpSpPr>
                  <p:nvPr/>
                </p:nvGrpSpPr>
                <p:grpSpPr bwMode="auto">
                  <a:xfrm rot="2700000">
                    <a:off x="-3927" y="-785"/>
                    <a:ext cx="2208" cy="2202"/>
                    <a:chOff x="168" y="696"/>
                    <a:chExt cx="1429" cy="1429"/>
                  </a:xfrm>
                </p:grpSpPr>
                <p:grpSp>
                  <p:nvGrpSpPr>
                    <p:cNvPr id="76" name="Group 564"/>
                    <p:cNvGrpSpPr>
                      <a:grpSpLocks noChangeAspect="1"/>
                    </p:cNvGrpSpPr>
                    <p:nvPr/>
                  </p:nvGrpSpPr>
                  <p:grpSpPr bwMode="auto">
                    <a:xfrm>
                      <a:off x="854" y="696"/>
                      <a:ext cx="56" cy="1429"/>
                      <a:chOff x="845" y="696"/>
                      <a:chExt cx="56" cy="1429"/>
                    </a:xfrm>
                  </p:grpSpPr>
                  <p:sp>
                    <p:nvSpPr>
                      <p:cNvPr id="80" name="AutoShape 565"/>
                      <p:cNvSpPr>
                        <a:spLocks noChangeAspect="1" noChangeArrowheads="1"/>
                      </p:cNvSpPr>
                      <p:nvPr/>
                    </p:nvSpPr>
                    <p:spPr bwMode="auto">
                      <a:xfrm>
                        <a:off x="845" y="696"/>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81" name="AutoShape 566"/>
                      <p:cNvSpPr>
                        <a:spLocks noChangeAspect="1" noChangeArrowheads="1"/>
                      </p:cNvSpPr>
                      <p:nvPr/>
                    </p:nvSpPr>
                    <p:spPr bwMode="auto">
                      <a:xfrm flipV="1">
                        <a:off x="845" y="1410"/>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grpSp>
                <p:grpSp>
                  <p:nvGrpSpPr>
                    <p:cNvPr id="77" name="Group 567"/>
                    <p:cNvGrpSpPr>
                      <a:grpSpLocks noChangeAspect="1"/>
                    </p:cNvGrpSpPr>
                    <p:nvPr/>
                  </p:nvGrpSpPr>
                  <p:grpSpPr bwMode="auto">
                    <a:xfrm rot="5400000">
                      <a:off x="855" y="696"/>
                      <a:ext cx="56" cy="1429"/>
                      <a:chOff x="845" y="696"/>
                      <a:chExt cx="56" cy="1429"/>
                    </a:xfrm>
                  </p:grpSpPr>
                  <p:sp>
                    <p:nvSpPr>
                      <p:cNvPr id="78" name="AutoShape 568"/>
                      <p:cNvSpPr>
                        <a:spLocks noChangeAspect="1" noChangeArrowheads="1"/>
                      </p:cNvSpPr>
                      <p:nvPr/>
                    </p:nvSpPr>
                    <p:spPr bwMode="auto">
                      <a:xfrm>
                        <a:off x="845" y="696"/>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79" name="AutoShape 569"/>
                      <p:cNvSpPr>
                        <a:spLocks noChangeAspect="1" noChangeArrowheads="1"/>
                      </p:cNvSpPr>
                      <p:nvPr/>
                    </p:nvSpPr>
                    <p:spPr bwMode="auto">
                      <a:xfrm flipV="1">
                        <a:off x="845" y="1410"/>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grpSp>
              </p:grpSp>
            </p:grpSp>
            <p:grpSp>
              <p:nvGrpSpPr>
                <p:cNvPr id="59" name="Group 570"/>
                <p:cNvGrpSpPr/>
                <p:nvPr/>
              </p:nvGrpSpPr>
              <p:grpSpPr bwMode="auto">
                <a:xfrm rot="1320000">
                  <a:off x="-3744" y="-528"/>
                  <a:ext cx="1549" cy="1556"/>
                  <a:chOff x="-3928" y="-799"/>
                  <a:chExt cx="2212" cy="2222"/>
                </a:xfrm>
              </p:grpSpPr>
              <p:grpSp>
                <p:nvGrpSpPr>
                  <p:cNvPr id="60" name="Group 571"/>
                  <p:cNvGrpSpPr>
                    <a:grpSpLocks noChangeAspect="1"/>
                  </p:cNvGrpSpPr>
                  <p:nvPr/>
                </p:nvGrpSpPr>
                <p:grpSpPr bwMode="auto">
                  <a:xfrm>
                    <a:off x="-3924" y="-788"/>
                    <a:ext cx="2208" cy="2202"/>
                    <a:chOff x="168" y="696"/>
                    <a:chExt cx="1429" cy="1429"/>
                  </a:xfrm>
                </p:grpSpPr>
                <p:grpSp>
                  <p:nvGrpSpPr>
                    <p:cNvPr id="68" name="Group 572"/>
                    <p:cNvGrpSpPr>
                      <a:grpSpLocks noChangeAspect="1"/>
                    </p:cNvGrpSpPr>
                    <p:nvPr/>
                  </p:nvGrpSpPr>
                  <p:grpSpPr bwMode="auto">
                    <a:xfrm>
                      <a:off x="854" y="696"/>
                      <a:ext cx="56" cy="1429"/>
                      <a:chOff x="845" y="696"/>
                      <a:chExt cx="56" cy="1429"/>
                    </a:xfrm>
                  </p:grpSpPr>
                  <p:sp>
                    <p:nvSpPr>
                      <p:cNvPr id="72" name="AutoShape 573"/>
                      <p:cNvSpPr>
                        <a:spLocks noChangeAspect="1" noChangeArrowheads="1"/>
                      </p:cNvSpPr>
                      <p:nvPr/>
                    </p:nvSpPr>
                    <p:spPr bwMode="auto">
                      <a:xfrm>
                        <a:off x="845" y="696"/>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73" name="AutoShape 574"/>
                      <p:cNvSpPr>
                        <a:spLocks noChangeAspect="1" noChangeArrowheads="1"/>
                      </p:cNvSpPr>
                      <p:nvPr/>
                    </p:nvSpPr>
                    <p:spPr bwMode="auto">
                      <a:xfrm flipV="1">
                        <a:off x="845" y="1410"/>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grpSp>
                <p:grpSp>
                  <p:nvGrpSpPr>
                    <p:cNvPr id="69" name="Group 575"/>
                    <p:cNvGrpSpPr>
                      <a:grpSpLocks noChangeAspect="1"/>
                    </p:cNvGrpSpPr>
                    <p:nvPr/>
                  </p:nvGrpSpPr>
                  <p:grpSpPr bwMode="auto">
                    <a:xfrm rot="5400000">
                      <a:off x="855" y="696"/>
                      <a:ext cx="56" cy="1429"/>
                      <a:chOff x="845" y="696"/>
                      <a:chExt cx="56" cy="1429"/>
                    </a:xfrm>
                  </p:grpSpPr>
                  <p:sp>
                    <p:nvSpPr>
                      <p:cNvPr id="70" name="AutoShape 576"/>
                      <p:cNvSpPr>
                        <a:spLocks noChangeAspect="1" noChangeArrowheads="1"/>
                      </p:cNvSpPr>
                      <p:nvPr/>
                    </p:nvSpPr>
                    <p:spPr bwMode="auto">
                      <a:xfrm>
                        <a:off x="845" y="696"/>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71" name="AutoShape 577"/>
                      <p:cNvSpPr>
                        <a:spLocks noChangeAspect="1" noChangeArrowheads="1"/>
                      </p:cNvSpPr>
                      <p:nvPr/>
                    </p:nvSpPr>
                    <p:spPr bwMode="auto">
                      <a:xfrm flipV="1">
                        <a:off x="845" y="1410"/>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grpSp>
              </p:grpSp>
              <p:grpSp>
                <p:nvGrpSpPr>
                  <p:cNvPr id="61" name="Group 578"/>
                  <p:cNvGrpSpPr>
                    <a:grpSpLocks noChangeAspect="1"/>
                  </p:cNvGrpSpPr>
                  <p:nvPr/>
                </p:nvGrpSpPr>
                <p:grpSpPr bwMode="auto">
                  <a:xfrm rot="2700000">
                    <a:off x="-3938" y="-789"/>
                    <a:ext cx="2222" cy="2202"/>
                    <a:chOff x="160" y="696"/>
                    <a:chExt cx="1438" cy="1429"/>
                  </a:xfrm>
                </p:grpSpPr>
                <p:grpSp>
                  <p:nvGrpSpPr>
                    <p:cNvPr id="62" name="Group 579"/>
                    <p:cNvGrpSpPr>
                      <a:grpSpLocks noChangeAspect="1"/>
                    </p:cNvGrpSpPr>
                    <p:nvPr/>
                  </p:nvGrpSpPr>
                  <p:grpSpPr bwMode="auto">
                    <a:xfrm>
                      <a:off x="854" y="696"/>
                      <a:ext cx="56" cy="1429"/>
                      <a:chOff x="845" y="696"/>
                      <a:chExt cx="56" cy="1429"/>
                    </a:xfrm>
                  </p:grpSpPr>
                  <p:sp>
                    <p:nvSpPr>
                      <p:cNvPr id="66" name="AutoShape 580"/>
                      <p:cNvSpPr>
                        <a:spLocks noChangeAspect="1" noChangeArrowheads="1"/>
                      </p:cNvSpPr>
                      <p:nvPr/>
                    </p:nvSpPr>
                    <p:spPr bwMode="auto">
                      <a:xfrm>
                        <a:off x="845" y="696"/>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67" name="AutoShape 581"/>
                      <p:cNvSpPr>
                        <a:spLocks noChangeAspect="1" noChangeArrowheads="1"/>
                      </p:cNvSpPr>
                      <p:nvPr/>
                    </p:nvSpPr>
                    <p:spPr bwMode="auto">
                      <a:xfrm flipV="1">
                        <a:off x="845" y="1410"/>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grpSp>
                <p:grpSp>
                  <p:nvGrpSpPr>
                    <p:cNvPr id="63" name="Group 582"/>
                    <p:cNvGrpSpPr>
                      <a:grpSpLocks noChangeAspect="1"/>
                    </p:cNvGrpSpPr>
                    <p:nvPr/>
                  </p:nvGrpSpPr>
                  <p:grpSpPr bwMode="auto">
                    <a:xfrm rot="5400000">
                      <a:off x="850" y="692"/>
                      <a:ext cx="57" cy="1438"/>
                      <a:chOff x="845" y="696"/>
                      <a:chExt cx="57" cy="1438"/>
                    </a:xfrm>
                  </p:grpSpPr>
                  <p:sp>
                    <p:nvSpPr>
                      <p:cNvPr id="64" name="AutoShape 583"/>
                      <p:cNvSpPr>
                        <a:spLocks noChangeAspect="1" noChangeArrowheads="1"/>
                      </p:cNvSpPr>
                      <p:nvPr/>
                    </p:nvSpPr>
                    <p:spPr bwMode="auto">
                      <a:xfrm>
                        <a:off x="845" y="696"/>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65" name="AutoShape 584"/>
                      <p:cNvSpPr>
                        <a:spLocks noChangeAspect="1" noChangeArrowheads="1"/>
                      </p:cNvSpPr>
                      <p:nvPr/>
                    </p:nvSpPr>
                    <p:spPr bwMode="auto">
                      <a:xfrm flipV="1">
                        <a:off x="846" y="1419"/>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grpSp>
              </p:grpSp>
            </p:grpSp>
          </p:grpSp>
        </p:grpSp>
      </p:grpSp>
    </p:spTree>
  </p:cSld>
  <p:clrMapOvr>
    <a:masterClrMapping/>
  </p:clrMapOvr>
  <mc:AlternateContent xmlns:mc="http://schemas.openxmlformats.org/markup-compatibility/2006" xmlns:p14="http://schemas.microsoft.com/office/powerpoint/2010/main">
    <mc:Choice Requires="p14">
      <p:transition spd="slow" p14:dur="4000" advClick="0" advTm="16000">
        <p14:vortex dir="r"/>
      </p:transition>
    </mc:Choice>
    <mc:Fallback xmlns="">
      <p:transition spd="slow" advClick="0" advTm="1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2"/>
                                        </p:tgtEl>
                                      </p:cBhvr>
                                    </p:cmd>
                                  </p:childTnLst>
                                </p:cTn>
                              </p:par>
                            </p:childTnLst>
                          </p:cTn>
                        </p:par>
                        <p:par>
                          <p:cTn id="7" fill="hold">
                            <p:stCondLst>
                              <p:cond delay="0"/>
                            </p:stCondLst>
                            <p:childTnLst>
                              <p:par>
                                <p:cTn id="8" presetID="23" presetClass="entr" presetSubtype="36" fill="hold" nodeType="after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1000" fill="hold"/>
                                        <p:tgtEl>
                                          <p:spTgt spid="2"/>
                                        </p:tgtEl>
                                        <p:attrNameLst>
                                          <p:attrName>ppt_w</p:attrName>
                                        </p:attrNameLst>
                                      </p:cBhvr>
                                      <p:tavLst>
                                        <p:tav tm="0">
                                          <p:val>
                                            <p:strVal val="(6*min(max(#ppt_w*#ppt_h,.3),1)-7.4)/-.7*#ppt_w"/>
                                          </p:val>
                                        </p:tav>
                                        <p:tav tm="100000">
                                          <p:val>
                                            <p:strVal val="#ppt_w"/>
                                          </p:val>
                                        </p:tav>
                                      </p:tavLst>
                                    </p:anim>
                                    <p:anim calcmode="lin" valueType="num">
                                      <p:cBhvr>
                                        <p:cTn id="11" dur="1000" fill="hold"/>
                                        <p:tgtEl>
                                          <p:spTgt spid="2"/>
                                        </p:tgtEl>
                                        <p:attrNameLst>
                                          <p:attrName>ppt_h</p:attrName>
                                        </p:attrNameLst>
                                      </p:cBhvr>
                                      <p:tavLst>
                                        <p:tav tm="0">
                                          <p:val>
                                            <p:strVal val="(6*min(max(#ppt_w*#ppt_h,.3),1)-7.4)/-.7*#ppt_h"/>
                                          </p:val>
                                        </p:tav>
                                        <p:tav tm="100000">
                                          <p:val>
                                            <p:strVal val="#ppt_h"/>
                                          </p:val>
                                        </p:tav>
                                      </p:tavLst>
                                    </p:anim>
                                    <p:anim calcmode="lin" valueType="num">
                                      <p:cBhvr>
                                        <p:cTn id="12" dur="1000" fill="hold"/>
                                        <p:tgtEl>
                                          <p:spTgt spid="2"/>
                                        </p:tgtEl>
                                        <p:attrNameLst>
                                          <p:attrName>ppt_x</p:attrName>
                                        </p:attrNameLst>
                                      </p:cBhvr>
                                      <p:tavLst>
                                        <p:tav tm="0">
                                          <p:val>
                                            <p:fltVal val="0.5"/>
                                          </p:val>
                                        </p:tav>
                                        <p:tav tm="100000">
                                          <p:val>
                                            <p:strVal val="#ppt_x"/>
                                          </p:val>
                                        </p:tav>
                                      </p:tavLst>
                                    </p:anim>
                                    <p:anim calcmode="lin" valueType="num">
                                      <p:cBhvr>
                                        <p:cTn id="13" dur="1000" fill="hold"/>
                                        <p:tgtEl>
                                          <p:spTgt spid="2"/>
                                        </p:tgtEl>
                                        <p:attrNameLst>
                                          <p:attrName>ppt_y</p:attrName>
                                        </p:attrNameLst>
                                      </p:cBhvr>
                                      <p:tavLst>
                                        <p:tav tm="0">
                                          <p:val>
                                            <p:strVal val="1+(6*min(max(#ppt_w*#ppt_h,.3),1)-7.4)/-.7*#ppt_h/2"/>
                                          </p:val>
                                        </p:tav>
                                        <p:tav tm="100000">
                                          <p:val>
                                            <p:strVal val="#ppt_y"/>
                                          </p:val>
                                        </p:tav>
                                      </p:tavLst>
                                    </p:anim>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3" presetClass="entr" presetSubtype="36" fill="hold" grpId="4" nodeType="afterEffect">
                                  <p:stCondLst>
                                    <p:cond delay="0"/>
                                  </p:stCondLst>
                                  <p:iterate type="lt">
                                    <p:tmPct val="10000"/>
                                  </p:iterate>
                                  <p:childTnLst>
                                    <p:set>
                                      <p:cBhvr>
                                        <p:cTn id="22" dur="1" fill="hold">
                                          <p:stCondLst>
                                            <p:cond delay="0"/>
                                          </p:stCondLst>
                                        </p:cTn>
                                        <p:tgtEl>
                                          <p:spTgt spid="89"/>
                                        </p:tgtEl>
                                        <p:attrNameLst>
                                          <p:attrName>style.visibility</p:attrName>
                                        </p:attrNameLst>
                                      </p:cBhvr>
                                      <p:to>
                                        <p:strVal val="visible"/>
                                      </p:to>
                                    </p:set>
                                    <p:anim calcmode="lin" valueType="num">
                                      <p:cBhvr>
                                        <p:cTn id="23" dur="500" fill="hold"/>
                                        <p:tgtEl>
                                          <p:spTgt spid="89"/>
                                        </p:tgtEl>
                                        <p:attrNameLst>
                                          <p:attrName>ppt_w</p:attrName>
                                        </p:attrNameLst>
                                      </p:cBhvr>
                                      <p:tavLst>
                                        <p:tav tm="0">
                                          <p:val>
                                            <p:strVal val="(6*min(max(#ppt_w*#ppt_h,.3),1)-7.4)/-.7*#ppt_w"/>
                                          </p:val>
                                        </p:tav>
                                        <p:tav tm="100000">
                                          <p:val>
                                            <p:strVal val="#ppt_w"/>
                                          </p:val>
                                        </p:tav>
                                      </p:tavLst>
                                    </p:anim>
                                    <p:anim calcmode="lin" valueType="num">
                                      <p:cBhvr>
                                        <p:cTn id="24" dur="500" fill="hold"/>
                                        <p:tgtEl>
                                          <p:spTgt spid="89"/>
                                        </p:tgtEl>
                                        <p:attrNameLst>
                                          <p:attrName>ppt_h</p:attrName>
                                        </p:attrNameLst>
                                      </p:cBhvr>
                                      <p:tavLst>
                                        <p:tav tm="0">
                                          <p:val>
                                            <p:strVal val="(6*min(max(#ppt_w*#ppt_h,.3),1)-7.4)/-.7*#ppt_h"/>
                                          </p:val>
                                        </p:tav>
                                        <p:tav tm="100000">
                                          <p:val>
                                            <p:strVal val="#ppt_h"/>
                                          </p:val>
                                        </p:tav>
                                      </p:tavLst>
                                    </p:anim>
                                    <p:anim calcmode="lin" valueType="num">
                                      <p:cBhvr>
                                        <p:cTn id="25" dur="500" fill="hold"/>
                                        <p:tgtEl>
                                          <p:spTgt spid="89"/>
                                        </p:tgtEl>
                                        <p:attrNameLst>
                                          <p:attrName>ppt_x</p:attrName>
                                        </p:attrNameLst>
                                      </p:cBhvr>
                                      <p:tavLst>
                                        <p:tav tm="0">
                                          <p:val>
                                            <p:fltVal val="0.5"/>
                                          </p:val>
                                        </p:tav>
                                        <p:tav tm="100000">
                                          <p:val>
                                            <p:strVal val="#ppt_x"/>
                                          </p:val>
                                        </p:tav>
                                      </p:tavLst>
                                    </p:anim>
                                    <p:anim calcmode="lin" valueType="num">
                                      <p:cBhvr>
                                        <p:cTn id="26" dur="500" fill="hold"/>
                                        <p:tgtEl>
                                          <p:spTgt spid="89"/>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3050"/>
                            </p:stCondLst>
                            <p:childTnLst>
                              <p:par>
                                <p:cTn id="28" presetID="27" presetClass="emph" presetSubtype="0" fill="remove" grpId="5" nodeType="afterEffect">
                                  <p:stCondLst>
                                    <p:cond delay="0"/>
                                  </p:stCondLst>
                                  <p:iterate type="lt">
                                    <p:tmPct val="10000"/>
                                  </p:iterate>
                                  <p:childTnLst>
                                    <p:animClr clrSpc="rgb" dir="cw">
                                      <p:cBhvr override="childStyle">
                                        <p:cTn id="29" dur="250" autoRev="1" fill="remove"/>
                                        <p:tgtEl>
                                          <p:spTgt spid="89"/>
                                        </p:tgtEl>
                                        <p:attrNameLst>
                                          <p:attrName>style.color</p:attrName>
                                        </p:attrNameLst>
                                      </p:cBhvr>
                                      <p:to>
                                        <a:srgbClr val="CC0099"/>
                                      </p:to>
                                    </p:animClr>
                                    <p:animClr clrSpc="rgb" dir="cw">
                                      <p:cBhvr>
                                        <p:cTn id="30" dur="250" autoRev="1" fill="remove"/>
                                        <p:tgtEl>
                                          <p:spTgt spid="89"/>
                                        </p:tgtEl>
                                        <p:attrNameLst>
                                          <p:attrName>fillcolor</p:attrName>
                                        </p:attrNameLst>
                                      </p:cBhvr>
                                      <p:to>
                                        <a:srgbClr val="CC0099"/>
                                      </p:to>
                                    </p:animClr>
                                    <p:set>
                                      <p:cBhvr>
                                        <p:cTn id="31" dur="250" autoRev="1" fill="remove"/>
                                        <p:tgtEl>
                                          <p:spTgt spid="89"/>
                                        </p:tgtEl>
                                        <p:attrNameLst>
                                          <p:attrName>fill.type</p:attrName>
                                        </p:attrNameLst>
                                      </p:cBhvr>
                                      <p:to>
                                        <p:strVal val="solid"/>
                                      </p:to>
                                    </p:set>
                                    <p:set>
                                      <p:cBhvr>
                                        <p:cTn id="32" dur="250" autoRev="1" fill="remove"/>
                                        <p:tgtEl>
                                          <p:spTgt spid="89"/>
                                        </p:tgtEl>
                                        <p:attrNameLst>
                                          <p:attrName>fill.on</p:attrName>
                                        </p:attrNameLst>
                                      </p:cBhvr>
                                      <p:to>
                                        <p:strVal val="true"/>
                                      </p:to>
                                    </p:set>
                                  </p:childTnLst>
                                </p:cTn>
                              </p:par>
                            </p:childTnLst>
                          </p:cTn>
                        </p:par>
                        <p:par>
                          <p:cTn id="33" fill="hold">
                            <p:stCondLst>
                              <p:cond delay="4100"/>
                            </p:stCondLst>
                            <p:childTnLst>
                              <p:par>
                                <p:cTn id="34" presetID="16" presetClass="entr" presetSubtype="37" fill="hold" nodeType="afterEffect">
                                  <p:stCondLst>
                                    <p:cond delay="0"/>
                                  </p:stCondLst>
                                  <p:childTnLst>
                                    <p:set>
                                      <p:cBhvr>
                                        <p:cTn id="35" dur="1" fill="hold">
                                          <p:stCondLst>
                                            <p:cond delay="0"/>
                                          </p:stCondLst>
                                        </p:cTn>
                                        <p:tgtEl>
                                          <p:spTgt spid="90"/>
                                        </p:tgtEl>
                                        <p:attrNameLst>
                                          <p:attrName>style.visibility</p:attrName>
                                        </p:attrNameLst>
                                      </p:cBhvr>
                                      <p:to>
                                        <p:strVal val="visible"/>
                                      </p:to>
                                    </p:set>
                                    <p:animEffect transition="in" filter="barn(outVertical)">
                                      <p:cBhvr>
                                        <p:cTn id="36" dur="500"/>
                                        <p:tgtEl>
                                          <p:spTgt spid="90"/>
                                        </p:tgtEl>
                                      </p:cBhvr>
                                    </p:animEffect>
                                  </p:childTnLst>
                                </p:cTn>
                              </p:par>
                            </p:childTnLst>
                          </p:cTn>
                        </p:par>
                        <p:par>
                          <p:cTn id="37" fill="hold">
                            <p:stCondLst>
                              <p:cond delay="4600"/>
                            </p:stCondLst>
                            <p:childTnLst>
                              <p:par>
                                <p:cTn id="38" presetID="16" presetClass="entr" presetSubtype="21" fill="hold" grpId="0" nodeType="afterEffect">
                                  <p:stCondLst>
                                    <p:cond delay="0"/>
                                  </p:stCondLst>
                                  <p:childTnLst>
                                    <p:set>
                                      <p:cBhvr>
                                        <p:cTn id="39" dur="1" fill="hold">
                                          <p:stCondLst>
                                            <p:cond delay="0"/>
                                          </p:stCondLst>
                                        </p:cTn>
                                        <p:tgtEl>
                                          <p:spTgt spid="91"/>
                                        </p:tgtEl>
                                        <p:attrNameLst>
                                          <p:attrName>style.visibility</p:attrName>
                                        </p:attrNameLst>
                                      </p:cBhvr>
                                      <p:to>
                                        <p:strVal val="visible"/>
                                      </p:to>
                                    </p:set>
                                    <p:animEffect transition="in" filter="barn(inVertical)">
                                      <p:cBhvr>
                                        <p:cTn id="40" dur="500"/>
                                        <p:tgtEl>
                                          <p:spTgt spid="91"/>
                                        </p:tgtEl>
                                      </p:cBhvr>
                                    </p:animEffect>
                                  </p:childTnLst>
                                </p:cTn>
                              </p:par>
                            </p:childTnLst>
                          </p:cTn>
                        </p:par>
                        <p:par>
                          <p:cTn id="41" fill="hold">
                            <p:stCondLst>
                              <p:cond delay="5100"/>
                            </p:stCondLst>
                            <p:childTnLst>
                              <p:par>
                                <p:cTn id="42" presetID="22" presetClass="entr" presetSubtype="8" fill="hold" grpId="0" nodeType="afterEffect">
                                  <p:stCondLst>
                                    <p:cond delay="0"/>
                                  </p:stCondLst>
                                  <p:childTnLst>
                                    <p:set>
                                      <p:cBhvr>
                                        <p:cTn id="43" dur="1" fill="hold">
                                          <p:stCondLst>
                                            <p:cond delay="0"/>
                                          </p:stCondLst>
                                        </p:cTn>
                                        <p:tgtEl>
                                          <p:spTgt spid="92"/>
                                        </p:tgtEl>
                                        <p:attrNameLst>
                                          <p:attrName>style.visibility</p:attrName>
                                        </p:attrNameLst>
                                      </p:cBhvr>
                                      <p:to>
                                        <p:strVal val="visible"/>
                                      </p:to>
                                    </p:set>
                                    <p:animEffect transition="in" filter="wipe(left)">
                                      <p:cBhvr>
                                        <p:cTn id="44" dur="1000"/>
                                        <p:tgtEl>
                                          <p:spTgt spid="92"/>
                                        </p:tgtEl>
                                      </p:cBhvr>
                                    </p:animEffect>
                                  </p:childTnLst>
                                </p:cTn>
                              </p:par>
                            </p:childTnLst>
                          </p:cTn>
                        </p:par>
                        <p:par>
                          <p:cTn id="45" fill="hold">
                            <p:stCondLst>
                              <p:cond delay="6100"/>
                            </p:stCondLst>
                            <p:childTnLst>
                              <p:par>
                                <p:cTn id="46" presetID="10" presetClass="entr" presetSubtype="0" fill="hold" nodeType="afterEffect">
                                  <p:stCondLst>
                                    <p:cond delay="0"/>
                                  </p:stCondLst>
                                  <p:childTnLst>
                                    <p:set>
                                      <p:cBhvr>
                                        <p:cTn id="47" dur="1" fill="hold">
                                          <p:stCondLst>
                                            <p:cond delay="0"/>
                                          </p:stCondLst>
                                        </p:cTn>
                                        <p:tgtEl>
                                          <p:spTgt spid="53"/>
                                        </p:tgtEl>
                                        <p:attrNameLst>
                                          <p:attrName>style.visibility</p:attrName>
                                        </p:attrNameLst>
                                      </p:cBhvr>
                                      <p:to>
                                        <p:strVal val="visible"/>
                                      </p:to>
                                    </p:set>
                                    <p:animEffect transition="in" filter="fade">
                                      <p:cBhvr>
                                        <p:cTn id="48" dur="500"/>
                                        <p:tgtEl>
                                          <p:spTgt spid="53"/>
                                        </p:tgtEl>
                                      </p:cBhvr>
                                    </p:animEffect>
                                  </p:childTnLst>
                                </p:cTn>
                              </p:par>
                            </p:childTnLst>
                          </p:cTn>
                        </p:par>
                        <p:par>
                          <p:cTn id="49" fill="hold">
                            <p:stCondLst>
                              <p:cond delay="6600"/>
                            </p:stCondLst>
                            <p:childTnLst>
                              <p:par>
                                <p:cTn id="50" presetID="6" presetClass="emph" presetSubtype="0" fill="hold" nodeType="afterEffect">
                                  <p:stCondLst>
                                    <p:cond delay="0"/>
                                  </p:stCondLst>
                                  <p:childTnLst>
                                    <p:animScale>
                                      <p:cBhvr>
                                        <p:cTn id="51" dur="1250" fill="hold"/>
                                        <p:tgtEl>
                                          <p:spTgt spid="53"/>
                                        </p:tgtEl>
                                      </p:cBhvr>
                                      <p:by x="400000" y="400000"/>
                                    </p:animScale>
                                  </p:childTnLst>
                                </p:cTn>
                              </p:par>
                            </p:childTnLst>
                          </p:cTn>
                        </p:par>
                        <p:par>
                          <p:cTn id="52" fill="hold">
                            <p:stCondLst>
                              <p:cond delay="8100"/>
                            </p:stCondLst>
                            <p:childTnLst>
                              <p:par>
                                <p:cTn id="53" presetID="6" presetClass="emph" presetSubtype="0" autoRev="1" fill="hold" nodeType="afterEffect">
                                  <p:stCondLst>
                                    <p:cond delay="0"/>
                                  </p:stCondLst>
                                  <p:childTnLst>
                                    <p:animScale>
                                      <p:cBhvr>
                                        <p:cTn id="54" dur="1250" fill="hold"/>
                                        <p:tgtEl>
                                          <p:spTgt spid="53"/>
                                        </p:tgtEl>
                                      </p:cBhvr>
                                      <p:by x="400000" y="400000"/>
                                    </p:animScale>
                                  </p:childTnLst>
                                </p:cTn>
                              </p:par>
                              <p:par>
                                <p:cTn id="55" presetID="10" presetClass="exit" presetSubtype="0" fill="hold" nodeType="withEffect">
                                  <p:stCondLst>
                                    <p:cond delay="0"/>
                                  </p:stCondLst>
                                  <p:childTnLst>
                                    <p:animEffect transition="out" filter="fade">
                                      <p:cBhvr>
                                        <p:cTn id="56" dur="1250"/>
                                        <p:tgtEl>
                                          <p:spTgt spid="53"/>
                                        </p:tgtEl>
                                      </p:cBhvr>
                                    </p:animEffect>
                                    <p:set>
                                      <p:cBhvr>
                                        <p:cTn id="57" dur="1" fill="hold">
                                          <p:stCondLst>
                                            <p:cond delay="1249"/>
                                          </p:stCondLst>
                                        </p:cTn>
                                        <p:tgtEl>
                                          <p:spTgt spid="5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58" repeatCount="indefinite" fill="hold" display="0">
                  <p:stCondLst>
                    <p:cond delay="indefinite"/>
                  </p:stCondLst>
                  <p:endCondLst>
                    <p:cond evt="onStopAudio" delay="0">
                      <p:tgtEl>
                        <p:sldTgt/>
                      </p:tgtEl>
                    </p:cond>
                  </p:endCondLst>
                </p:cTn>
                <p:tgtEl>
                  <p:spTgt spid="52"/>
                </p:tgtEl>
              </p:cMediaNode>
            </p:audio>
          </p:childTnLst>
        </p:cTn>
      </p:par>
    </p:tnLst>
    <p:bldLst>
      <p:bldP spid="89" grpId="0" bldLvl="0" autoUpdateAnimBg="0"/>
      <p:bldP spid="89" grpId="1" bldLvl="0" autoUpdateAnimBg="0"/>
      <p:bldP spid="89" grpId="2" bldLvl="0" autoUpdateAnimBg="0"/>
      <p:bldP spid="89" grpId="3" bldLvl="0" autoUpdateAnimBg="0"/>
      <p:bldP spid="89" grpId="4"/>
      <p:bldP spid="89" grpId="5"/>
      <p:bldP spid="91" grpId="0" animBg="1"/>
      <p:bldP spid="9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Line 8"/>
          <p:cNvSpPr>
            <a:spLocks noChangeShapeType="1"/>
          </p:cNvSpPr>
          <p:nvPr/>
        </p:nvSpPr>
        <p:spPr bwMode="auto">
          <a:xfrm>
            <a:off x="1447874" y="3422650"/>
            <a:ext cx="0" cy="619125"/>
          </a:xfrm>
          <a:prstGeom prst="line">
            <a:avLst/>
          </a:prstGeom>
          <a:noFill/>
          <a:ln w="19050">
            <a:solidFill>
              <a:srgbClr val="000000"/>
            </a:solidFill>
            <a:prstDash val="sysDot"/>
            <a:round/>
            <a:head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4" name="Line 9"/>
          <p:cNvSpPr>
            <a:spLocks noChangeShapeType="1"/>
          </p:cNvSpPr>
          <p:nvPr/>
        </p:nvSpPr>
        <p:spPr bwMode="auto">
          <a:xfrm>
            <a:off x="1439937" y="4041775"/>
            <a:ext cx="1081087" cy="0"/>
          </a:xfrm>
          <a:prstGeom prst="line">
            <a:avLst/>
          </a:prstGeom>
          <a:noFill/>
          <a:ln w="19050">
            <a:solidFill>
              <a:srgbClr val="000000"/>
            </a:solidFill>
            <a:prstDash val="sysDot"/>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5" name="Line 11"/>
          <p:cNvSpPr>
            <a:spLocks noChangeShapeType="1"/>
          </p:cNvSpPr>
          <p:nvPr/>
        </p:nvSpPr>
        <p:spPr bwMode="auto">
          <a:xfrm flipV="1">
            <a:off x="1447874" y="1778000"/>
            <a:ext cx="0" cy="600075"/>
          </a:xfrm>
          <a:prstGeom prst="line">
            <a:avLst/>
          </a:prstGeom>
          <a:noFill/>
          <a:ln w="19050">
            <a:solidFill>
              <a:srgbClr val="000000"/>
            </a:solidFill>
            <a:prstDash val="sysDot"/>
            <a:round/>
            <a:head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6" name="Line 12"/>
          <p:cNvSpPr>
            <a:spLocks noChangeShapeType="1"/>
          </p:cNvSpPr>
          <p:nvPr/>
        </p:nvSpPr>
        <p:spPr bwMode="auto">
          <a:xfrm flipV="1">
            <a:off x="1439937" y="1778000"/>
            <a:ext cx="1081087" cy="0"/>
          </a:xfrm>
          <a:prstGeom prst="line">
            <a:avLst/>
          </a:prstGeom>
          <a:noFill/>
          <a:ln w="19050">
            <a:solidFill>
              <a:srgbClr val="000000"/>
            </a:solidFill>
            <a:prstDash val="sysDot"/>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7" name="AutoShape 13"/>
          <p:cNvSpPr>
            <a:spLocks noChangeArrowheads="1"/>
          </p:cNvSpPr>
          <p:nvPr/>
        </p:nvSpPr>
        <p:spPr bwMode="auto">
          <a:xfrm>
            <a:off x="2568649" y="1476375"/>
            <a:ext cx="4171950" cy="601663"/>
          </a:xfrm>
          <a:prstGeom prst="roundRect">
            <a:avLst>
              <a:gd name="adj" fmla="val 8111"/>
            </a:avLst>
          </a:prstGeom>
          <a:gradFill rotWithShape="1">
            <a:gsLst>
              <a:gs pos="0">
                <a:srgbClr val="FFFFFF"/>
              </a:gs>
              <a:gs pos="100000">
                <a:srgbClr val="E5E5E5"/>
              </a:gs>
            </a:gsLst>
            <a:lin ang="5400000" scaled="1"/>
          </a:gradFill>
          <a:ln w="9525" algn="ctr">
            <a:solidFill>
              <a:srgbClr val="B2B2B2"/>
            </a:solidFill>
            <a:round/>
          </a:ln>
        </p:spPr>
        <p:txBody>
          <a:bodyPr wrap="none" anchor="ct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
                <a:schemeClr val="accent1"/>
              </a:buClr>
              <a:buSzTx/>
            </a:pPr>
            <a:r>
              <a:rPr lang="zh-CN" altLang="en-US" sz="1400" b="0" dirty="0">
                <a:solidFill>
                  <a:srgbClr val="000000"/>
                </a:solidFill>
                <a:latin typeface="微软雅黑" panose="020B0503020204020204" pitchFamily="34" charset="-122"/>
              </a:rPr>
              <a:t>单击此处添加文字内容  单击此处添加文字内容</a:t>
            </a:r>
          </a:p>
          <a:p>
            <a:pPr algn="ctr" eaLnBrk="1" hangingPunct="1">
              <a:buClr>
                <a:schemeClr val="accent1"/>
              </a:buClr>
              <a:buSzTx/>
            </a:pPr>
            <a:r>
              <a:rPr lang="zh-CN" altLang="en-US" sz="1400" b="0" dirty="0">
                <a:solidFill>
                  <a:srgbClr val="000000"/>
                </a:solidFill>
                <a:latin typeface="微软雅黑" panose="020B0503020204020204" pitchFamily="34" charset="-122"/>
              </a:rPr>
              <a:t>单击此处添加文字内容  单击此处添加文字内容</a:t>
            </a:r>
          </a:p>
        </p:txBody>
      </p:sp>
      <p:sp>
        <p:nvSpPr>
          <p:cNvPr id="28" name="AutoShape 14"/>
          <p:cNvSpPr>
            <a:spLocks noChangeArrowheads="1"/>
          </p:cNvSpPr>
          <p:nvPr/>
        </p:nvSpPr>
        <p:spPr bwMode="auto">
          <a:xfrm>
            <a:off x="2568649" y="3743325"/>
            <a:ext cx="4171950" cy="601663"/>
          </a:xfrm>
          <a:prstGeom prst="roundRect">
            <a:avLst>
              <a:gd name="adj" fmla="val 7037"/>
            </a:avLst>
          </a:prstGeom>
          <a:gradFill rotWithShape="1">
            <a:gsLst>
              <a:gs pos="0">
                <a:srgbClr val="FFFFFF"/>
              </a:gs>
              <a:gs pos="100000">
                <a:srgbClr val="E5E5E5"/>
              </a:gs>
            </a:gsLst>
            <a:lin ang="5400000" scaled="1"/>
          </a:gradFill>
          <a:ln w="9525" algn="ctr">
            <a:solidFill>
              <a:srgbClr val="B2B2B2"/>
            </a:solidFill>
            <a:round/>
          </a:ln>
        </p:spPr>
        <p:txBody>
          <a:bodyPr wrap="none" anchor="ct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
                <a:schemeClr val="accent1"/>
              </a:buClr>
              <a:buSzTx/>
            </a:pPr>
            <a:r>
              <a:rPr lang="zh-CN" altLang="en-US" sz="1400" b="0" dirty="0">
                <a:solidFill>
                  <a:srgbClr val="000000"/>
                </a:solidFill>
                <a:latin typeface="微软雅黑" panose="020B0503020204020204" pitchFamily="34" charset="-122"/>
              </a:rPr>
              <a:t>单击此处添加文字内容  单击此处添加文字内容</a:t>
            </a:r>
          </a:p>
          <a:p>
            <a:pPr algn="ctr" eaLnBrk="1" hangingPunct="1">
              <a:buClr>
                <a:schemeClr val="accent1"/>
              </a:buClr>
              <a:buSzTx/>
            </a:pPr>
            <a:r>
              <a:rPr lang="zh-CN" altLang="en-US" sz="1400" b="0" dirty="0">
                <a:solidFill>
                  <a:srgbClr val="000000"/>
                </a:solidFill>
                <a:latin typeface="微软雅黑" panose="020B0503020204020204" pitchFamily="34" charset="-122"/>
              </a:rPr>
              <a:t>单击此处添加文字内容  单击此处添加文字内容</a:t>
            </a:r>
          </a:p>
        </p:txBody>
      </p:sp>
      <p:sp>
        <p:nvSpPr>
          <p:cNvPr id="29" name="Line 21"/>
          <p:cNvSpPr>
            <a:spLocks noChangeShapeType="1"/>
          </p:cNvSpPr>
          <p:nvPr/>
        </p:nvSpPr>
        <p:spPr bwMode="auto">
          <a:xfrm flipH="1">
            <a:off x="7859787" y="3422650"/>
            <a:ext cx="0" cy="619125"/>
          </a:xfrm>
          <a:prstGeom prst="line">
            <a:avLst/>
          </a:prstGeom>
          <a:noFill/>
          <a:ln w="19050">
            <a:solidFill>
              <a:srgbClr val="000000"/>
            </a:solidFill>
            <a:prstDash val="sysDot"/>
            <a:round/>
            <a:head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0" name="Line 22"/>
          <p:cNvSpPr>
            <a:spLocks noChangeShapeType="1"/>
          </p:cNvSpPr>
          <p:nvPr/>
        </p:nvSpPr>
        <p:spPr bwMode="auto">
          <a:xfrm flipH="1">
            <a:off x="6786637" y="4041775"/>
            <a:ext cx="1079500" cy="0"/>
          </a:xfrm>
          <a:prstGeom prst="line">
            <a:avLst/>
          </a:prstGeom>
          <a:noFill/>
          <a:ln w="19050">
            <a:solidFill>
              <a:srgbClr val="000000"/>
            </a:solidFill>
            <a:prstDash val="sysDot"/>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1" name="Line 24"/>
          <p:cNvSpPr>
            <a:spLocks noChangeShapeType="1"/>
          </p:cNvSpPr>
          <p:nvPr/>
        </p:nvSpPr>
        <p:spPr bwMode="auto">
          <a:xfrm flipH="1" flipV="1">
            <a:off x="7859787" y="1778000"/>
            <a:ext cx="0" cy="600075"/>
          </a:xfrm>
          <a:prstGeom prst="line">
            <a:avLst/>
          </a:prstGeom>
          <a:noFill/>
          <a:ln w="19050">
            <a:solidFill>
              <a:srgbClr val="000000"/>
            </a:solidFill>
            <a:prstDash val="sysDot"/>
            <a:round/>
            <a:head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2" name="Line 25"/>
          <p:cNvSpPr>
            <a:spLocks noChangeShapeType="1"/>
          </p:cNvSpPr>
          <p:nvPr/>
        </p:nvSpPr>
        <p:spPr bwMode="auto">
          <a:xfrm flipH="1" flipV="1">
            <a:off x="6786637" y="1778000"/>
            <a:ext cx="1079500" cy="0"/>
          </a:xfrm>
          <a:prstGeom prst="line">
            <a:avLst/>
          </a:prstGeom>
          <a:noFill/>
          <a:ln w="19050">
            <a:solidFill>
              <a:srgbClr val="000000"/>
            </a:solidFill>
            <a:prstDash val="sysDot"/>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33" name="Group 266"/>
          <p:cNvGrpSpPr/>
          <p:nvPr/>
        </p:nvGrpSpPr>
        <p:grpSpPr bwMode="auto">
          <a:xfrm>
            <a:off x="768424" y="2393950"/>
            <a:ext cx="1350963" cy="1017588"/>
            <a:chOff x="384" y="1508"/>
            <a:chExt cx="851" cy="641"/>
          </a:xfrm>
        </p:grpSpPr>
        <p:sp>
          <p:nvSpPr>
            <p:cNvPr id="34" name="Oval 3"/>
            <p:cNvSpPr>
              <a:spLocks noChangeArrowheads="1"/>
            </p:cNvSpPr>
            <p:nvPr/>
          </p:nvSpPr>
          <p:spPr bwMode="auto">
            <a:xfrm>
              <a:off x="432" y="1508"/>
              <a:ext cx="720" cy="641"/>
            </a:xfrm>
            <a:prstGeom prst="ellipse">
              <a:avLst/>
            </a:prstGeom>
            <a:solidFill>
              <a:srgbClr val="00B05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buClrTx/>
                <a:buSzTx/>
              </a:pPr>
              <a:endParaRPr lang="zh-CN" altLang="en-US" sz="2000" b="1">
                <a:solidFill>
                  <a:schemeClr val="bg1"/>
                </a:solidFill>
                <a:cs typeface="Arial" panose="020B0604020202020204" pitchFamily="34" charset="0"/>
              </a:endParaRPr>
            </a:p>
          </p:txBody>
        </p:sp>
        <p:grpSp>
          <p:nvGrpSpPr>
            <p:cNvPr id="35" name="Group 4"/>
            <p:cNvGrpSpPr/>
            <p:nvPr/>
          </p:nvGrpSpPr>
          <p:grpSpPr bwMode="auto">
            <a:xfrm>
              <a:off x="485" y="1514"/>
              <a:ext cx="615" cy="180"/>
              <a:chOff x="1431" y="1843"/>
              <a:chExt cx="907" cy="295"/>
            </a:xfrm>
          </p:grpSpPr>
          <p:sp>
            <p:nvSpPr>
              <p:cNvPr id="37" name="Freeform 5"/>
              <p:cNvSpPr/>
              <p:nvPr/>
            </p:nvSpPr>
            <p:spPr bwMode="auto">
              <a:xfrm>
                <a:off x="1431" y="1843"/>
                <a:ext cx="907" cy="295"/>
              </a:xfrm>
              <a:custGeom>
                <a:avLst/>
                <a:gdLst>
                  <a:gd name="T0" fmla="*/ 0 w 4756"/>
                  <a:gd name="T1" fmla="*/ 295 h 1576"/>
                  <a:gd name="T2" fmla="*/ 10 w 4756"/>
                  <a:gd name="T3" fmla="*/ 274 h 1576"/>
                  <a:gd name="T4" fmla="*/ 21 w 4756"/>
                  <a:gd name="T5" fmla="*/ 253 h 1576"/>
                  <a:gd name="T6" fmla="*/ 32 w 4756"/>
                  <a:gd name="T7" fmla="*/ 232 h 1576"/>
                  <a:gd name="T8" fmla="*/ 45 w 4756"/>
                  <a:gd name="T9" fmla="*/ 213 h 1576"/>
                  <a:gd name="T10" fmla="*/ 59 w 4756"/>
                  <a:gd name="T11" fmla="*/ 194 h 1576"/>
                  <a:gd name="T12" fmla="*/ 74 w 4756"/>
                  <a:gd name="T13" fmla="*/ 176 h 1576"/>
                  <a:gd name="T14" fmla="*/ 89 w 4756"/>
                  <a:gd name="T15" fmla="*/ 158 h 1576"/>
                  <a:gd name="T16" fmla="*/ 105 w 4756"/>
                  <a:gd name="T17" fmla="*/ 142 h 1576"/>
                  <a:gd name="T18" fmla="*/ 114 w 4756"/>
                  <a:gd name="T19" fmla="*/ 133 h 1576"/>
                  <a:gd name="T20" fmla="*/ 131 w 4756"/>
                  <a:gd name="T21" fmla="*/ 118 h 1576"/>
                  <a:gd name="T22" fmla="*/ 150 w 4756"/>
                  <a:gd name="T23" fmla="*/ 103 h 1576"/>
                  <a:gd name="T24" fmla="*/ 169 w 4756"/>
                  <a:gd name="T25" fmla="*/ 89 h 1576"/>
                  <a:gd name="T26" fmla="*/ 188 w 4756"/>
                  <a:gd name="T27" fmla="*/ 76 h 1576"/>
                  <a:gd name="T28" fmla="*/ 208 w 4756"/>
                  <a:gd name="T29" fmla="*/ 64 h 1576"/>
                  <a:gd name="T30" fmla="*/ 229 w 4756"/>
                  <a:gd name="T31" fmla="*/ 53 h 1576"/>
                  <a:gd name="T32" fmla="*/ 251 w 4756"/>
                  <a:gd name="T33" fmla="*/ 43 h 1576"/>
                  <a:gd name="T34" fmla="*/ 262 w 4756"/>
                  <a:gd name="T35" fmla="*/ 38 h 1576"/>
                  <a:gd name="T36" fmla="*/ 284 w 4756"/>
                  <a:gd name="T37" fmla="*/ 29 h 1576"/>
                  <a:gd name="T38" fmla="*/ 307 w 4756"/>
                  <a:gd name="T39" fmla="*/ 22 h 1576"/>
                  <a:gd name="T40" fmla="*/ 330 w 4756"/>
                  <a:gd name="T41" fmla="*/ 15 h 1576"/>
                  <a:gd name="T42" fmla="*/ 354 w 4756"/>
                  <a:gd name="T43" fmla="*/ 10 h 1576"/>
                  <a:gd name="T44" fmla="*/ 378 w 4756"/>
                  <a:gd name="T45" fmla="*/ 6 h 1576"/>
                  <a:gd name="T46" fmla="*/ 403 w 4756"/>
                  <a:gd name="T47" fmla="*/ 2 h 1576"/>
                  <a:gd name="T48" fmla="*/ 428 w 4756"/>
                  <a:gd name="T49" fmla="*/ 0 h 1576"/>
                  <a:gd name="T50" fmla="*/ 454 w 4756"/>
                  <a:gd name="T51" fmla="*/ 0 h 1576"/>
                  <a:gd name="T52" fmla="*/ 466 w 4756"/>
                  <a:gd name="T53" fmla="*/ 0 h 1576"/>
                  <a:gd name="T54" fmla="*/ 491 w 4756"/>
                  <a:gd name="T55" fmla="*/ 1 h 1576"/>
                  <a:gd name="T56" fmla="*/ 516 w 4756"/>
                  <a:gd name="T57" fmla="*/ 4 h 1576"/>
                  <a:gd name="T58" fmla="*/ 540 w 4756"/>
                  <a:gd name="T59" fmla="*/ 7 h 1576"/>
                  <a:gd name="T60" fmla="*/ 565 w 4756"/>
                  <a:gd name="T61" fmla="*/ 12 h 1576"/>
                  <a:gd name="T62" fmla="*/ 588 w 4756"/>
                  <a:gd name="T63" fmla="*/ 18 h 1576"/>
                  <a:gd name="T64" fmla="*/ 611 w 4756"/>
                  <a:gd name="T65" fmla="*/ 25 h 1576"/>
                  <a:gd name="T66" fmla="*/ 634 w 4756"/>
                  <a:gd name="T67" fmla="*/ 33 h 1576"/>
                  <a:gd name="T68" fmla="*/ 645 w 4756"/>
                  <a:gd name="T69" fmla="*/ 38 h 1576"/>
                  <a:gd name="T70" fmla="*/ 667 w 4756"/>
                  <a:gd name="T71" fmla="*/ 48 h 1576"/>
                  <a:gd name="T72" fmla="*/ 688 w 4756"/>
                  <a:gd name="T73" fmla="*/ 58 h 1576"/>
                  <a:gd name="T74" fmla="*/ 709 w 4756"/>
                  <a:gd name="T75" fmla="*/ 70 h 1576"/>
                  <a:gd name="T76" fmla="*/ 729 w 4756"/>
                  <a:gd name="T77" fmla="*/ 82 h 1576"/>
                  <a:gd name="T78" fmla="*/ 748 w 4756"/>
                  <a:gd name="T79" fmla="*/ 96 h 1576"/>
                  <a:gd name="T80" fmla="*/ 767 w 4756"/>
                  <a:gd name="T81" fmla="*/ 110 h 1576"/>
                  <a:gd name="T82" fmla="*/ 785 w 4756"/>
                  <a:gd name="T83" fmla="*/ 125 h 1576"/>
                  <a:gd name="T84" fmla="*/ 802 w 4756"/>
                  <a:gd name="T85" fmla="*/ 142 h 1576"/>
                  <a:gd name="T86" fmla="*/ 810 w 4756"/>
                  <a:gd name="T87" fmla="*/ 150 h 1576"/>
                  <a:gd name="T88" fmla="*/ 826 w 4756"/>
                  <a:gd name="T89" fmla="*/ 167 h 1576"/>
                  <a:gd name="T90" fmla="*/ 841 w 4756"/>
                  <a:gd name="T91" fmla="*/ 185 h 1576"/>
                  <a:gd name="T92" fmla="*/ 855 w 4756"/>
                  <a:gd name="T93" fmla="*/ 203 h 1576"/>
                  <a:gd name="T94" fmla="*/ 868 w 4756"/>
                  <a:gd name="T95" fmla="*/ 223 h 1576"/>
                  <a:gd name="T96" fmla="*/ 881 w 4756"/>
                  <a:gd name="T97" fmla="*/ 243 h 1576"/>
                  <a:gd name="T98" fmla="*/ 892 w 4756"/>
                  <a:gd name="T99" fmla="*/ 263 h 1576"/>
                  <a:gd name="T100" fmla="*/ 902 w 4756"/>
                  <a:gd name="T101" fmla="*/ 284 h 1576"/>
                  <a:gd name="T102" fmla="*/ 0 w 4756"/>
                  <a:gd name="T103" fmla="*/ 295 h 157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alpha val="75000"/>
                    </a:srgbClr>
                  </a:gs>
                  <a:gs pos="100000">
                    <a:srgbClr val="FFFFFF">
                      <a:alpha val="0"/>
                    </a:srgbClr>
                  </a:gs>
                </a:gsLst>
                <a:lin ang="5400000" scaled="1"/>
              </a:gradFill>
              <a:ln>
                <a:noFill/>
              </a:ln>
              <a:effectLst/>
              <a:extLst>
                <a:ext uri="{91240B29-F687-4F45-9708-019B960494DF}">
                  <a14:hiddenLine xmlns:a14="http://schemas.microsoft.com/office/drawing/2010/main" w="9525">
                    <a:solidFill>
                      <a:srgbClr val="000000"/>
                    </a:solidFill>
                    <a:prstDash val="solid"/>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8" name="Oval 6"/>
              <p:cNvSpPr>
                <a:spLocks noChangeArrowheads="1"/>
              </p:cNvSpPr>
              <p:nvPr/>
            </p:nvSpPr>
            <p:spPr bwMode="auto">
              <a:xfrm>
                <a:off x="1544" y="1918"/>
                <a:ext cx="227" cy="204"/>
              </a:xfrm>
              <a:prstGeom prst="ellipse">
                <a:avLst/>
              </a:prstGeom>
              <a:gradFill rotWithShape="1">
                <a:gsLst>
                  <a:gs pos="0">
                    <a:srgbClr val="FFFFFF"/>
                  </a:gs>
                  <a:gs pos="100000">
                    <a:srgbClr val="67ABF5">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buClrTx/>
                  <a:buSzTx/>
                </a:pPr>
                <a:endParaRPr lang="zh-CN" altLang="en-US" sz="1800">
                  <a:cs typeface="Arial" panose="020B0604020202020204" pitchFamily="34" charset="0"/>
                </a:endParaRPr>
              </a:p>
            </p:txBody>
          </p:sp>
        </p:grpSp>
        <p:sp>
          <p:nvSpPr>
            <p:cNvPr id="36" name="Rectangle 28"/>
            <p:cNvSpPr>
              <a:spLocks noChangeArrowheads="1"/>
            </p:cNvSpPr>
            <p:nvPr/>
          </p:nvSpPr>
          <p:spPr bwMode="auto">
            <a:xfrm>
              <a:off x="384" y="1639"/>
              <a:ext cx="851" cy="366"/>
            </a:xfrm>
            <a:prstGeom prst="rect">
              <a:avLst/>
            </a:prstGeom>
            <a:noFill/>
            <a:ln>
              <a:noFill/>
            </a:ln>
            <a:effectLst/>
            <a:extLst>
              <a:ext uri="{909E8E84-426E-40DD-AFC4-6F175D3DCCD1}">
                <a14:hiddenFill xmlns:a14="http://schemas.microsoft.com/office/drawing/2010/main">
                  <a:gradFill rotWithShape="1">
                    <a:gsLst>
                      <a:gs pos="0">
                        <a:srgbClr val="DDDDDD"/>
                      </a:gs>
                      <a:gs pos="100000">
                        <a:srgbClr val="FFFFFF"/>
                      </a:gs>
                    </a:gsLst>
                    <a:lin ang="5400000" scaled="1"/>
                  </a:gradFill>
                </a14:hiddenFill>
              </a:ext>
              <a:ext uri="{91240B29-F687-4F45-9708-019B960494DF}">
                <a14:hiddenLine xmlns:a14="http://schemas.microsoft.com/office/drawing/2010/main" w="9525">
                  <a:solidFill>
                    <a:srgbClr val="007EE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pPr>
              <a:r>
                <a:rPr lang="zh-CN" altLang="en-US" sz="1600">
                  <a:solidFill>
                    <a:srgbClr val="FFFFFF"/>
                  </a:solidFill>
                  <a:cs typeface="Arial" panose="020B0604020202020204" pitchFamily="34" charset="0"/>
                </a:rPr>
                <a:t>单击此处</a:t>
              </a:r>
            </a:p>
            <a:p>
              <a:pPr algn="ctr" eaLnBrk="1" hangingPunct="1">
                <a:buClrTx/>
                <a:buSzTx/>
              </a:pPr>
              <a:r>
                <a:rPr lang="zh-CN" altLang="en-US" sz="1600">
                  <a:solidFill>
                    <a:srgbClr val="FFFFFF"/>
                  </a:solidFill>
                  <a:cs typeface="Arial" panose="020B0604020202020204" pitchFamily="34" charset="0"/>
                </a:rPr>
                <a:t>添加文字</a:t>
              </a:r>
            </a:p>
          </p:txBody>
        </p:sp>
      </p:grpSp>
      <p:sp>
        <p:nvSpPr>
          <p:cNvPr id="39" name="矩形 38"/>
          <p:cNvSpPr/>
          <p:nvPr/>
        </p:nvSpPr>
        <p:spPr>
          <a:xfrm>
            <a:off x="2938537" y="2527300"/>
            <a:ext cx="3435350" cy="579438"/>
          </a:xfrm>
          <a:prstGeom prst="rect">
            <a:avLst/>
          </a:prstGeom>
        </p:spPr>
        <p:txBody>
          <a:bodyPr wrap="none">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pPr>
            <a:r>
              <a:rPr lang="zh-CN" altLang="en-US" sz="3200" b="1">
                <a:solidFill>
                  <a:srgbClr val="000000"/>
                </a:solidFill>
                <a:latin typeface="微软雅黑" panose="020B0503020204020204" pitchFamily="34" charset="-122"/>
              </a:rPr>
              <a:t>此处添加文字内容</a:t>
            </a:r>
          </a:p>
        </p:txBody>
      </p:sp>
      <p:grpSp>
        <p:nvGrpSpPr>
          <p:cNvPr id="40" name="Group 261"/>
          <p:cNvGrpSpPr/>
          <p:nvPr/>
        </p:nvGrpSpPr>
        <p:grpSpPr bwMode="auto">
          <a:xfrm>
            <a:off x="7332737" y="2416175"/>
            <a:ext cx="1066800" cy="952500"/>
            <a:chOff x="0" y="0"/>
            <a:chExt cx="1089" cy="1089"/>
          </a:xfrm>
        </p:grpSpPr>
        <p:sp>
          <p:nvSpPr>
            <p:cNvPr id="41" name="Oval 21"/>
            <p:cNvSpPr>
              <a:spLocks noChangeArrowheads="1"/>
            </p:cNvSpPr>
            <p:nvPr/>
          </p:nvSpPr>
          <p:spPr bwMode="auto">
            <a:xfrm>
              <a:off x="0" y="0"/>
              <a:ext cx="1089" cy="1089"/>
            </a:xfrm>
            <a:prstGeom prst="ellipse">
              <a:avLst/>
            </a:prstGeom>
            <a:solidFill>
              <a:srgbClr val="00B050"/>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pPr>
              <a:r>
                <a:rPr lang="zh-CN" altLang="en-US" sz="1600">
                  <a:solidFill>
                    <a:srgbClr val="FFFFFF"/>
                  </a:solidFill>
                </a:rPr>
                <a:t>单击此处</a:t>
              </a:r>
            </a:p>
            <a:p>
              <a:pPr algn="ctr" eaLnBrk="1" hangingPunct="1">
                <a:buClrTx/>
                <a:buSzTx/>
              </a:pPr>
              <a:r>
                <a:rPr lang="zh-CN" altLang="en-US" sz="1600">
                  <a:solidFill>
                    <a:srgbClr val="FFFFFF"/>
                  </a:solidFill>
                </a:rPr>
                <a:t>添加文字</a:t>
              </a:r>
            </a:p>
          </p:txBody>
        </p:sp>
        <p:sp>
          <p:nvSpPr>
            <p:cNvPr id="42" name="Freeform 22"/>
            <p:cNvSpPr/>
            <p:nvPr/>
          </p:nvSpPr>
          <p:spPr bwMode="auto">
            <a:xfrm>
              <a:off x="91" y="25"/>
              <a:ext cx="908" cy="296"/>
            </a:xfrm>
            <a:custGeom>
              <a:avLst/>
              <a:gdLst>
                <a:gd name="T0" fmla="*/ 0 w 4756"/>
                <a:gd name="T1" fmla="*/ 1576 h 1576"/>
                <a:gd name="T2" fmla="*/ 50 w 4756"/>
                <a:gd name="T3" fmla="*/ 1462 h 1576"/>
                <a:gd name="T4" fmla="*/ 108 w 4756"/>
                <a:gd name="T5" fmla="*/ 1350 h 1576"/>
                <a:gd name="T6" fmla="*/ 170 w 4756"/>
                <a:gd name="T7" fmla="*/ 1242 h 1576"/>
                <a:gd name="T8" fmla="*/ 238 w 4756"/>
                <a:gd name="T9" fmla="*/ 1138 h 1576"/>
                <a:gd name="T10" fmla="*/ 310 w 4756"/>
                <a:gd name="T11" fmla="*/ 1036 h 1576"/>
                <a:gd name="T12" fmla="*/ 386 w 4756"/>
                <a:gd name="T13" fmla="*/ 940 h 1576"/>
                <a:gd name="T14" fmla="*/ 468 w 4756"/>
                <a:gd name="T15" fmla="*/ 846 h 1576"/>
                <a:gd name="T16" fmla="*/ 552 w 4756"/>
                <a:gd name="T17" fmla="*/ 756 h 1576"/>
                <a:gd name="T18" fmla="*/ 596 w 4756"/>
                <a:gd name="T19" fmla="*/ 712 h 1576"/>
                <a:gd name="T20" fmla="*/ 688 w 4756"/>
                <a:gd name="T21" fmla="*/ 630 h 1576"/>
                <a:gd name="T22" fmla="*/ 784 w 4756"/>
                <a:gd name="T23" fmla="*/ 550 h 1576"/>
                <a:gd name="T24" fmla="*/ 884 w 4756"/>
                <a:gd name="T25" fmla="*/ 476 h 1576"/>
                <a:gd name="T26" fmla="*/ 986 w 4756"/>
                <a:gd name="T27" fmla="*/ 406 h 1576"/>
                <a:gd name="T28" fmla="*/ 1092 w 4756"/>
                <a:gd name="T29" fmla="*/ 342 h 1576"/>
                <a:gd name="T30" fmla="*/ 1202 w 4756"/>
                <a:gd name="T31" fmla="*/ 282 h 1576"/>
                <a:gd name="T32" fmla="*/ 1316 w 4756"/>
                <a:gd name="T33" fmla="*/ 228 h 1576"/>
                <a:gd name="T34" fmla="*/ 1374 w 4756"/>
                <a:gd name="T35" fmla="*/ 202 h 1576"/>
                <a:gd name="T36" fmla="*/ 1490 w 4756"/>
                <a:gd name="T37" fmla="*/ 156 h 1576"/>
                <a:gd name="T38" fmla="*/ 1610 w 4756"/>
                <a:gd name="T39" fmla="*/ 116 h 1576"/>
                <a:gd name="T40" fmla="*/ 1732 w 4756"/>
                <a:gd name="T41" fmla="*/ 80 h 1576"/>
                <a:gd name="T42" fmla="*/ 1858 w 4756"/>
                <a:gd name="T43" fmla="*/ 52 h 1576"/>
                <a:gd name="T44" fmla="*/ 1984 w 4756"/>
                <a:gd name="T45" fmla="*/ 30 h 1576"/>
                <a:gd name="T46" fmla="*/ 2114 w 4756"/>
                <a:gd name="T47" fmla="*/ 12 h 1576"/>
                <a:gd name="T48" fmla="*/ 2246 w 4756"/>
                <a:gd name="T49" fmla="*/ 2 h 1576"/>
                <a:gd name="T50" fmla="*/ 2378 w 4756"/>
                <a:gd name="T51" fmla="*/ 0 h 1576"/>
                <a:gd name="T52" fmla="*/ 2444 w 4756"/>
                <a:gd name="T53" fmla="*/ 0 h 1576"/>
                <a:gd name="T54" fmla="*/ 2576 w 4756"/>
                <a:gd name="T55" fmla="*/ 8 h 1576"/>
                <a:gd name="T56" fmla="*/ 2706 w 4756"/>
                <a:gd name="T57" fmla="*/ 20 h 1576"/>
                <a:gd name="T58" fmla="*/ 2834 w 4756"/>
                <a:gd name="T59" fmla="*/ 40 h 1576"/>
                <a:gd name="T60" fmla="*/ 2962 w 4756"/>
                <a:gd name="T61" fmla="*/ 66 h 1576"/>
                <a:gd name="T62" fmla="*/ 3084 w 4756"/>
                <a:gd name="T63" fmla="*/ 98 h 1576"/>
                <a:gd name="T64" fmla="*/ 3206 w 4756"/>
                <a:gd name="T65" fmla="*/ 136 h 1576"/>
                <a:gd name="T66" fmla="*/ 3324 w 4756"/>
                <a:gd name="T67" fmla="*/ 178 h 1576"/>
                <a:gd name="T68" fmla="*/ 3382 w 4756"/>
                <a:gd name="T69" fmla="*/ 202 h 1576"/>
                <a:gd name="T70" fmla="*/ 3498 w 4756"/>
                <a:gd name="T71" fmla="*/ 254 h 1576"/>
                <a:gd name="T72" fmla="*/ 3608 w 4756"/>
                <a:gd name="T73" fmla="*/ 312 h 1576"/>
                <a:gd name="T74" fmla="*/ 3716 w 4756"/>
                <a:gd name="T75" fmla="*/ 374 h 1576"/>
                <a:gd name="T76" fmla="*/ 3822 w 4756"/>
                <a:gd name="T77" fmla="*/ 440 h 1576"/>
                <a:gd name="T78" fmla="*/ 3922 w 4756"/>
                <a:gd name="T79" fmla="*/ 512 h 1576"/>
                <a:gd name="T80" fmla="*/ 4020 w 4756"/>
                <a:gd name="T81" fmla="*/ 590 h 1576"/>
                <a:gd name="T82" fmla="*/ 4114 w 4756"/>
                <a:gd name="T83" fmla="*/ 670 h 1576"/>
                <a:gd name="T84" fmla="*/ 4204 w 4756"/>
                <a:gd name="T85" fmla="*/ 756 h 1576"/>
                <a:gd name="T86" fmla="*/ 4246 w 4756"/>
                <a:gd name="T87" fmla="*/ 800 h 1576"/>
                <a:gd name="T88" fmla="*/ 4330 w 4756"/>
                <a:gd name="T89" fmla="*/ 892 h 1576"/>
                <a:gd name="T90" fmla="*/ 4410 w 4756"/>
                <a:gd name="T91" fmla="*/ 988 h 1576"/>
                <a:gd name="T92" fmla="*/ 4484 w 4756"/>
                <a:gd name="T93" fmla="*/ 1086 h 1576"/>
                <a:gd name="T94" fmla="*/ 4552 w 4756"/>
                <a:gd name="T95" fmla="*/ 1190 h 1576"/>
                <a:gd name="T96" fmla="*/ 4618 w 4756"/>
                <a:gd name="T97" fmla="*/ 1296 h 1576"/>
                <a:gd name="T98" fmla="*/ 4678 w 4756"/>
                <a:gd name="T99" fmla="*/ 1406 h 1576"/>
                <a:gd name="T100" fmla="*/ 4732 w 4756"/>
                <a:gd name="T101" fmla="*/ 1518 h 1576"/>
                <a:gd name="T102" fmla="*/ 0 w 4756"/>
                <a:gd name="T103" fmla="*/ 1576 h 1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alpha val="75000"/>
                  </a:srgbClr>
                </a:gs>
                <a:gs pos="100000">
                  <a:srgbClr val="FFFFFF">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p>
          </p:txBody>
        </p:sp>
        <p:sp>
          <p:nvSpPr>
            <p:cNvPr id="43" name="Oval 23"/>
            <p:cNvSpPr>
              <a:spLocks noChangeArrowheads="1"/>
            </p:cNvSpPr>
            <p:nvPr/>
          </p:nvSpPr>
          <p:spPr bwMode="auto">
            <a:xfrm>
              <a:off x="227" y="91"/>
              <a:ext cx="228" cy="205"/>
            </a:xfrm>
            <a:prstGeom prst="ellipse">
              <a:avLst/>
            </a:prstGeom>
            <a:gradFill rotWithShape="1">
              <a:gsLst>
                <a:gs pos="0">
                  <a:srgbClr val="FFFFFF"/>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buClrTx/>
                <a:buSzTx/>
              </a:pPr>
              <a:endParaRPr lang="zh-CN" altLang="en-US" sz="1800"/>
            </a:p>
          </p:txBody>
        </p:sp>
      </p:grpSp>
      <p:sp>
        <p:nvSpPr>
          <p:cNvPr id="44"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dirty="0">
                <a:latin typeface="方正毡笔黑简体" panose="03000509000000000000" pitchFamily="65" charset="-122"/>
                <a:ea typeface="方正毡笔黑简体" panose="03000509000000000000" pitchFamily="65" charset="-122"/>
              </a:rPr>
              <a:t>在此输入您的标题内容</a:t>
            </a:r>
          </a:p>
        </p:txBody>
      </p:sp>
    </p:spTree>
  </p:cSld>
  <p:clrMapOvr>
    <a:masterClrMapping/>
  </p:clrMapOvr>
  <mc:AlternateContent xmlns:mc="http://schemas.openxmlformats.org/markup-compatibility/2006" xmlns:p14="http://schemas.microsoft.com/office/powerpoint/2010/main">
    <mc:Choice Requires="p14">
      <p:transition spd="slow" p14:dur="1100" advClick="0" advTm="8000">
        <p14:switch dir="r"/>
      </p:transition>
    </mc:Choice>
    <mc:Fallback xmlns="">
      <p:transition spd="slow" advClick="0" advTm="8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heel(4)">
                                      <p:cBhvr>
                                        <p:cTn id="7" dur="1000"/>
                                        <p:tgtEl>
                                          <p:spTgt spid="44"/>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wipe(down)">
                                      <p:cBhvr>
                                        <p:cTn id="16" dur="500"/>
                                        <p:tgtEl>
                                          <p:spTgt spid="25"/>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up)">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left)">
                                      <p:cBhvr>
                                        <p:cTn id="23" dur="500"/>
                                        <p:tgtEl>
                                          <p:spTgt spid="26"/>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left)">
                                      <p:cBhvr>
                                        <p:cTn id="26" dur="500"/>
                                        <p:tgtEl>
                                          <p:spTgt spid="24"/>
                                        </p:tgtEl>
                                      </p:cBhvr>
                                    </p:animEffect>
                                  </p:childTnLst>
                                </p:cTn>
                              </p:par>
                            </p:childTnLst>
                          </p:cTn>
                        </p:par>
                        <p:par>
                          <p:cTn id="27" fill="hold">
                            <p:stCondLst>
                              <p:cond delay="2500"/>
                            </p:stCondLst>
                            <p:childTnLst>
                              <p:par>
                                <p:cTn id="28" presetID="23" presetClass="entr" presetSubtype="16" fill="hold" grpId="0" nodeType="afterEffect">
                                  <p:stCondLst>
                                    <p:cond delay="0"/>
                                  </p:stCondLst>
                                  <p:childTnLst>
                                    <p:set>
                                      <p:cBhvr>
                                        <p:cTn id="29" dur="1" fill="hold">
                                          <p:stCondLst>
                                            <p:cond delay="0"/>
                                          </p:stCondLst>
                                        </p:cTn>
                                        <p:tgtEl>
                                          <p:spTgt spid="27"/>
                                        </p:tgtEl>
                                        <p:attrNameLst>
                                          <p:attrName>style.visibility</p:attrName>
                                        </p:attrNameLst>
                                      </p:cBhvr>
                                      <p:to>
                                        <p:strVal val="visible"/>
                                      </p:to>
                                    </p:set>
                                    <p:anim calcmode="lin" valueType="num">
                                      <p:cBhvr>
                                        <p:cTn id="30" dur="500" fill="hold"/>
                                        <p:tgtEl>
                                          <p:spTgt spid="27"/>
                                        </p:tgtEl>
                                        <p:attrNameLst>
                                          <p:attrName>ppt_w</p:attrName>
                                        </p:attrNameLst>
                                      </p:cBhvr>
                                      <p:tavLst>
                                        <p:tav tm="0">
                                          <p:val>
                                            <p:fltVal val="0"/>
                                          </p:val>
                                        </p:tav>
                                        <p:tav tm="100000">
                                          <p:val>
                                            <p:strVal val="#ppt_w"/>
                                          </p:val>
                                        </p:tav>
                                      </p:tavLst>
                                    </p:anim>
                                    <p:anim calcmode="lin" valueType="num">
                                      <p:cBhvr>
                                        <p:cTn id="31" dur="500" fill="hold"/>
                                        <p:tgtEl>
                                          <p:spTgt spid="27"/>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28"/>
                                        </p:tgtEl>
                                        <p:attrNameLst>
                                          <p:attrName>style.visibility</p:attrName>
                                        </p:attrNameLst>
                                      </p:cBhvr>
                                      <p:to>
                                        <p:strVal val="visible"/>
                                      </p:to>
                                    </p:set>
                                    <p:anim calcmode="lin" valueType="num">
                                      <p:cBhvr>
                                        <p:cTn id="34" dur="500" fill="hold"/>
                                        <p:tgtEl>
                                          <p:spTgt spid="28"/>
                                        </p:tgtEl>
                                        <p:attrNameLst>
                                          <p:attrName>ppt_w</p:attrName>
                                        </p:attrNameLst>
                                      </p:cBhvr>
                                      <p:tavLst>
                                        <p:tav tm="0">
                                          <p:val>
                                            <p:fltVal val="0"/>
                                          </p:val>
                                        </p:tav>
                                        <p:tav tm="100000">
                                          <p:val>
                                            <p:strVal val="#ppt_w"/>
                                          </p:val>
                                        </p:tav>
                                      </p:tavLst>
                                    </p:anim>
                                    <p:anim calcmode="lin" valueType="num">
                                      <p:cBhvr>
                                        <p:cTn id="35" dur="500" fill="hold"/>
                                        <p:tgtEl>
                                          <p:spTgt spid="2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wipe(left)">
                                      <p:cBhvr>
                                        <p:cTn id="39" dur="500"/>
                                        <p:tgtEl>
                                          <p:spTgt spid="32"/>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wipe(left)">
                                      <p:cBhvr>
                                        <p:cTn id="42" dur="500"/>
                                        <p:tgtEl>
                                          <p:spTgt spid="30"/>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wipe(up)">
                                      <p:cBhvr>
                                        <p:cTn id="46" dur="500"/>
                                        <p:tgtEl>
                                          <p:spTgt spid="31"/>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wipe(down)">
                                      <p:cBhvr>
                                        <p:cTn id="49" dur="500"/>
                                        <p:tgtEl>
                                          <p:spTgt spid="29"/>
                                        </p:tgtEl>
                                      </p:cBhvr>
                                    </p:animEffect>
                                  </p:childTnLst>
                                </p:cTn>
                              </p:par>
                            </p:childTnLst>
                          </p:cTn>
                        </p:par>
                        <p:par>
                          <p:cTn id="50" fill="hold">
                            <p:stCondLst>
                              <p:cond delay="4000"/>
                            </p:stCondLst>
                            <p:childTnLst>
                              <p:par>
                                <p:cTn id="51" presetID="49" presetClass="entr" presetSubtype="0" decel="100000" fill="hold" nodeType="afterEffect">
                                  <p:stCondLst>
                                    <p:cond delay="0"/>
                                  </p:stCondLst>
                                  <p:childTnLst>
                                    <p:set>
                                      <p:cBhvr>
                                        <p:cTn id="52" dur="1" fill="hold">
                                          <p:stCondLst>
                                            <p:cond delay="0"/>
                                          </p:stCondLst>
                                        </p:cTn>
                                        <p:tgtEl>
                                          <p:spTgt spid="40"/>
                                        </p:tgtEl>
                                        <p:attrNameLst>
                                          <p:attrName>style.visibility</p:attrName>
                                        </p:attrNameLst>
                                      </p:cBhvr>
                                      <p:to>
                                        <p:strVal val="visible"/>
                                      </p:to>
                                    </p:set>
                                    <p:anim calcmode="lin" valueType="num">
                                      <p:cBhvr>
                                        <p:cTn id="53" dur="500" fill="hold"/>
                                        <p:tgtEl>
                                          <p:spTgt spid="40"/>
                                        </p:tgtEl>
                                        <p:attrNameLst>
                                          <p:attrName>ppt_w</p:attrName>
                                        </p:attrNameLst>
                                      </p:cBhvr>
                                      <p:tavLst>
                                        <p:tav tm="0">
                                          <p:val>
                                            <p:fltVal val="0"/>
                                          </p:val>
                                        </p:tav>
                                        <p:tav tm="100000">
                                          <p:val>
                                            <p:strVal val="#ppt_w"/>
                                          </p:val>
                                        </p:tav>
                                      </p:tavLst>
                                    </p:anim>
                                    <p:anim calcmode="lin" valueType="num">
                                      <p:cBhvr>
                                        <p:cTn id="54" dur="500" fill="hold"/>
                                        <p:tgtEl>
                                          <p:spTgt spid="40"/>
                                        </p:tgtEl>
                                        <p:attrNameLst>
                                          <p:attrName>ppt_h</p:attrName>
                                        </p:attrNameLst>
                                      </p:cBhvr>
                                      <p:tavLst>
                                        <p:tav tm="0">
                                          <p:val>
                                            <p:fltVal val="0"/>
                                          </p:val>
                                        </p:tav>
                                        <p:tav tm="100000">
                                          <p:val>
                                            <p:strVal val="#ppt_h"/>
                                          </p:val>
                                        </p:tav>
                                      </p:tavLst>
                                    </p:anim>
                                    <p:anim calcmode="lin" valueType="num">
                                      <p:cBhvr>
                                        <p:cTn id="55" dur="500" fill="hold"/>
                                        <p:tgtEl>
                                          <p:spTgt spid="40"/>
                                        </p:tgtEl>
                                        <p:attrNameLst>
                                          <p:attrName>style.rotation</p:attrName>
                                        </p:attrNameLst>
                                      </p:cBhvr>
                                      <p:tavLst>
                                        <p:tav tm="0">
                                          <p:val>
                                            <p:fltVal val="360"/>
                                          </p:val>
                                        </p:tav>
                                        <p:tav tm="100000">
                                          <p:val>
                                            <p:fltVal val="0"/>
                                          </p:val>
                                        </p:tav>
                                      </p:tavLst>
                                    </p:anim>
                                    <p:animEffect transition="in" filter="fade">
                                      <p:cBhvr>
                                        <p:cTn id="56" dur="500"/>
                                        <p:tgtEl>
                                          <p:spTgt spid="40"/>
                                        </p:tgtEl>
                                      </p:cBhvr>
                                    </p:animEffect>
                                  </p:childTnLst>
                                </p:cTn>
                              </p:par>
                            </p:childTnLst>
                          </p:cTn>
                        </p:par>
                        <p:par>
                          <p:cTn id="57" fill="hold">
                            <p:stCondLst>
                              <p:cond delay="4500"/>
                            </p:stCondLst>
                            <p:childTnLst>
                              <p:par>
                                <p:cTn id="58" presetID="16" presetClass="entr" presetSubtype="21" fill="hold" grpId="0" nodeType="afterEffect">
                                  <p:stCondLst>
                                    <p:cond delay="0"/>
                                  </p:stCondLst>
                                  <p:childTnLst>
                                    <p:set>
                                      <p:cBhvr>
                                        <p:cTn id="59" dur="1" fill="hold">
                                          <p:stCondLst>
                                            <p:cond delay="0"/>
                                          </p:stCondLst>
                                        </p:cTn>
                                        <p:tgtEl>
                                          <p:spTgt spid="39"/>
                                        </p:tgtEl>
                                        <p:attrNameLst>
                                          <p:attrName>style.visibility</p:attrName>
                                        </p:attrNameLst>
                                      </p:cBhvr>
                                      <p:to>
                                        <p:strVal val="visible"/>
                                      </p:to>
                                    </p:set>
                                    <p:animEffect transition="in" filter="barn(inVertical)">
                                      <p:cBhvr>
                                        <p:cTn id="60"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9" grpId="0"/>
      <p:bldP spid="4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dirty="0">
                <a:latin typeface="方正毡笔黑简体" panose="03000509000000000000" pitchFamily="65" charset="-122"/>
                <a:ea typeface="方正毡笔黑简体" panose="03000509000000000000" pitchFamily="65" charset="-122"/>
              </a:rPr>
              <a:t>在此输入您的标题内容</a:t>
            </a:r>
          </a:p>
        </p:txBody>
      </p:sp>
      <p:sp>
        <p:nvSpPr>
          <p:cNvPr id="32" name="Oval 2"/>
          <p:cNvSpPr>
            <a:spLocks noChangeArrowheads="1"/>
          </p:cNvSpPr>
          <p:nvPr/>
        </p:nvSpPr>
        <p:spPr bwMode="auto">
          <a:xfrm>
            <a:off x="2829817" y="4336132"/>
            <a:ext cx="3352800" cy="323850"/>
          </a:xfrm>
          <a:prstGeom prst="ellipse">
            <a:avLst/>
          </a:prstGeom>
          <a:gradFill rotWithShape="1">
            <a:gsLst>
              <a:gs pos="0">
                <a:srgbClr val="000000">
                  <a:alpha val="50000"/>
                </a:srgbClr>
              </a:gs>
              <a:gs pos="100000">
                <a:srgbClr val="445E7A">
                  <a:alpha val="0"/>
                </a:srgbClr>
              </a:gs>
            </a:gsLst>
            <a:path path="shape">
              <a:fillToRect l="50000" t="50000" r="50000" b="50000"/>
            </a:path>
          </a:gradFill>
          <a:ln>
            <a:noFill/>
          </a:ln>
          <a:effectLst/>
          <a:extLst>
            <a:ext uri="{91240B29-F687-4F45-9708-019B960494DF}">
              <a14:hiddenLine xmlns:a14="http://schemas.microsoft.com/office/drawing/2010/main" w="9525">
                <a:solidFill>
                  <a:srgbClr val="FFFFFF"/>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800">
              <a:ea typeface="微软雅黑" panose="020B0503020204020204" pitchFamily="34" charset="-122"/>
            </a:endParaRPr>
          </a:p>
        </p:txBody>
      </p:sp>
      <p:sp>
        <p:nvSpPr>
          <p:cNvPr id="33" name="Freeform 4"/>
          <p:cNvSpPr>
            <a:spLocks noEditPoints="1"/>
          </p:cNvSpPr>
          <p:nvPr/>
        </p:nvSpPr>
        <p:spPr bwMode="auto">
          <a:xfrm>
            <a:off x="3333055" y="2178719"/>
            <a:ext cx="2311400" cy="2138363"/>
          </a:xfrm>
          <a:custGeom>
            <a:avLst/>
            <a:gdLst>
              <a:gd name="T0" fmla="*/ 1505 w 369"/>
              <a:gd name="T1" fmla="*/ 762 h 395"/>
              <a:gd name="T2" fmla="*/ 1346 w 369"/>
              <a:gd name="T3" fmla="*/ 648 h 395"/>
              <a:gd name="T4" fmla="*/ 1472 w 369"/>
              <a:gd name="T5" fmla="*/ 477 h 395"/>
              <a:gd name="T6" fmla="*/ 1285 w 369"/>
              <a:gd name="T7" fmla="*/ 428 h 395"/>
              <a:gd name="T8" fmla="*/ 1350 w 369"/>
              <a:gd name="T9" fmla="*/ 236 h 395"/>
              <a:gd name="T10" fmla="*/ 1158 w 369"/>
              <a:gd name="T11" fmla="*/ 261 h 395"/>
              <a:gd name="T12" fmla="*/ 1154 w 369"/>
              <a:gd name="T13" fmla="*/ 73 h 395"/>
              <a:gd name="T14" fmla="*/ 983 w 369"/>
              <a:gd name="T15" fmla="*/ 159 h 395"/>
              <a:gd name="T16" fmla="*/ 918 w 369"/>
              <a:gd name="T17" fmla="*/ 0 h 395"/>
              <a:gd name="T18" fmla="*/ 779 w 369"/>
              <a:gd name="T19" fmla="*/ 135 h 395"/>
              <a:gd name="T20" fmla="*/ 669 w 369"/>
              <a:gd name="T21" fmla="*/ 16 h 395"/>
              <a:gd name="T22" fmla="*/ 579 w 369"/>
              <a:gd name="T23" fmla="*/ 183 h 395"/>
              <a:gd name="T24" fmla="*/ 436 w 369"/>
              <a:gd name="T25" fmla="*/ 118 h 395"/>
              <a:gd name="T26" fmla="*/ 396 w 369"/>
              <a:gd name="T27" fmla="*/ 293 h 395"/>
              <a:gd name="T28" fmla="*/ 237 w 369"/>
              <a:gd name="T29" fmla="*/ 289 h 395"/>
              <a:gd name="T30" fmla="*/ 253 w 369"/>
              <a:gd name="T31" fmla="*/ 457 h 395"/>
              <a:gd name="T32" fmla="*/ 90 w 369"/>
              <a:gd name="T33" fmla="*/ 514 h 395"/>
              <a:gd name="T34" fmla="*/ 159 w 369"/>
              <a:gd name="T35" fmla="*/ 656 h 395"/>
              <a:gd name="T36" fmla="*/ 8 w 369"/>
              <a:gd name="T37" fmla="*/ 766 h 395"/>
              <a:gd name="T38" fmla="*/ 126 w 369"/>
              <a:gd name="T39" fmla="*/ 872 h 395"/>
              <a:gd name="T40" fmla="*/ 8 w 369"/>
              <a:gd name="T41" fmla="*/ 1031 h 395"/>
              <a:gd name="T42" fmla="*/ 159 w 369"/>
              <a:gd name="T43" fmla="*/ 1084 h 395"/>
              <a:gd name="T44" fmla="*/ 94 w 369"/>
              <a:gd name="T45" fmla="*/ 1272 h 395"/>
              <a:gd name="T46" fmla="*/ 261 w 369"/>
              <a:gd name="T47" fmla="*/ 1264 h 395"/>
              <a:gd name="T48" fmla="*/ 253 w 369"/>
              <a:gd name="T49" fmla="*/ 1467 h 395"/>
              <a:gd name="T50" fmla="*/ 424 w 369"/>
              <a:gd name="T51" fmla="*/ 1390 h 395"/>
              <a:gd name="T52" fmla="*/ 481 w 369"/>
              <a:gd name="T53" fmla="*/ 1586 h 395"/>
              <a:gd name="T54" fmla="*/ 628 w 369"/>
              <a:gd name="T55" fmla="*/ 1447 h 395"/>
              <a:gd name="T56" fmla="*/ 750 w 369"/>
              <a:gd name="T57" fmla="*/ 1606 h 395"/>
              <a:gd name="T58" fmla="*/ 852 w 369"/>
              <a:gd name="T59" fmla="*/ 1418 h 395"/>
              <a:gd name="T60" fmla="*/ 1024 w 369"/>
              <a:gd name="T61" fmla="*/ 1516 h 395"/>
              <a:gd name="T62" fmla="*/ 1060 w 369"/>
              <a:gd name="T63" fmla="*/ 1300 h 395"/>
              <a:gd name="T64" fmla="*/ 1264 w 369"/>
              <a:gd name="T65" fmla="*/ 1325 h 395"/>
              <a:gd name="T66" fmla="*/ 1228 w 369"/>
              <a:gd name="T67" fmla="*/ 1117 h 395"/>
              <a:gd name="T68" fmla="*/ 1432 w 369"/>
              <a:gd name="T69" fmla="*/ 1060 h 395"/>
              <a:gd name="T70" fmla="*/ 1330 w 369"/>
              <a:gd name="T71" fmla="*/ 889 h 395"/>
              <a:gd name="T72" fmla="*/ 865 w 369"/>
              <a:gd name="T73" fmla="*/ 868 h 395"/>
              <a:gd name="T74" fmla="*/ 587 w 369"/>
              <a:gd name="T75" fmla="*/ 697 h 395"/>
              <a:gd name="T76" fmla="*/ 865 w 369"/>
              <a:gd name="T77" fmla="*/ 868 h 39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369" h="395">
                <a:moveTo>
                  <a:pt x="365" y="216"/>
                </a:moveTo>
                <a:cubicBezTo>
                  <a:pt x="369" y="187"/>
                  <a:pt x="369" y="187"/>
                  <a:pt x="369" y="187"/>
                </a:cubicBezTo>
                <a:cubicBezTo>
                  <a:pt x="331" y="180"/>
                  <a:pt x="331" y="180"/>
                  <a:pt x="331" y="180"/>
                </a:cubicBezTo>
                <a:cubicBezTo>
                  <a:pt x="330" y="159"/>
                  <a:pt x="330" y="159"/>
                  <a:pt x="330" y="159"/>
                </a:cubicBezTo>
                <a:cubicBezTo>
                  <a:pt x="367" y="143"/>
                  <a:pt x="367" y="143"/>
                  <a:pt x="367" y="143"/>
                </a:cubicBezTo>
                <a:cubicBezTo>
                  <a:pt x="361" y="117"/>
                  <a:pt x="361" y="117"/>
                  <a:pt x="361" y="117"/>
                </a:cubicBezTo>
                <a:cubicBezTo>
                  <a:pt x="323" y="124"/>
                  <a:pt x="323" y="124"/>
                  <a:pt x="323" y="124"/>
                </a:cubicBezTo>
                <a:cubicBezTo>
                  <a:pt x="315" y="105"/>
                  <a:pt x="315" y="105"/>
                  <a:pt x="315" y="105"/>
                </a:cubicBezTo>
                <a:cubicBezTo>
                  <a:pt x="345" y="79"/>
                  <a:pt x="345" y="79"/>
                  <a:pt x="345" y="79"/>
                </a:cubicBezTo>
                <a:cubicBezTo>
                  <a:pt x="331" y="58"/>
                  <a:pt x="331" y="58"/>
                  <a:pt x="331" y="58"/>
                </a:cubicBezTo>
                <a:cubicBezTo>
                  <a:pt x="297" y="77"/>
                  <a:pt x="297" y="77"/>
                  <a:pt x="297" y="77"/>
                </a:cubicBezTo>
                <a:cubicBezTo>
                  <a:pt x="284" y="64"/>
                  <a:pt x="284" y="64"/>
                  <a:pt x="284" y="64"/>
                </a:cubicBezTo>
                <a:cubicBezTo>
                  <a:pt x="303" y="31"/>
                  <a:pt x="303" y="31"/>
                  <a:pt x="303" y="31"/>
                </a:cubicBezTo>
                <a:cubicBezTo>
                  <a:pt x="283" y="18"/>
                  <a:pt x="283" y="18"/>
                  <a:pt x="283" y="18"/>
                </a:cubicBezTo>
                <a:cubicBezTo>
                  <a:pt x="257" y="46"/>
                  <a:pt x="257" y="46"/>
                  <a:pt x="257" y="46"/>
                </a:cubicBezTo>
                <a:cubicBezTo>
                  <a:pt x="241" y="39"/>
                  <a:pt x="241" y="39"/>
                  <a:pt x="241" y="39"/>
                </a:cubicBezTo>
                <a:cubicBezTo>
                  <a:pt x="248" y="4"/>
                  <a:pt x="248" y="4"/>
                  <a:pt x="248" y="4"/>
                </a:cubicBezTo>
                <a:cubicBezTo>
                  <a:pt x="225" y="0"/>
                  <a:pt x="225" y="0"/>
                  <a:pt x="225" y="0"/>
                </a:cubicBezTo>
                <a:cubicBezTo>
                  <a:pt x="210" y="33"/>
                  <a:pt x="210" y="33"/>
                  <a:pt x="210" y="33"/>
                </a:cubicBezTo>
                <a:cubicBezTo>
                  <a:pt x="191" y="33"/>
                  <a:pt x="191" y="33"/>
                  <a:pt x="191" y="33"/>
                </a:cubicBezTo>
                <a:cubicBezTo>
                  <a:pt x="188" y="0"/>
                  <a:pt x="188" y="0"/>
                  <a:pt x="188" y="0"/>
                </a:cubicBezTo>
                <a:cubicBezTo>
                  <a:pt x="164" y="4"/>
                  <a:pt x="164" y="4"/>
                  <a:pt x="164" y="4"/>
                </a:cubicBezTo>
                <a:cubicBezTo>
                  <a:pt x="160" y="38"/>
                  <a:pt x="160" y="38"/>
                  <a:pt x="160" y="38"/>
                </a:cubicBezTo>
                <a:cubicBezTo>
                  <a:pt x="142" y="45"/>
                  <a:pt x="142" y="45"/>
                  <a:pt x="142" y="45"/>
                </a:cubicBezTo>
                <a:cubicBezTo>
                  <a:pt x="128" y="17"/>
                  <a:pt x="128" y="17"/>
                  <a:pt x="128" y="17"/>
                </a:cubicBezTo>
                <a:cubicBezTo>
                  <a:pt x="107" y="29"/>
                  <a:pt x="107" y="29"/>
                  <a:pt x="107" y="29"/>
                </a:cubicBezTo>
                <a:cubicBezTo>
                  <a:pt x="113" y="60"/>
                  <a:pt x="113" y="60"/>
                  <a:pt x="113" y="60"/>
                </a:cubicBezTo>
                <a:cubicBezTo>
                  <a:pt x="97" y="72"/>
                  <a:pt x="97" y="72"/>
                  <a:pt x="97" y="72"/>
                </a:cubicBezTo>
                <a:cubicBezTo>
                  <a:pt x="75" y="53"/>
                  <a:pt x="75" y="53"/>
                  <a:pt x="75" y="53"/>
                </a:cubicBezTo>
                <a:cubicBezTo>
                  <a:pt x="58" y="71"/>
                  <a:pt x="58" y="71"/>
                  <a:pt x="58" y="71"/>
                </a:cubicBezTo>
                <a:cubicBezTo>
                  <a:pt x="73" y="96"/>
                  <a:pt x="73" y="96"/>
                  <a:pt x="73" y="96"/>
                </a:cubicBezTo>
                <a:cubicBezTo>
                  <a:pt x="62" y="112"/>
                  <a:pt x="62" y="112"/>
                  <a:pt x="62" y="112"/>
                </a:cubicBezTo>
                <a:cubicBezTo>
                  <a:pt x="34" y="103"/>
                  <a:pt x="34" y="103"/>
                  <a:pt x="34" y="103"/>
                </a:cubicBezTo>
                <a:cubicBezTo>
                  <a:pt x="22" y="126"/>
                  <a:pt x="22" y="126"/>
                  <a:pt x="22" y="126"/>
                </a:cubicBezTo>
                <a:cubicBezTo>
                  <a:pt x="45" y="143"/>
                  <a:pt x="45" y="143"/>
                  <a:pt x="45" y="143"/>
                </a:cubicBezTo>
                <a:cubicBezTo>
                  <a:pt x="39" y="161"/>
                  <a:pt x="39" y="161"/>
                  <a:pt x="39" y="161"/>
                </a:cubicBezTo>
                <a:cubicBezTo>
                  <a:pt x="8" y="164"/>
                  <a:pt x="8" y="164"/>
                  <a:pt x="8" y="164"/>
                </a:cubicBezTo>
                <a:cubicBezTo>
                  <a:pt x="2" y="188"/>
                  <a:pt x="2" y="188"/>
                  <a:pt x="2" y="188"/>
                </a:cubicBezTo>
                <a:cubicBezTo>
                  <a:pt x="32" y="195"/>
                  <a:pt x="32" y="195"/>
                  <a:pt x="32" y="195"/>
                </a:cubicBezTo>
                <a:cubicBezTo>
                  <a:pt x="31" y="214"/>
                  <a:pt x="31" y="214"/>
                  <a:pt x="31" y="214"/>
                </a:cubicBezTo>
                <a:cubicBezTo>
                  <a:pt x="0" y="228"/>
                  <a:pt x="0" y="228"/>
                  <a:pt x="0" y="228"/>
                </a:cubicBezTo>
                <a:cubicBezTo>
                  <a:pt x="2" y="253"/>
                  <a:pt x="2" y="253"/>
                  <a:pt x="2" y="253"/>
                </a:cubicBezTo>
                <a:cubicBezTo>
                  <a:pt x="34" y="248"/>
                  <a:pt x="34" y="248"/>
                  <a:pt x="34" y="248"/>
                </a:cubicBezTo>
                <a:cubicBezTo>
                  <a:pt x="39" y="266"/>
                  <a:pt x="39" y="266"/>
                  <a:pt x="39" y="266"/>
                </a:cubicBezTo>
                <a:cubicBezTo>
                  <a:pt x="12" y="290"/>
                  <a:pt x="12" y="290"/>
                  <a:pt x="12" y="290"/>
                </a:cubicBezTo>
                <a:cubicBezTo>
                  <a:pt x="23" y="312"/>
                  <a:pt x="23" y="312"/>
                  <a:pt x="23" y="312"/>
                </a:cubicBezTo>
                <a:cubicBezTo>
                  <a:pt x="53" y="295"/>
                  <a:pt x="53" y="295"/>
                  <a:pt x="53" y="295"/>
                </a:cubicBezTo>
                <a:cubicBezTo>
                  <a:pt x="64" y="310"/>
                  <a:pt x="64" y="310"/>
                  <a:pt x="64" y="310"/>
                </a:cubicBezTo>
                <a:cubicBezTo>
                  <a:pt x="45" y="344"/>
                  <a:pt x="45" y="344"/>
                  <a:pt x="45" y="344"/>
                </a:cubicBezTo>
                <a:cubicBezTo>
                  <a:pt x="62" y="360"/>
                  <a:pt x="62" y="360"/>
                  <a:pt x="62" y="360"/>
                </a:cubicBezTo>
                <a:cubicBezTo>
                  <a:pt x="88" y="332"/>
                  <a:pt x="88" y="332"/>
                  <a:pt x="88" y="332"/>
                </a:cubicBezTo>
                <a:cubicBezTo>
                  <a:pt x="104" y="341"/>
                  <a:pt x="104" y="341"/>
                  <a:pt x="104" y="341"/>
                </a:cubicBezTo>
                <a:cubicBezTo>
                  <a:pt x="95" y="381"/>
                  <a:pt x="95" y="381"/>
                  <a:pt x="95" y="381"/>
                </a:cubicBezTo>
                <a:cubicBezTo>
                  <a:pt x="118" y="389"/>
                  <a:pt x="118" y="389"/>
                  <a:pt x="118" y="389"/>
                </a:cubicBezTo>
                <a:cubicBezTo>
                  <a:pt x="135" y="352"/>
                  <a:pt x="135" y="352"/>
                  <a:pt x="135" y="352"/>
                </a:cubicBezTo>
                <a:cubicBezTo>
                  <a:pt x="154" y="355"/>
                  <a:pt x="154" y="355"/>
                  <a:pt x="154" y="355"/>
                </a:cubicBezTo>
                <a:cubicBezTo>
                  <a:pt x="158" y="395"/>
                  <a:pt x="158" y="395"/>
                  <a:pt x="158" y="395"/>
                </a:cubicBezTo>
                <a:cubicBezTo>
                  <a:pt x="184" y="394"/>
                  <a:pt x="184" y="394"/>
                  <a:pt x="184" y="394"/>
                </a:cubicBezTo>
                <a:cubicBezTo>
                  <a:pt x="189" y="353"/>
                  <a:pt x="189" y="353"/>
                  <a:pt x="189" y="353"/>
                </a:cubicBezTo>
                <a:cubicBezTo>
                  <a:pt x="209" y="348"/>
                  <a:pt x="209" y="348"/>
                  <a:pt x="209" y="348"/>
                </a:cubicBezTo>
                <a:cubicBezTo>
                  <a:pt x="226" y="383"/>
                  <a:pt x="226" y="383"/>
                  <a:pt x="226" y="383"/>
                </a:cubicBezTo>
                <a:cubicBezTo>
                  <a:pt x="251" y="372"/>
                  <a:pt x="251" y="372"/>
                  <a:pt x="251" y="372"/>
                </a:cubicBezTo>
                <a:cubicBezTo>
                  <a:pt x="242" y="332"/>
                  <a:pt x="242" y="332"/>
                  <a:pt x="242" y="332"/>
                </a:cubicBezTo>
                <a:cubicBezTo>
                  <a:pt x="260" y="319"/>
                  <a:pt x="260" y="319"/>
                  <a:pt x="260" y="319"/>
                </a:cubicBezTo>
                <a:cubicBezTo>
                  <a:pt x="289" y="346"/>
                  <a:pt x="289" y="346"/>
                  <a:pt x="289" y="346"/>
                </a:cubicBezTo>
                <a:cubicBezTo>
                  <a:pt x="310" y="325"/>
                  <a:pt x="310" y="325"/>
                  <a:pt x="310" y="325"/>
                </a:cubicBezTo>
                <a:cubicBezTo>
                  <a:pt x="288" y="292"/>
                  <a:pt x="288" y="292"/>
                  <a:pt x="288" y="292"/>
                </a:cubicBezTo>
                <a:cubicBezTo>
                  <a:pt x="301" y="274"/>
                  <a:pt x="301" y="274"/>
                  <a:pt x="301" y="274"/>
                </a:cubicBezTo>
                <a:cubicBezTo>
                  <a:pt x="338" y="287"/>
                  <a:pt x="338" y="287"/>
                  <a:pt x="338" y="287"/>
                </a:cubicBezTo>
                <a:cubicBezTo>
                  <a:pt x="351" y="260"/>
                  <a:pt x="351" y="260"/>
                  <a:pt x="351" y="260"/>
                </a:cubicBezTo>
                <a:cubicBezTo>
                  <a:pt x="319" y="239"/>
                  <a:pt x="319" y="239"/>
                  <a:pt x="319" y="239"/>
                </a:cubicBezTo>
                <a:cubicBezTo>
                  <a:pt x="326" y="218"/>
                  <a:pt x="326" y="218"/>
                  <a:pt x="326" y="218"/>
                </a:cubicBezTo>
                <a:lnTo>
                  <a:pt x="365" y="216"/>
                </a:lnTo>
                <a:close/>
                <a:moveTo>
                  <a:pt x="212" y="213"/>
                </a:moveTo>
                <a:cubicBezTo>
                  <a:pt x="199" y="234"/>
                  <a:pt x="173" y="243"/>
                  <a:pt x="154" y="231"/>
                </a:cubicBezTo>
                <a:cubicBezTo>
                  <a:pt x="135" y="220"/>
                  <a:pt x="131" y="193"/>
                  <a:pt x="144" y="171"/>
                </a:cubicBezTo>
                <a:cubicBezTo>
                  <a:pt x="157" y="149"/>
                  <a:pt x="183" y="141"/>
                  <a:pt x="202" y="153"/>
                </a:cubicBezTo>
                <a:cubicBezTo>
                  <a:pt x="221" y="164"/>
                  <a:pt x="225" y="191"/>
                  <a:pt x="212" y="213"/>
                </a:cubicBezTo>
                <a:close/>
              </a:path>
            </a:pathLst>
          </a:custGeom>
          <a:solidFill>
            <a:srgbClr val="08A810"/>
          </a:solidFill>
          <a:ln w="9525">
            <a:noFill/>
            <a:round/>
          </a:ln>
          <a:effectLst/>
          <a:scene3d>
            <a:camera prst="legacyObliqueBottomRight"/>
            <a:lightRig rig="legacyFlat3" dir="t"/>
          </a:scene3d>
          <a:sp3d extrusionH="227000" prstMaterial="legacyMatte">
            <a:bevelT w="13500" h="13500" prst="angle"/>
            <a:bevelB w="13500" h="13500" prst="angle"/>
            <a:extrusionClr>
              <a:srgbClr val="067C0C"/>
            </a:extrusionClr>
          </a:sp3d>
        </p:spPr>
        <p:txBody>
          <a:bodyPr>
            <a:flatTx/>
          </a:bodyPr>
          <a:lstStyle/>
          <a:p>
            <a:endParaRPr lang="zh-CN" altLang="en-US"/>
          </a:p>
        </p:txBody>
      </p:sp>
      <p:sp>
        <p:nvSpPr>
          <p:cNvPr id="34" name="Freeform 5"/>
          <p:cNvSpPr>
            <a:spLocks noEditPoints="1"/>
          </p:cNvSpPr>
          <p:nvPr/>
        </p:nvSpPr>
        <p:spPr bwMode="auto">
          <a:xfrm>
            <a:off x="2525017" y="1915194"/>
            <a:ext cx="1068388" cy="1003300"/>
          </a:xfrm>
          <a:custGeom>
            <a:avLst/>
            <a:gdLst>
              <a:gd name="T0" fmla="*/ 595 w 171"/>
              <a:gd name="T1" fmla="*/ 338 h 185"/>
              <a:gd name="T2" fmla="*/ 697 w 171"/>
              <a:gd name="T3" fmla="*/ 285 h 185"/>
              <a:gd name="T4" fmla="*/ 685 w 171"/>
              <a:gd name="T5" fmla="*/ 196 h 185"/>
              <a:gd name="T6" fmla="*/ 579 w 171"/>
              <a:gd name="T7" fmla="*/ 220 h 185"/>
              <a:gd name="T8" fmla="*/ 550 w 171"/>
              <a:gd name="T9" fmla="*/ 171 h 185"/>
              <a:gd name="T10" fmla="*/ 607 w 171"/>
              <a:gd name="T11" fmla="*/ 69 h 185"/>
              <a:gd name="T12" fmla="*/ 542 w 171"/>
              <a:gd name="T13" fmla="*/ 24 h 185"/>
              <a:gd name="T14" fmla="*/ 465 w 171"/>
              <a:gd name="T15" fmla="*/ 110 h 185"/>
              <a:gd name="T16" fmla="*/ 408 w 171"/>
              <a:gd name="T17" fmla="*/ 102 h 185"/>
              <a:gd name="T18" fmla="*/ 399 w 171"/>
              <a:gd name="T19" fmla="*/ 0 h 185"/>
              <a:gd name="T20" fmla="*/ 314 w 171"/>
              <a:gd name="T21" fmla="*/ 20 h 185"/>
              <a:gd name="T22" fmla="*/ 293 w 171"/>
              <a:gd name="T23" fmla="*/ 122 h 185"/>
              <a:gd name="T24" fmla="*/ 236 w 171"/>
              <a:gd name="T25" fmla="*/ 159 h 185"/>
              <a:gd name="T26" fmla="*/ 171 w 171"/>
              <a:gd name="T27" fmla="*/ 102 h 185"/>
              <a:gd name="T28" fmla="*/ 106 w 171"/>
              <a:gd name="T29" fmla="*/ 171 h 185"/>
              <a:gd name="T30" fmla="*/ 147 w 171"/>
              <a:gd name="T31" fmla="*/ 249 h 185"/>
              <a:gd name="T32" fmla="*/ 114 w 171"/>
              <a:gd name="T33" fmla="*/ 310 h 185"/>
              <a:gd name="T34" fmla="*/ 20 w 171"/>
              <a:gd name="T35" fmla="*/ 326 h 185"/>
              <a:gd name="T36" fmla="*/ 0 w 171"/>
              <a:gd name="T37" fmla="*/ 416 h 185"/>
              <a:gd name="T38" fmla="*/ 86 w 171"/>
              <a:gd name="T39" fmla="*/ 432 h 185"/>
              <a:gd name="T40" fmla="*/ 94 w 171"/>
              <a:gd name="T41" fmla="*/ 493 h 185"/>
              <a:gd name="T42" fmla="*/ 12 w 171"/>
              <a:gd name="T43" fmla="*/ 571 h 185"/>
              <a:gd name="T44" fmla="*/ 45 w 171"/>
              <a:gd name="T45" fmla="*/ 644 h 185"/>
              <a:gd name="T46" fmla="*/ 143 w 171"/>
              <a:gd name="T47" fmla="*/ 587 h 185"/>
              <a:gd name="T48" fmla="*/ 183 w 171"/>
              <a:gd name="T49" fmla="*/ 624 h 185"/>
              <a:gd name="T50" fmla="*/ 155 w 171"/>
              <a:gd name="T51" fmla="*/ 738 h 185"/>
              <a:gd name="T52" fmla="*/ 236 w 171"/>
              <a:gd name="T53" fmla="*/ 754 h 185"/>
              <a:gd name="T54" fmla="*/ 289 w 171"/>
              <a:gd name="T55" fmla="*/ 648 h 185"/>
              <a:gd name="T56" fmla="*/ 351 w 171"/>
              <a:gd name="T57" fmla="*/ 640 h 185"/>
              <a:gd name="T58" fmla="*/ 395 w 171"/>
              <a:gd name="T59" fmla="*/ 730 h 185"/>
              <a:gd name="T60" fmla="*/ 481 w 171"/>
              <a:gd name="T61" fmla="*/ 685 h 185"/>
              <a:gd name="T62" fmla="*/ 465 w 171"/>
              <a:gd name="T63" fmla="*/ 579 h 185"/>
              <a:gd name="T64" fmla="*/ 518 w 171"/>
              <a:gd name="T65" fmla="*/ 526 h 185"/>
              <a:gd name="T66" fmla="*/ 611 w 171"/>
              <a:gd name="T67" fmla="*/ 550 h 185"/>
              <a:gd name="T68" fmla="*/ 660 w 171"/>
              <a:gd name="T69" fmla="*/ 461 h 185"/>
              <a:gd name="T70" fmla="*/ 579 w 171"/>
              <a:gd name="T71" fmla="*/ 408 h 185"/>
              <a:gd name="T72" fmla="*/ 595 w 171"/>
              <a:gd name="T73" fmla="*/ 338 h 185"/>
              <a:gd name="T74" fmla="*/ 391 w 171"/>
              <a:gd name="T75" fmla="*/ 408 h 185"/>
              <a:gd name="T76" fmla="*/ 281 w 171"/>
              <a:gd name="T77" fmla="*/ 440 h 185"/>
              <a:gd name="T78" fmla="*/ 261 w 171"/>
              <a:gd name="T79" fmla="*/ 326 h 185"/>
              <a:gd name="T80" fmla="*/ 375 w 171"/>
              <a:gd name="T81" fmla="*/ 289 h 185"/>
              <a:gd name="T82" fmla="*/ 391 w 171"/>
              <a:gd name="T83" fmla="*/ 408 h 1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71" h="185">
                <a:moveTo>
                  <a:pt x="146" y="83"/>
                </a:moveTo>
                <a:cubicBezTo>
                  <a:pt x="171" y="70"/>
                  <a:pt x="171" y="70"/>
                  <a:pt x="171" y="70"/>
                </a:cubicBezTo>
                <a:cubicBezTo>
                  <a:pt x="168" y="48"/>
                  <a:pt x="168" y="48"/>
                  <a:pt x="168" y="48"/>
                </a:cubicBezTo>
                <a:cubicBezTo>
                  <a:pt x="142" y="54"/>
                  <a:pt x="142" y="54"/>
                  <a:pt x="142" y="54"/>
                </a:cubicBezTo>
                <a:cubicBezTo>
                  <a:pt x="135" y="42"/>
                  <a:pt x="135" y="42"/>
                  <a:pt x="135" y="42"/>
                </a:cubicBezTo>
                <a:cubicBezTo>
                  <a:pt x="149" y="17"/>
                  <a:pt x="149" y="17"/>
                  <a:pt x="149" y="17"/>
                </a:cubicBezTo>
                <a:cubicBezTo>
                  <a:pt x="133" y="6"/>
                  <a:pt x="133" y="6"/>
                  <a:pt x="133" y="6"/>
                </a:cubicBezTo>
                <a:cubicBezTo>
                  <a:pt x="114" y="27"/>
                  <a:pt x="114" y="27"/>
                  <a:pt x="114" y="27"/>
                </a:cubicBezTo>
                <a:cubicBezTo>
                  <a:pt x="100" y="25"/>
                  <a:pt x="100" y="25"/>
                  <a:pt x="100" y="25"/>
                </a:cubicBezTo>
                <a:cubicBezTo>
                  <a:pt x="98" y="0"/>
                  <a:pt x="98" y="0"/>
                  <a:pt x="98" y="0"/>
                </a:cubicBezTo>
                <a:cubicBezTo>
                  <a:pt x="77" y="5"/>
                  <a:pt x="77" y="5"/>
                  <a:pt x="77" y="5"/>
                </a:cubicBezTo>
                <a:cubicBezTo>
                  <a:pt x="72" y="30"/>
                  <a:pt x="72" y="30"/>
                  <a:pt x="72" y="30"/>
                </a:cubicBezTo>
                <a:cubicBezTo>
                  <a:pt x="58" y="39"/>
                  <a:pt x="58" y="39"/>
                  <a:pt x="58" y="39"/>
                </a:cubicBezTo>
                <a:cubicBezTo>
                  <a:pt x="42" y="25"/>
                  <a:pt x="42" y="25"/>
                  <a:pt x="42" y="25"/>
                </a:cubicBezTo>
                <a:cubicBezTo>
                  <a:pt x="26" y="42"/>
                  <a:pt x="26" y="42"/>
                  <a:pt x="26" y="42"/>
                </a:cubicBezTo>
                <a:cubicBezTo>
                  <a:pt x="36" y="61"/>
                  <a:pt x="36" y="61"/>
                  <a:pt x="36" y="61"/>
                </a:cubicBezTo>
                <a:cubicBezTo>
                  <a:pt x="28" y="76"/>
                  <a:pt x="28" y="76"/>
                  <a:pt x="28" y="76"/>
                </a:cubicBezTo>
                <a:cubicBezTo>
                  <a:pt x="5" y="80"/>
                  <a:pt x="5" y="80"/>
                  <a:pt x="5" y="80"/>
                </a:cubicBezTo>
                <a:cubicBezTo>
                  <a:pt x="0" y="102"/>
                  <a:pt x="0" y="102"/>
                  <a:pt x="0" y="102"/>
                </a:cubicBezTo>
                <a:cubicBezTo>
                  <a:pt x="21" y="106"/>
                  <a:pt x="21" y="106"/>
                  <a:pt x="21" y="106"/>
                </a:cubicBezTo>
                <a:cubicBezTo>
                  <a:pt x="23" y="121"/>
                  <a:pt x="23" y="121"/>
                  <a:pt x="23" y="121"/>
                </a:cubicBezTo>
                <a:cubicBezTo>
                  <a:pt x="3" y="140"/>
                  <a:pt x="3" y="140"/>
                  <a:pt x="3" y="140"/>
                </a:cubicBezTo>
                <a:cubicBezTo>
                  <a:pt x="11" y="158"/>
                  <a:pt x="11" y="158"/>
                  <a:pt x="11" y="158"/>
                </a:cubicBezTo>
                <a:cubicBezTo>
                  <a:pt x="35" y="144"/>
                  <a:pt x="35" y="144"/>
                  <a:pt x="35" y="144"/>
                </a:cubicBezTo>
                <a:cubicBezTo>
                  <a:pt x="45" y="153"/>
                  <a:pt x="45" y="153"/>
                  <a:pt x="45" y="153"/>
                </a:cubicBezTo>
                <a:cubicBezTo>
                  <a:pt x="38" y="181"/>
                  <a:pt x="38" y="181"/>
                  <a:pt x="38" y="181"/>
                </a:cubicBezTo>
                <a:cubicBezTo>
                  <a:pt x="58" y="185"/>
                  <a:pt x="58" y="185"/>
                  <a:pt x="58" y="185"/>
                </a:cubicBezTo>
                <a:cubicBezTo>
                  <a:pt x="71" y="159"/>
                  <a:pt x="71" y="159"/>
                  <a:pt x="71" y="159"/>
                </a:cubicBezTo>
                <a:cubicBezTo>
                  <a:pt x="86" y="157"/>
                  <a:pt x="86" y="157"/>
                  <a:pt x="86" y="157"/>
                </a:cubicBezTo>
                <a:cubicBezTo>
                  <a:pt x="97" y="179"/>
                  <a:pt x="97" y="179"/>
                  <a:pt x="97" y="179"/>
                </a:cubicBezTo>
                <a:cubicBezTo>
                  <a:pt x="118" y="168"/>
                  <a:pt x="118" y="168"/>
                  <a:pt x="118" y="168"/>
                </a:cubicBezTo>
                <a:cubicBezTo>
                  <a:pt x="114" y="142"/>
                  <a:pt x="114" y="142"/>
                  <a:pt x="114" y="142"/>
                </a:cubicBezTo>
                <a:cubicBezTo>
                  <a:pt x="127" y="129"/>
                  <a:pt x="127" y="129"/>
                  <a:pt x="127" y="129"/>
                </a:cubicBezTo>
                <a:cubicBezTo>
                  <a:pt x="150" y="135"/>
                  <a:pt x="150" y="135"/>
                  <a:pt x="150" y="135"/>
                </a:cubicBezTo>
                <a:cubicBezTo>
                  <a:pt x="162" y="113"/>
                  <a:pt x="162" y="113"/>
                  <a:pt x="162" y="113"/>
                </a:cubicBezTo>
                <a:cubicBezTo>
                  <a:pt x="142" y="100"/>
                  <a:pt x="142" y="100"/>
                  <a:pt x="142" y="100"/>
                </a:cubicBezTo>
                <a:lnTo>
                  <a:pt x="146" y="83"/>
                </a:lnTo>
                <a:close/>
                <a:moveTo>
                  <a:pt x="96" y="100"/>
                </a:moveTo>
                <a:cubicBezTo>
                  <a:pt x="90" y="110"/>
                  <a:pt x="78" y="114"/>
                  <a:pt x="69" y="108"/>
                </a:cubicBezTo>
                <a:cubicBezTo>
                  <a:pt x="60" y="103"/>
                  <a:pt x="58" y="90"/>
                  <a:pt x="64" y="80"/>
                </a:cubicBezTo>
                <a:cubicBezTo>
                  <a:pt x="70" y="70"/>
                  <a:pt x="83" y="66"/>
                  <a:pt x="92" y="71"/>
                </a:cubicBezTo>
                <a:cubicBezTo>
                  <a:pt x="101" y="77"/>
                  <a:pt x="103" y="89"/>
                  <a:pt x="96" y="100"/>
                </a:cubicBezTo>
                <a:close/>
              </a:path>
            </a:pathLst>
          </a:custGeom>
          <a:gradFill rotWithShape="1">
            <a:gsLst>
              <a:gs pos="0">
                <a:srgbClr val="808080"/>
              </a:gs>
              <a:gs pos="100000">
                <a:srgbClr val="C0C0C0"/>
              </a:gs>
            </a:gsLst>
            <a:lin ang="18900000" scaled="1"/>
          </a:gradFill>
          <a:ln w="9525">
            <a:round/>
          </a:ln>
          <a:effectLst/>
          <a:scene3d>
            <a:camera prst="legacyObliqueBottomRight"/>
            <a:lightRig rig="legacyFlat4" dir="b"/>
          </a:scene3d>
          <a:sp3d extrusionH="201600" prstMaterial="legacyMatte">
            <a:bevelT w="13500" h="13500" prst="angle"/>
            <a:bevelB w="13500" h="13500" prst="angle"/>
            <a:extrusionClr>
              <a:schemeClr val="bg2"/>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endParaRPr lang="zh-CN" altLang="en-US"/>
          </a:p>
        </p:txBody>
      </p:sp>
      <p:sp>
        <p:nvSpPr>
          <p:cNvPr id="35" name="Freeform 6"/>
          <p:cNvSpPr>
            <a:spLocks noEditPoints="1"/>
          </p:cNvSpPr>
          <p:nvPr/>
        </p:nvSpPr>
        <p:spPr bwMode="auto">
          <a:xfrm>
            <a:off x="5344417" y="1115094"/>
            <a:ext cx="1676400" cy="1544638"/>
          </a:xfrm>
          <a:custGeom>
            <a:avLst/>
            <a:gdLst>
              <a:gd name="T0" fmla="*/ 1217 w 304"/>
              <a:gd name="T1" fmla="*/ 673 h 285"/>
              <a:gd name="T2" fmla="*/ 1241 w 304"/>
              <a:gd name="T3" fmla="*/ 550 h 285"/>
              <a:gd name="T4" fmla="*/ 1094 w 304"/>
              <a:gd name="T5" fmla="*/ 522 h 285"/>
              <a:gd name="T6" fmla="*/ 1082 w 304"/>
              <a:gd name="T7" fmla="*/ 432 h 285"/>
              <a:gd name="T8" fmla="*/ 1217 w 304"/>
              <a:gd name="T9" fmla="*/ 359 h 285"/>
              <a:gd name="T10" fmla="*/ 1172 w 304"/>
              <a:gd name="T11" fmla="*/ 253 h 285"/>
              <a:gd name="T12" fmla="*/ 1025 w 304"/>
              <a:gd name="T13" fmla="*/ 298 h 285"/>
              <a:gd name="T14" fmla="*/ 967 w 304"/>
              <a:gd name="T15" fmla="*/ 232 h 285"/>
              <a:gd name="T16" fmla="*/ 1045 w 304"/>
              <a:gd name="T17" fmla="*/ 114 h 285"/>
              <a:gd name="T18" fmla="*/ 951 w 304"/>
              <a:gd name="T19" fmla="*/ 53 h 285"/>
              <a:gd name="T20" fmla="*/ 845 w 304"/>
              <a:gd name="T21" fmla="*/ 151 h 285"/>
              <a:gd name="T22" fmla="*/ 759 w 304"/>
              <a:gd name="T23" fmla="*/ 126 h 285"/>
              <a:gd name="T24" fmla="*/ 767 w 304"/>
              <a:gd name="T25" fmla="*/ 0 h 285"/>
              <a:gd name="T26" fmla="*/ 649 w 304"/>
              <a:gd name="T27" fmla="*/ 0 h 285"/>
              <a:gd name="T28" fmla="*/ 604 w 304"/>
              <a:gd name="T29" fmla="*/ 122 h 285"/>
              <a:gd name="T30" fmla="*/ 514 w 304"/>
              <a:gd name="T31" fmla="*/ 139 h 285"/>
              <a:gd name="T32" fmla="*/ 457 w 304"/>
              <a:gd name="T33" fmla="*/ 41 h 285"/>
              <a:gd name="T34" fmla="*/ 347 w 304"/>
              <a:gd name="T35" fmla="*/ 90 h 285"/>
              <a:gd name="T36" fmla="*/ 367 w 304"/>
              <a:gd name="T37" fmla="*/ 204 h 285"/>
              <a:gd name="T38" fmla="*/ 298 w 304"/>
              <a:gd name="T39" fmla="*/ 261 h 285"/>
              <a:gd name="T40" fmla="*/ 192 w 304"/>
              <a:gd name="T41" fmla="*/ 208 h 285"/>
              <a:gd name="T42" fmla="*/ 114 w 304"/>
              <a:gd name="T43" fmla="*/ 298 h 285"/>
              <a:gd name="T44" fmla="*/ 196 w 304"/>
              <a:gd name="T45" fmla="*/ 379 h 285"/>
              <a:gd name="T46" fmla="*/ 155 w 304"/>
              <a:gd name="T47" fmla="*/ 457 h 285"/>
              <a:gd name="T48" fmla="*/ 29 w 304"/>
              <a:gd name="T49" fmla="*/ 465 h 285"/>
              <a:gd name="T50" fmla="*/ 0 w 304"/>
              <a:gd name="T51" fmla="*/ 571 h 285"/>
              <a:gd name="T52" fmla="*/ 122 w 304"/>
              <a:gd name="T53" fmla="*/ 599 h 285"/>
              <a:gd name="T54" fmla="*/ 122 w 304"/>
              <a:gd name="T55" fmla="*/ 681 h 285"/>
              <a:gd name="T56" fmla="*/ 4 w 304"/>
              <a:gd name="T57" fmla="*/ 750 h 285"/>
              <a:gd name="T58" fmla="*/ 37 w 304"/>
              <a:gd name="T59" fmla="*/ 852 h 285"/>
              <a:gd name="T60" fmla="*/ 167 w 304"/>
              <a:gd name="T61" fmla="*/ 815 h 285"/>
              <a:gd name="T62" fmla="*/ 216 w 304"/>
              <a:gd name="T63" fmla="*/ 885 h 285"/>
              <a:gd name="T64" fmla="*/ 139 w 304"/>
              <a:gd name="T65" fmla="*/ 1003 h 285"/>
              <a:gd name="T66" fmla="*/ 225 w 304"/>
              <a:gd name="T67" fmla="*/ 1072 h 285"/>
              <a:gd name="T68" fmla="*/ 331 w 304"/>
              <a:gd name="T69" fmla="*/ 974 h 285"/>
              <a:gd name="T70" fmla="*/ 412 w 304"/>
              <a:gd name="T71" fmla="*/ 1011 h 285"/>
              <a:gd name="T72" fmla="*/ 400 w 304"/>
              <a:gd name="T73" fmla="*/ 1150 h 285"/>
              <a:gd name="T74" fmla="*/ 523 w 304"/>
              <a:gd name="T75" fmla="*/ 1162 h 285"/>
              <a:gd name="T76" fmla="*/ 572 w 304"/>
              <a:gd name="T77" fmla="*/ 1027 h 285"/>
              <a:gd name="T78" fmla="*/ 665 w 304"/>
              <a:gd name="T79" fmla="*/ 1015 h 285"/>
              <a:gd name="T80" fmla="*/ 735 w 304"/>
              <a:gd name="T81" fmla="*/ 1138 h 285"/>
              <a:gd name="T82" fmla="*/ 857 w 304"/>
              <a:gd name="T83" fmla="*/ 1089 h 285"/>
              <a:gd name="T84" fmla="*/ 825 w 304"/>
              <a:gd name="T85" fmla="*/ 954 h 285"/>
              <a:gd name="T86" fmla="*/ 906 w 304"/>
              <a:gd name="T87" fmla="*/ 897 h 285"/>
              <a:gd name="T88" fmla="*/ 1037 w 304"/>
              <a:gd name="T89" fmla="*/ 962 h 285"/>
              <a:gd name="T90" fmla="*/ 1123 w 304"/>
              <a:gd name="T91" fmla="*/ 864 h 285"/>
              <a:gd name="T92" fmla="*/ 1021 w 304"/>
              <a:gd name="T93" fmla="*/ 767 h 285"/>
              <a:gd name="T94" fmla="*/ 1061 w 304"/>
              <a:gd name="T95" fmla="*/ 681 h 285"/>
              <a:gd name="T96" fmla="*/ 1217 w 304"/>
              <a:gd name="T97" fmla="*/ 673 h 285"/>
              <a:gd name="T98" fmla="*/ 714 w 304"/>
              <a:gd name="T99" fmla="*/ 762 h 285"/>
              <a:gd name="T100" fmla="*/ 376 w 304"/>
              <a:gd name="T101" fmla="*/ 701 h 285"/>
              <a:gd name="T102" fmla="*/ 486 w 304"/>
              <a:gd name="T103" fmla="*/ 375 h 285"/>
              <a:gd name="T104" fmla="*/ 821 w 304"/>
              <a:gd name="T105" fmla="*/ 436 h 285"/>
              <a:gd name="T106" fmla="*/ 714 w 304"/>
              <a:gd name="T107" fmla="*/ 762 h 28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04" h="285">
                <a:moveTo>
                  <a:pt x="298" y="165"/>
                </a:moveTo>
                <a:cubicBezTo>
                  <a:pt x="304" y="135"/>
                  <a:pt x="304" y="135"/>
                  <a:pt x="304" y="135"/>
                </a:cubicBezTo>
                <a:cubicBezTo>
                  <a:pt x="268" y="128"/>
                  <a:pt x="268" y="128"/>
                  <a:pt x="268" y="128"/>
                </a:cubicBezTo>
                <a:cubicBezTo>
                  <a:pt x="265" y="106"/>
                  <a:pt x="265" y="106"/>
                  <a:pt x="265" y="106"/>
                </a:cubicBezTo>
                <a:cubicBezTo>
                  <a:pt x="298" y="88"/>
                  <a:pt x="298" y="88"/>
                  <a:pt x="298" y="88"/>
                </a:cubicBezTo>
                <a:cubicBezTo>
                  <a:pt x="287" y="62"/>
                  <a:pt x="287" y="62"/>
                  <a:pt x="287" y="62"/>
                </a:cubicBezTo>
                <a:cubicBezTo>
                  <a:pt x="251" y="73"/>
                  <a:pt x="251" y="73"/>
                  <a:pt x="251" y="73"/>
                </a:cubicBezTo>
                <a:cubicBezTo>
                  <a:pt x="237" y="57"/>
                  <a:pt x="237" y="57"/>
                  <a:pt x="237" y="57"/>
                </a:cubicBezTo>
                <a:cubicBezTo>
                  <a:pt x="256" y="28"/>
                  <a:pt x="256" y="28"/>
                  <a:pt x="256" y="28"/>
                </a:cubicBezTo>
                <a:cubicBezTo>
                  <a:pt x="233" y="13"/>
                  <a:pt x="233" y="13"/>
                  <a:pt x="233" y="13"/>
                </a:cubicBezTo>
                <a:cubicBezTo>
                  <a:pt x="207" y="37"/>
                  <a:pt x="207" y="37"/>
                  <a:pt x="207" y="37"/>
                </a:cubicBezTo>
                <a:cubicBezTo>
                  <a:pt x="186" y="31"/>
                  <a:pt x="186" y="31"/>
                  <a:pt x="186" y="31"/>
                </a:cubicBezTo>
                <a:cubicBezTo>
                  <a:pt x="188" y="0"/>
                  <a:pt x="188" y="0"/>
                  <a:pt x="188" y="0"/>
                </a:cubicBezTo>
                <a:cubicBezTo>
                  <a:pt x="159" y="0"/>
                  <a:pt x="159" y="0"/>
                  <a:pt x="159" y="0"/>
                </a:cubicBezTo>
                <a:cubicBezTo>
                  <a:pt x="148" y="30"/>
                  <a:pt x="148" y="30"/>
                  <a:pt x="148" y="30"/>
                </a:cubicBezTo>
                <a:cubicBezTo>
                  <a:pt x="126" y="34"/>
                  <a:pt x="126" y="34"/>
                  <a:pt x="126" y="34"/>
                </a:cubicBezTo>
                <a:cubicBezTo>
                  <a:pt x="112" y="10"/>
                  <a:pt x="112" y="10"/>
                  <a:pt x="112" y="10"/>
                </a:cubicBezTo>
                <a:cubicBezTo>
                  <a:pt x="85" y="22"/>
                  <a:pt x="85" y="22"/>
                  <a:pt x="85" y="22"/>
                </a:cubicBezTo>
                <a:cubicBezTo>
                  <a:pt x="90" y="50"/>
                  <a:pt x="90" y="50"/>
                  <a:pt x="90" y="50"/>
                </a:cubicBezTo>
                <a:cubicBezTo>
                  <a:pt x="73" y="64"/>
                  <a:pt x="73" y="64"/>
                  <a:pt x="73" y="64"/>
                </a:cubicBezTo>
                <a:cubicBezTo>
                  <a:pt x="47" y="51"/>
                  <a:pt x="47" y="51"/>
                  <a:pt x="47" y="51"/>
                </a:cubicBezTo>
                <a:cubicBezTo>
                  <a:pt x="28" y="73"/>
                  <a:pt x="28" y="73"/>
                  <a:pt x="28" y="73"/>
                </a:cubicBezTo>
                <a:cubicBezTo>
                  <a:pt x="48" y="93"/>
                  <a:pt x="48" y="93"/>
                  <a:pt x="48" y="93"/>
                </a:cubicBezTo>
                <a:cubicBezTo>
                  <a:pt x="38" y="112"/>
                  <a:pt x="38" y="112"/>
                  <a:pt x="38" y="112"/>
                </a:cubicBezTo>
                <a:cubicBezTo>
                  <a:pt x="7" y="114"/>
                  <a:pt x="7" y="114"/>
                  <a:pt x="7" y="114"/>
                </a:cubicBezTo>
                <a:cubicBezTo>
                  <a:pt x="0" y="140"/>
                  <a:pt x="0" y="140"/>
                  <a:pt x="0" y="140"/>
                </a:cubicBezTo>
                <a:cubicBezTo>
                  <a:pt x="30" y="147"/>
                  <a:pt x="30" y="147"/>
                  <a:pt x="30" y="147"/>
                </a:cubicBezTo>
                <a:cubicBezTo>
                  <a:pt x="30" y="167"/>
                  <a:pt x="30" y="167"/>
                  <a:pt x="30" y="167"/>
                </a:cubicBezTo>
                <a:cubicBezTo>
                  <a:pt x="1" y="184"/>
                  <a:pt x="1" y="184"/>
                  <a:pt x="1" y="184"/>
                </a:cubicBezTo>
                <a:cubicBezTo>
                  <a:pt x="9" y="209"/>
                  <a:pt x="9" y="209"/>
                  <a:pt x="9" y="209"/>
                </a:cubicBezTo>
                <a:cubicBezTo>
                  <a:pt x="41" y="200"/>
                  <a:pt x="41" y="200"/>
                  <a:pt x="41" y="200"/>
                </a:cubicBezTo>
                <a:cubicBezTo>
                  <a:pt x="53" y="217"/>
                  <a:pt x="53" y="217"/>
                  <a:pt x="53" y="217"/>
                </a:cubicBezTo>
                <a:cubicBezTo>
                  <a:pt x="34" y="246"/>
                  <a:pt x="34" y="246"/>
                  <a:pt x="34" y="246"/>
                </a:cubicBezTo>
                <a:cubicBezTo>
                  <a:pt x="55" y="263"/>
                  <a:pt x="55" y="263"/>
                  <a:pt x="55" y="263"/>
                </a:cubicBezTo>
                <a:cubicBezTo>
                  <a:pt x="81" y="239"/>
                  <a:pt x="81" y="239"/>
                  <a:pt x="81" y="239"/>
                </a:cubicBezTo>
                <a:cubicBezTo>
                  <a:pt x="101" y="248"/>
                  <a:pt x="101" y="248"/>
                  <a:pt x="101" y="248"/>
                </a:cubicBezTo>
                <a:cubicBezTo>
                  <a:pt x="98" y="282"/>
                  <a:pt x="98" y="282"/>
                  <a:pt x="98" y="282"/>
                </a:cubicBezTo>
                <a:cubicBezTo>
                  <a:pt x="128" y="285"/>
                  <a:pt x="128" y="285"/>
                  <a:pt x="128" y="285"/>
                </a:cubicBezTo>
                <a:cubicBezTo>
                  <a:pt x="140" y="252"/>
                  <a:pt x="140" y="252"/>
                  <a:pt x="140" y="252"/>
                </a:cubicBezTo>
                <a:cubicBezTo>
                  <a:pt x="163" y="249"/>
                  <a:pt x="163" y="249"/>
                  <a:pt x="163" y="249"/>
                </a:cubicBezTo>
                <a:cubicBezTo>
                  <a:pt x="180" y="279"/>
                  <a:pt x="180" y="279"/>
                  <a:pt x="180" y="279"/>
                </a:cubicBezTo>
                <a:cubicBezTo>
                  <a:pt x="210" y="267"/>
                  <a:pt x="210" y="267"/>
                  <a:pt x="210" y="267"/>
                </a:cubicBezTo>
                <a:cubicBezTo>
                  <a:pt x="202" y="234"/>
                  <a:pt x="202" y="234"/>
                  <a:pt x="202" y="234"/>
                </a:cubicBezTo>
                <a:cubicBezTo>
                  <a:pt x="222" y="220"/>
                  <a:pt x="222" y="220"/>
                  <a:pt x="222" y="220"/>
                </a:cubicBezTo>
                <a:cubicBezTo>
                  <a:pt x="254" y="236"/>
                  <a:pt x="254" y="236"/>
                  <a:pt x="254" y="236"/>
                </a:cubicBezTo>
                <a:cubicBezTo>
                  <a:pt x="275" y="212"/>
                  <a:pt x="275" y="212"/>
                  <a:pt x="275" y="212"/>
                </a:cubicBezTo>
                <a:cubicBezTo>
                  <a:pt x="250" y="188"/>
                  <a:pt x="250" y="188"/>
                  <a:pt x="250" y="188"/>
                </a:cubicBezTo>
                <a:cubicBezTo>
                  <a:pt x="260" y="167"/>
                  <a:pt x="260" y="167"/>
                  <a:pt x="260" y="167"/>
                </a:cubicBezTo>
                <a:lnTo>
                  <a:pt x="298" y="165"/>
                </a:lnTo>
                <a:close/>
                <a:moveTo>
                  <a:pt x="175" y="187"/>
                </a:moveTo>
                <a:cubicBezTo>
                  <a:pt x="145" y="205"/>
                  <a:pt x="108" y="198"/>
                  <a:pt x="92" y="172"/>
                </a:cubicBezTo>
                <a:cubicBezTo>
                  <a:pt x="77" y="145"/>
                  <a:pt x="89" y="110"/>
                  <a:pt x="119" y="92"/>
                </a:cubicBezTo>
                <a:cubicBezTo>
                  <a:pt x="149" y="75"/>
                  <a:pt x="185" y="81"/>
                  <a:pt x="201" y="107"/>
                </a:cubicBezTo>
                <a:cubicBezTo>
                  <a:pt x="216" y="134"/>
                  <a:pt x="205" y="169"/>
                  <a:pt x="175" y="187"/>
                </a:cubicBezTo>
                <a:close/>
              </a:path>
            </a:pathLst>
          </a:custGeom>
          <a:gradFill rotWithShape="1">
            <a:gsLst>
              <a:gs pos="0">
                <a:srgbClr val="C0C0C0"/>
              </a:gs>
              <a:gs pos="100000">
                <a:srgbClr val="FFFFFF"/>
              </a:gs>
            </a:gsLst>
            <a:lin ang="18900000" scaled="1"/>
          </a:gradFill>
          <a:ln w="9525">
            <a:round/>
          </a:ln>
          <a:effectLst/>
          <a:scene3d>
            <a:camera prst="legacyObliqueBottomRight"/>
            <a:lightRig rig="legacyFlat4" dir="b"/>
          </a:scene3d>
          <a:sp3d extrusionH="252400" prstMaterial="legacyMatte">
            <a:bevelT w="13500" h="13500" prst="angle"/>
            <a:bevelB w="13500" h="13500" prst="angle"/>
            <a:extrusionClr>
              <a:srgbClr val="FFFFFF"/>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endParaRPr lang="zh-CN" altLang="en-US"/>
          </a:p>
        </p:txBody>
      </p:sp>
      <p:sp>
        <p:nvSpPr>
          <p:cNvPr id="36" name="Rectangle 7"/>
          <p:cNvSpPr>
            <a:spLocks noChangeArrowheads="1"/>
          </p:cNvSpPr>
          <p:nvPr/>
        </p:nvSpPr>
        <p:spPr bwMode="auto">
          <a:xfrm>
            <a:off x="688280" y="3669382"/>
            <a:ext cx="2446337" cy="757130"/>
          </a:xfrm>
          <a:prstGeom prst="rect">
            <a:avLst/>
          </a:prstGeom>
          <a:noFill/>
          <a:ln>
            <a:noFill/>
          </a:ln>
          <a:effectLst/>
          <a:extLst>
            <a:ext uri="{909E8E84-426E-40DD-AFC4-6F175D3DCCD1}">
              <a14:hiddenFill xmlns:a14="http://schemas.microsoft.com/office/drawing/2010/main">
                <a:solidFill>
                  <a:srgbClr val="007EEA"/>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auto">
              <a:lnSpc>
                <a:spcPct val="120000"/>
              </a:lnSpc>
              <a:spcBef>
                <a:spcPts val="0"/>
              </a:spcBef>
              <a:spcAft>
                <a:spcPts val="0"/>
              </a:spcAft>
              <a:defRPr/>
            </a:pPr>
            <a:r>
              <a:rPr lang="zh-CN" altLang="en-US" sz="1200">
                <a:solidFill>
                  <a:srgbClr val="067C0C"/>
                </a:solidFill>
                <a:latin typeface="+mn-ea"/>
                <a:ea typeface="+mn-ea"/>
              </a:rPr>
              <a:t>单击此处添加段落文字内容</a:t>
            </a:r>
          </a:p>
          <a:p>
            <a:pPr fontAlgn="auto">
              <a:lnSpc>
                <a:spcPct val="120000"/>
              </a:lnSpc>
              <a:spcBef>
                <a:spcPts val="0"/>
              </a:spcBef>
              <a:spcAft>
                <a:spcPts val="0"/>
              </a:spcAft>
              <a:defRPr/>
            </a:pPr>
            <a:r>
              <a:rPr lang="zh-CN" altLang="en-US" sz="1200">
                <a:solidFill>
                  <a:srgbClr val="067C0C"/>
                </a:solidFill>
                <a:latin typeface="+mn-ea"/>
                <a:ea typeface="+mn-ea"/>
              </a:rPr>
              <a:t>单击此处添加段落文字内容</a:t>
            </a:r>
          </a:p>
          <a:p>
            <a:pPr fontAlgn="auto">
              <a:lnSpc>
                <a:spcPct val="120000"/>
              </a:lnSpc>
              <a:spcBef>
                <a:spcPts val="0"/>
              </a:spcBef>
              <a:spcAft>
                <a:spcPts val="0"/>
              </a:spcAft>
              <a:defRPr/>
            </a:pPr>
            <a:r>
              <a:rPr lang="zh-CN" altLang="en-US" sz="1200">
                <a:solidFill>
                  <a:srgbClr val="067C0C"/>
                </a:solidFill>
                <a:latin typeface="+mn-ea"/>
                <a:ea typeface="+mn-ea"/>
              </a:rPr>
              <a:t>单击此处添加段落文字内容</a:t>
            </a:r>
          </a:p>
        </p:txBody>
      </p:sp>
      <p:sp>
        <p:nvSpPr>
          <p:cNvPr id="37" name="Rectangle 8"/>
          <p:cNvSpPr>
            <a:spLocks noChangeArrowheads="1"/>
          </p:cNvSpPr>
          <p:nvPr/>
        </p:nvSpPr>
        <p:spPr bwMode="auto">
          <a:xfrm>
            <a:off x="688280" y="3326482"/>
            <a:ext cx="2492990" cy="369332"/>
          </a:xfrm>
          <a:prstGeom prst="rect">
            <a:avLst/>
          </a:prstGeom>
          <a:noFill/>
          <a:ln>
            <a:noFill/>
          </a:ln>
          <a:effectLst/>
          <a:extLst>
            <a:ext uri="{909E8E84-426E-40DD-AFC4-6F175D3DCCD1}">
              <a14:hiddenFill xmlns:a14="http://schemas.microsoft.com/office/drawing/2010/main">
                <a:solidFill>
                  <a:srgbClr val="007EEA"/>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auto">
              <a:spcBef>
                <a:spcPts val="0"/>
              </a:spcBef>
              <a:spcAft>
                <a:spcPts val="0"/>
              </a:spcAft>
              <a:defRPr/>
            </a:pPr>
            <a:r>
              <a:rPr lang="zh-CN" altLang="en-US" b="1" dirty="0">
                <a:solidFill>
                  <a:srgbClr val="067C0C"/>
                </a:solidFill>
                <a:latin typeface="+mn-ea"/>
                <a:ea typeface="+mn-ea"/>
              </a:rPr>
              <a:t>单击此处添加标题文字</a:t>
            </a:r>
          </a:p>
        </p:txBody>
      </p:sp>
      <p:sp>
        <p:nvSpPr>
          <p:cNvPr id="38" name="Rectangle 9"/>
          <p:cNvSpPr>
            <a:spLocks noChangeArrowheads="1"/>
          </p:cNvSpPr>
          <p:nvPr/>
        </p:nvSpPr>
        <p:spPr bwMode="auto">
          <a:xfrm>
            <a:off x="610492" y="1832644"/>
            <a:ext cx="2447925" cy="530225"/>
          </a:xfrm>
          <a:prstGeom prst="rect">
            <a:avLst/>
          </a:prstGeom>
          <a:noFill/>
          <a:ln>
            <a:noFill/>
          </a:ln>
          <a:effectLst/>
          <a:extLst>
            <a:ext uri="{909E8E84-426E-40DD-AFC4-6F175D3DCCD1}">
              <a14:hiddenFill xmlns:a14="http://schemas.microsoft.com/office/drawing/2010/main">
                <a:solidFill>
                  <a:srgbClr val="007EEA"/>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pPr>
            <a:r>
              <a:rPr lang="zh-CN" altLang="en-US" sz="1200">
                <a:solidFill>
                  <a:srgbClr val="000000"/>
                </a:solidFill>
                <a:latin typeface="微软雅黑" panose="020B0503020204020204" pitchFamily="34" charset="-122"/>
                <a:ea typeface="微软雅黑" panose="020B0503020204020204" pitchFamily="34" charset="-122"/>
              </a:rPr>
              <a:t>单击此处添加段落文字内容</a:t>
            </a:r>
          </a:p>
          <a:p>
            <a:pPr eaLnBrk="1" hangingPunct="1">
              <a:lnSpc>
                <a:spcPct val="120000"/>
              </a:lnSpc>
            </a:pPr>
            <a:r>
              <a:rPr lang="zh-CN" altLang="en-US" sz="1200">
                <a:solidFill>
                  <a:srgbClr val="000000"/>
                </a:solidFill>
                <a:latin typeface="微软雅黑" panose="020B0503020204020204" pitchFamily="34" charset="-122"/>
                <a:ea typeface="微软雅黑" panose="020B0503020204020204" pitchFamily="34" charset="-122"/>
              </a:rPr>
              <a:t>单击此处添加段落文字内容</a:t>
            </a:r>
          </a:p>
        </p:txBody>
      </p:sp>
      <p:sp>
        <p:nvSpPr>
          <p:cNvPr id="39" name="Rectangle 10"/>
          <p:cNvSpPr>
            <a:spLocks noChangeArrowheads="1"/>
          </p:cNvSpPr>
          <p:nvPr/>
        </p:nvSpPr>
        <p:spPr bwMode="auto">
          <a:xfrm>
            <a:off x="610492" y="1497682"/>
            <a:ext cx="2216150" cy="336550"/>
          </a:xfrm>
          <a:prstGeom prst="rect">
            <a:avLst/>
          </a:prstGeom>
          <a:noFill/>
          <a:ln>
            <a:noFill/>
          </a:ln>
          <a:effectLst/>
          <a:extLst>
            <a:ext uri="{909E8E84-426E-40DD-AFC4-6F175D3DCCD1}">
              <a14:hiddenFill xmlns:a14="http://schemas.microsoft.com/office/drawing/2010/main">
                <a:solidFill>
                  <a:srgbClr val="007EEA"/>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b="1">
                <a:solidFill>
                  <a:srgbClr val="000000"/>
                </a:solidFill>
                <a:latin typeface="微软雅黑" panose="020B0503020204020204" pitchFamily="34" charset="-122"/>
                <a:ea typeface="微软雅黑" panose="020B0503020204020204" pitchFamily="34" charset="-122"/>
              </a:rPr>
              <a:t>单击此处添加标题文字</a:t>
            </a:r>
          </a:p>
        </p:txBody>
      </p:sp>
      <p:sp>
        <p:nvSpPr>
          <p:cNvPr id="40" name="Rectangle 11"/>
          <p:cNvSpPr>
            <a:spLocks noChangeArrowheads="1"/>
          </p:cNvSpPr>
          <p:nvPr/>
        </p:nvSpPr>
        <p:spPr bwMode="auto">
          <a:xfrm>
            <a:off x="6444555" y="3243932"/>
            <a:ext cx="2447925" cy="749300"/>
          </a:xfrm>
          <a:prstGeom prst="rect">
            <a:avLst/>
          </a:prstGeom>
          <a:noFill/>
          <a:ln>
            <a:noFill/>
          </a:ln>
          <a:effectLst/>
          <a:extLst>
            <a:ext uri="{909E8E84-426E-40DD-AFC4-6F175D3DCCD1}">
              <a14:hiddenFill xmlns:a14="http://schemas.microsoft.com/office/drawing/2010/main">
                <a:solidFill>
                  <a:srgbClr val="007EEA"/>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pPr>
            <a:r>
              <a:rPr lang="zh-CN" altLang="en-US" sz="1200">
                <a:solidFill>
                  <a:srgbClr val="000000"/>
                </a:solidFill>
                <a:latin typeface="微软雅黑" panose="020B0503020204020204" pitchFamily="34" charset="-122"/>
                <a:ea typeface="微软雅黑" panose="020B0503020204020204" pitchFamily="34" charset="-122"/>
              </a:rPr>
              <a:t>单击此处添加段落文字内容</a:t>
            </a:r>
          </a:p>
          <a:p>
            <a:pPr eaLnBrk="1" hangingPunct="1">
              <a:lnSpc>
                <a:spcPct val="120000"/>
              </a:lnSpc>
            </a:pPr>
            <a:r>
              <a:rPr lang="zh-CN" altLang="en-US" sz="1200">
                <a:solidFill>
                  <a:srgbClr val="000000"/>
                </a:solidFill>
                <a:latin typeface="微软雅黑" panose="020B0503020204020204" pitchFamily="34" charset="-122"/>
                <a:ea typeface="微软雅黑" panose="020B0503020204020204" pitchFamily="34" charset="-122"/>
              </a:rPr>
              <a:t>单击此处添加段落文字内容</a:t>
            </a:r>
          </a:p>
          <a:p>
            <a:pPr eaLnBrk="1" hangingPunct="1">
              <a:lnSpc>
                <a:spcPct val="120000"/>
              </a:lnSpc>
            </a:pPr>
            <a:r>
              <a:rPr lang="zh-CN" altLang="en-US" sz="1200">
                <a:solidFill>
                  <a:srgbClr val="000000"/>
                </a:solidFill>
                <a:latin typeface="微软雅黑" panose="020B0503020204020204" pitchFamily="34" charset="-122"/>
                <a:ea typeface="微软雅黑" panose="020B0503020204020204" pitchFamily="34" charset="-122"/>
              </a:rPr>
              <a:t>单击此处添加段落文字内容</a:t>
            </a:r>
          </a:p>
        </p:txBody>
      </p:sp>
      <p:sp>
        <p:nvSpPr>
          <p:cNvPr id="41" name="Rectangle 12"/>
          <p:cNvSpPr>
            <a:spLocks noChangeArrowheads="1"/>
          </p:cNvSpPr>
          <p:nvPr/>
        </p:nvSpPr>
        <p:spPr bwMode="auto">
          <a:xfrm>
            <a:off x="6411217" y="2888332"/>
            <a:ext cx="2216150" cy="336550"/>
          </a:xfrm>
          <a:prstGeom prst="rect">
            <a:avLst/>
          </a:prstGeom>
          <a:noFill/>
          <a:ln>
            <a:noFill/>
          </a:ln>
          <a:effectLst/>
          <a:extLst>
            <a:ext uri="{909E8E84-426E-40DD-AFC4-6F175D3DCCD1}">
              <a14:hiddenFill xmlns:a14="http://schemas.microsoft.com/office/drawing/2010/main">
                <a:solidFill>
                  <a:srgbClr val="007EEA"/>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b="1">
                <a:solidFill>
                  <a:srgbClr val="000000"/>
                </a:solidFill>
                <a:latin typeface="微软雅黑" panose="020B0503020204020204" pitchFamily="34" charset="-122"/>
                <a:ea typeface="微软雅黑" panose="020B0503020204020204" pitchFamily="34" charset="-122"/>
              </a:rPr>
              <a:t>单击此处添加标题文字</a:t>
            </a:r>
          </a:p>
        </p:txBody>
      </p:sp>
    </p:spTree>
  </p:cSld>
  <p:clrMapOvr>
    <a:masterClrMapping/>
  </p:clrMapOvr>
  <mc:AlternateContent xmlns:mc="http://schemas.openxmlformats.org/markup-compatibility/2006" xmlns:p14="http://schemas.microsoft.com/office/powerpoint/2010/main">
    <mc:Choice Requires="p14">
      <p:transition spd="slow" p14:dur="1750" advClick="0" advTm="6000">
        <p14:gallery dir="l"/>
      </p:transition>
    </mc:Choice>
    <mc:Fallback xmlns="">
      <p:transition spd="slow" advClick="0" advTm="6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heel(4)">
                                      <p:cBhvr>
                                        <p:cTn id="7" dur="1000"/>
                                        <p:tgtEl>
                                          <p:spTgt spid="18"/>
                                        </p:tgtEl>
                                      </p:cBhvr>
                                    </p:animEffect>
                                  </p:childTnLst>
                                </p:cTn>
                              </p:par>
                            </p:childTnLst>
                          </p:cTn>
                        </p:par>
                        <p:par>
                          <p:cTn id="8" fill="hold">
                            <p:stCondLst>
                              <p:cond delay="1000"/>
                            </p:stCondLst>
                            <p:childTnLst>
                              <p:par>
                                <p:cTn id="9" presetID="49" presetClass="entr" presetSubtype="0" decel="10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 calcmode="lin" valueType="num">
                                      <p:cBhvr>
                                        <p:cTn id="13" dur="500" fill="hold"/>
                                        <p:tgtEl>
                                          <p:spTgt spid="34"/>
                                        </p:tgtEl>
                                        <p:attrNameLst>
                                          <p:attrName>style.rotation</p:attrName>
                                        </p:attrNameLst>
                                      </p:cBhvr>
                                      <p:tavLst>
                                        <p:tav tm="0">
                                          <p:val>
                                            <p:fltVal val="360"/>
                                          </p:val>
                                        </p:tav>
                                        <p:tav tm="100000">
                                          <p:val>
                                            <p:fltVal val="0"/>
                                          </p:val>
                                        </p:tav>
                                      </p:tavLst>
                                    </p:anim>
                                    <p:animEffect transition="in" filter="fade">
                                      <p:cBhvr>
                                        <p:cTn id="14" dur="500"/>
                                        <p:tgtEl>
                                          <p:spTgt spid="34"/>
                                        </p:tgtEl>
                                      </p:cBhvr>
                                    </p:animEffect>
                                  </p:childTnLst>
                                </p:cTn>
                              </p:par>
                              <p:par>
                                <p:cTn id="15" presetID="49" presetClass="entr" presetSubtype="0" decel="100000" fill="hold" grpId="0" nodeType="with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360"/>
                                          </p:val>
                                        </p:tav>
                                        <p:tav tm="100000">
                                          <p:val>
                                            <p:fltVal val="0"/>
                                          </p:val>
                                        </p:tav>
                                      </p:tavLst>
                                    </p:anim>
                                    <p:animEffect transition="in" filter="fade">
                                      <p:cBhvr>
                                        <p:cTn id="20" dur="500"/>
                                        <p:tgtEl>
                                          <p:spTgt spid="33"/>
                                        </p:tgtEl>
                                      </p:cBhvr>
                                    </p:animEffect>
                                  </p:childTnLst>
                                </p:cTn>
                              </p:par>
                              <p:par>
                                <p:cTn id="21" presetID="49" presetClass="entr" presetSubtype="0" decel="100000" fill="hold" grpId="0" nodeType="withEffect">
                                  <p:stCondLst>
                                    <p:cond delay="0"/>
                                  </p:stCondLst>
                                  <p:childTnLst>
                                    <p:set>
                                      <p:cBhvr>
                                        <p:cTn id="22" dur="1" fill="hold">
                                          <p:stCondLst>
                                            <p:cond delay="0"/>
                                          </p:stCondLst>
                                        </p:cTn>
                                        <p:tgtEl>
                                          <p:spTgt spid="35"/>
                                        </p:tgtEl>
                                        <p:attrNameLst>
                                          <p:attrName>style.visibility</p:attrName>
                                        </p:attrNameLst>
                                      </p:cBhvr>
                                      <p:to>
                                        <p:strVal val="visible"/>
                                      </p:to>
                                    </p:set>
                                    <p:anim calcmode="lin" valueType="num">
                                      <p:cBhvr>
                                        <p:cTn id="23" dur="500" fill="hold"/>
                                        <p:tgtEl>
                                          <p:spTgt spid="35"/>
                                        </p:tgtEl>
                                        <p:attrNameLst>
                                          <p:attrName>ppt_w</p:attrName>
                                        </p:attrNameLst>
                                      </p:cBhvr>
                                      <p:tavLst>
                                        <p:tav tm="0">
                                          <p:val>
                                            <p:fltVal val="0"/>
                                          </p:val>
                                        </p:tav>
                                        <p:tav tm="100000">
                                          <p:val>
                                            <p:strVal val="#ppt_w"/>
                                          </p:val>
                                        </p:tav>
                                      </p:tavLst>
                                    </p:anim>
                                    <p:anim calcmode="lin" valueType="num">
                                      <p:cBhvr>
                                        <p:cTn id="24" dur="500" fill="hold"/>
                                        <p:tgtEl>
                                          <p:spTgt spid="35"/>
                                        </p:tgtEl>
                                        <p:attrNameLst>
                                          <p:attrName>ppt_h</p:attrName>
                                        </p:attrNameLst>
                                      </p:cBhvr>
                                      <p:tavLst>
                                        <p:tav tm="0">
                                          <p:val>
                                            <p:fltVal val="0"/>
                                          </p:val>
                                        </p:tav>
                                        <p:tav tm="100000">
                                          <p:val>
                                            <p:strVal val="#ppt_h"/>
                                          </p:val>
                                        </p:tav>
                                      </p:tavLst>
                                    </p:anim>
                                    <p:anim calcmode="lin" valueType="num">
                                      <p:cBhvr>
                                        <p:cTn id="25" dur="500" fill="hold"/>
                                        <p:tgtEl>
                                          <p:spTgt spid="35"/>
                                        </p:tgtEl>
                                        <p:attrNameLst>
                                          <p:attrName>style.rotation</p:attrName>
                                        </p:attrNameLst>
                                      </p:cBhvr>
                                      <p:tavLst>
                                        <p:tav tm="0">
                                          <p:val>
                                            <p:fltVal val="360"/>
                                          </p:val>
                                        </p:tav>
                                        <p:tav tm="100000">
                                          <p:val>
                                            <p:fltVal val="0"/>
                                          </p:val>
                                        </p:tav>
                                      </p:tavLst>
                                    </p:anim>
                                    <p:animEffect transition="in" filter="fade">
                                      <p:cBhvr>
                                        <p:cTn id="26" dur="500"/>
                                        <p:tgtEl>
                                          <p:spTgt spid="35"/>
                                        </p:tgtEl>
                                      </p:cBhvr>
                                    </p:animEffect>
                                  </p:childTnLst>
                                </p:cTn>
                              </p:par>
                              <p:par>
                                <p:cTn id="27" presetID="47" presetClass="entr" presetSubtype="0"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par>
                          <p:cTn id="32" fill="hold">
                            <p:stCondLst>
                              <p:cond delay="1500"/>
                            </p:stCondLst>
                            <p:childTnLst>
                              <p:par>
                                <p:cTn id="33" presetID="2" presetClass="entr" presetSubtype="2"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1+#ppt_w/2"/>
                                          </p:val>
                                        </p:tav>
                                        <p:tav tm="100000">
                                          <p:val>
                                            <p:strVal val="#ppt_x"/>
                                          </p:val>
                                        </p:tav>
                                      </p:tavLst>
                                    </p:anim>
                                    <p:anim calcmode="lin" valueType="num">
                                      <p:cBhvr additive="base">
                                        <p:cTn id="36" dur="500" fill="hold"/>
                                        <p:tgtEl>
                                          <p:spTgt spid="36"/>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additive="base">
                                        <p:cTn id="39" dur="500" fill="hold"/>
                                        <p:tgtEl>
                                          <p:spTgt spid="37"/>
                                        </p:tgtEl>
                                        <p:attrNameLst>
                                          <p:attrName>ppt_x</p:attrName>
                                        </p:attrNameLst>
                                      </p:cBhvr>
                                      <p:tavLst>
                                        <p:tav tm="0">
                                          <p:val>
                                            <p:strVal val="1+#ppt_w/2"/>
                                          </p:val>
                                        </p:tav>
                                        <p:tav tm="100000">
                                          <p:val>
                                            <p:strVal val="#ppt_x"/>
                                          </p:val>
                                        </p:tav>
                                      </p:tavLst>
                                    </p:anim>
                                    <p:anim calcmode="lin" valueType="num">
                                      <p:cBhvr additive="base">
                                        <p:cTn id="40" dur="500" fill="hold"/>
                                        <p:tgtEl>
                                          <p:spTgt spid="37"/>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fill="hold"/>
                                        <p:tgtEl>
                                          <p:spTgt spid="38"/>
                                        </p:tgtEl>
                                        <p:attrNameLst>
                                          <p:attrName>ppt_x</p:attrName>
                                        </p:attrNameLst>
                                      </p:cBhvr>
                                      <p:tavLst>
                                        <p:tav tm="0">
                                          <p:val>
                                            <p:strVal val="1+#ppt_w/2"/>
                                          </p:val>
                                        </p:tav>
                                        <p:tav tm="100000">
                                          <p:val>
                                            <p:strVal val="#ppt_x"/>
                                          </p:val>
                                        </p:tav>
                                      </p:tavLst>
                                    </p:anim>
                                    <p:anim calcmode="lin" valueType="num">
                                      <p:cBhvr additive="base">
                                        <p:cTn id="44" dur="500" fill="hold"/>
                                        <p:tgtEl>
                                          <p:spTgt spid="38"/>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39"/>
                                        </p:tgtEl>
                                        <p:attrNameLst>
                                          <p:attrName>style.visibility</p:attrName>
                                        </p:attrNameLst>
                                      </p:cBhvr>
                                      <p:to>
                                        <p:strVal val="visible"/>
                                      </p:to>
                                    </p:set>
                                    <p:anim calcmode="lin" valueType="num">
                                      <p:cBhvr additive="base">
                                        <p:cTn id="47" dur="500" fill="hold"/>
                                        <p:tgtEl>
                                          <p:spTgt spid="39"/>
                                        </p:tgtEl>
                                        <p:attrNameLst>
                                          <p:attrName>ppt_x</p:attrName>
                                        </p:attrNameLst>
                                      </p:cBhvr>
                                      <p:tavLst>
                                        <p:tav tm="0">
                                          <p:val>
                                            <p:strVal val="1+#ppt_w/2"/>
                                          </p:val>
                                        </p:tav>
                                        <p:tav tm="100000">
                                          <p:val>
                                            <p:strVal val="#ppt_x"/>
                                          </p:val>
                                        </p:tav>
                                      </p:tavLst>
                                    </p:anim>
                                    <p:anim calcmode="lin" valueType="num">
                                      <p:cBhvr additive="base">
                                        <p:cTn id="48" dur="500" fill="hold"/>
                                        <p:tgtEl>
                                          <p:spTgt spid="39"/>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500" fill="hold"/>
                                        <p:tgtEl>
                                          <p:spTgt spid="40"/>
                                        </p:tgtEl>
                                        <p:attrNameLst>
                                          <p:attrName>ppt_x</p:attrName>
                                        </p:attrNameLst>
                                      </p:cBhvr>
                                      <p:tavLst>
                                        <p:tav tm="0">
                                          <p:val>
                                            <p:strVal val="0-#ppt_w/2"/>
                                          </p:val>
                                        </p:tav>
                                        <p:tav tm="100000">
                                          <p:val>
                                            <p:strVal val="#ppt_x"/>
                                          </p:val>
                                        </p:tav>
                                      </p:tavLst>
                                    </p:anim>
                                    <p:anim calcmode="lin" valueType="num">
                                      <p:cBhvr additive="base">
                                        <p:cTn id="52" dur="500" fill="hold"/>
                                        <p:tgtEl>
                                          <p:spTgt spid="40"/>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animBg="1"/>
      <p:bldP spid="34" grpId="0" animBg="1"/>
      <p:bldP spid="35" grpId="0" animBg="1"/>
      <p:bldP spid="36" grpId="0"/>
      <p:bldP spid="37" grpId="0"/>
      <p:bldP spid="38" grpId="0"/>
      <p:bldP spid="39" grpId="0"/>
      <p:bldP spid="40" grpId="0"/>
      <p:bldP spid="4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Box 55"/>
          <p:cNvSpPr txBox="1">
            <a:spLocks noChangeArrowheads="1"/>
          </p:cNvSpPr>
          <p:nvPr/>
        </p:nvSpPr>
        <p:spPr bwMode="auto">
          <a:xfrm>
            <a:off x="952843" y="139511"/>
            <a:ext cx="1129796"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dirty="0">
                <a:latin typeface="方正毡笔黑简体" panose="03000509000000000000" pitchFamily="65" charset="-122"/>
                <a:ea typeface="方正毡笔黑简体" panose="03000509000000000000" pitchFamily="65" charset="-122"/>
              </a:rPr>
              <a:t>目  录</a:t>
            </a:r>
          </a:p>
        </p:txBody>
      </p:sp>
      <p:grpSp>
        <p:nvGrpSpPr>
          <p:cNvPr id="20" name="组合 19"/>
          <p:cNvGrpSpPr/>
          <p:nvPr/>
        </p:nvGrpSpPr>
        <p:grpSpPr bwMode="auto">
          <a:xfrm>
            <a:off x="958850" y="889794"/>
            <a:ext cx="2768600" cy="1570037"/>
            <a:chOff x="958486" y="1157048"/>
            <a:chExt cx="2768506" cy="1569660"/>
          </a:xfrm>
        </p:grpSpPr>
        <p:grpSp>
          <p:nvGrpSpPr>
            <p:cNvPr id="22" name="组合 39"/>
            <p:cNvGrpSpPr/>
            <p:nvPr/>
          </p:nvGrpSpPr>
          <p:grpSpPr bwMode="auto">
            <a:xfrm>
              <a:off x="1010221" y="1358009"/>
              <a:ext cx="2716771" cy="1162022"/>
              <a:chOff x="1067371" y="1358009"/>
              <a:chExt cx="2716771" cy="1162022"/>
            </a:xfrm>
          </p:grpSpPr>
          <p:sp>
            <p:nvSpPr>
              <p:cNvPr id="35" name="矩形 34"/>
              <p:cNvSpPr/>
              <p:nvPr/>
            </p:nvSpPr>
            <p:spPr>
              <a:xfrm>
                <a:off x="1068022" y="1493517"/>
                <a:ext cx="1022315" cy="923703"/>
              </a:xfrm>
              <a:prstGeom prst="rect">
                <a:avLst/>
              </a:prstGeom>
              <a:solidFill>
                <a:srgbClr val="08A8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6" name="矩形 35"/>
              <p:cNvSpPr/>
              <p:nvPr/>
            </p:nvSpPr>
            <p:spPr>
              <a:xfrm>
                <a:off x="2003027" y="1358612"/>
                <a:ext cx="1781115" cy="830064"/>
              </a:xfrm>
              <a:prstGeom prst="rect">
                <a:avLst/>
              </a:prstGeom>
            </p:spPr>
            <p:txBody>
              <a:bodyPr wrap="none">
                <a:spAutoFit/>
              </a:bodyPr>
              <a:lstStyle/>
              <a:p>
                <a:pPr fontAlgn="auto">
                  <a:spcBef>
                    <a:spcPts val="0"/>
                  </a:spcBef>
                  <a:spcAft>
                    <a:spcPts val="0"/>
                  </a:spcAft>
                  <a:defRPr/>
                </a:pPr>
                <a:r>
                  <a:rPr lang="zh-CN" altLang="en-US" sz="4800" dirty="0">
                    <a:solidFill>
                      <a:schemeClr val="tx1">
                        <a:lumMod val="75000"/>
                        <a:lumOff val="25000"/>
                      </a:schemeClr>
                    </a:solidFill>
                    <a:latin typeface="微软雅黑" panose="020B0503020204020204" pitchFamily="34" charset="-122"/>
                    <a:ea typeface="微软雅黑" panose="020B0503020204020204" pitchFamily="34" charset="-122"/>
                  </a:rPr>
                  <a:t>目  录</a:t>
                </a:r>
              </a:p>
            </p:txBody>
          </p:sp>
          <p:sp>
            <p:nvSpPr>
              <p:cNvPr id="37" name="TextBox 5"/>
              <p:cNvSpPr txBox="1">
                <a:spLocks noChangeArrowheads="1"/>
              </p:cNvSpPr>
              <p:nvPr/>
            </p:nvSpPr>
            <p:spPr bwMode="auto">
              <a:xfrm>
                <a:off x="2005563" y="2027588"/>
                <a:ext cx="1778051"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500" b="1" dirty="0">
                    <a:solidFill>
                      <a:srgbClr val="C00000"/>
                    </a:solidFill>
                    <a:latin typeface="Arial" panose="020B0604020202020204" pitchFamily="34" charset="0"/>
                    <a:cs typeface="Arial" panose="020B0604020202020204" pitchFamily="34" charset="0"/>
                  </a:rPr>
                  <a:t>ONTENTS</a:t>
                </a:r>
                <a:endParaRPr lang="zh-CN" altLang="en-US" sz="2500" b="1" dirty="0">
                  <a:solidFill>
                    <a:srgbClr val="C00000"/>
                  </a:solidFill>
                  <a:latin typeface="Arial" panose="020B0604020202020204" pitchFamily="34" charset="0"/>
                  <a:cs typeface="Arial" panose="020B0604020202020204" pitchFamily="34" charset="0"/>
                </a:endParaRPr>
              </a:p>
            </p:txBody>
          </p:sp>
        </p:grpSp>
        <p:sp>
          <p:nvSpPr>
            <p:cNvPr id="23" name="矩形 22"/>
            <p:cNvSpPr/>
            <p:nvPr/>
          </p:nvSpPr>
          <p:spPr>
            <a:xfrm>
              <a:off x="958486" y="1157048"/>
              <a:ext cx="1074333" cy="1569660"/>
            </a:xfrm>
            <a:prstGeom prst="rect">
              <a:avLst/>
            </a:prstGeom>
          </p:spPr>
          <p:txBody>
            <a:bodyPr wrap="none">
              <a:spAutoFit/>
            </a:bodyPr>
            <a:lstStyle/>
            <a:p>
              <a:pPr fontAlgn="auto">
                <a:spcBef>
                  <a:spcPts val="0"/>
                </a:spcBef>
                <a:spcAft>
                  <a:spcPts val="0"/>
                </a:spcAft>
                <a:defRPr/>
              </a:pPr>
              <a:r>
                <a:rPr lang="en-US" altLang="zh-CN" sz="9600" dirty="0">
                  <a:solidFill>
                    <a:schemeClr val="bg1"/>
                  </a:solidFill>
                  <a:effectLst>
                    <a:innerShdw blurRad="63500" dist="50800" dir="10800000">
                      <a:prstClr val="black">
                        <a:alpha val="50000"/>
                      </a:prstClr>
                    </a:innerShdw>
                  </a:effectLst>
                  <a:latin typeface="Arial" panose="020B0604020202020204" pitchFamily="34" charset="0"/>
                  <a:ea typeface="+mn-ea"/>
                  <a:cs typeface="Arial" panose="020B0604020202020204" pitchFamily="34" charset="0"/>
                </a:rPr>
                <a:t>C</a:t>
              </a:r>
              <a:endParaRPr lang="zh-CN" altLang="en-US" sz="9600" dirty="0">
                <a:solidFill>
                  <a:schemeClr val="bg1"/>
                </a:solidFill>
                <a:effectLst>
                  <a:innerShdw blurRad="63500" dist="50800" dir="10800000">
                    <a:prstClr val="black">
                      <a:alpha val="50000"/>
                    </a:prstClr>
                  </a:innerShdw>
                </a:effectLst>
                <a:latin typeface="Arial" panose="020B0604020202020204" pitchFamily="34" charset="0"/>
                <a:ea typeface="+mn-ea"/>
                <a:cs typeface="Arial" panose="020B0604020202020204" pitchFamily="34" charset="0"/>
              </a:endParaRPr>
            </a:p>
          </p:txBody>
        </p:sp>
      </p:grpSp>
      <p:grpSp>
        <p:nvGrpSpPr>
          <p:cNvPr id="38" name="组合 8"/>
          <p:cNvGrpSpPr/>
          <p:nvPr/>
        </p:nvGrpSpPr>
        <p:grpSpPr bwMode="auto">
          <a:xfrm>
            <a:off x="4124325" y="1212056"/>
            <a:ext cx="4073525" cy="500063"/>
            <a:chOff x="4181203" y="1479950"/>
            <a:chExt cx="4074491" cy="499624"/>
          </a:xfrm>
        </p:grpSpPr>
        <p:sp>
          <p:nvSpPr>
            <p:cNvPr id="39" name="矩形 38"/>
            <p:cNvSpPr/>
            <p:nvPr/>
          </p:nvSpPr>
          <p:spPr bwMode="auto">
            <a:xfrm>
              <a:off x="4181203" y="1522775"/>
              <a:ext cx="4074491" cy="450454"/>
            </a:xfrm>
            <a:prstGeom prst="rect">
              <a:avLst/>
            </a:prstGeom>
            <a:solidFill>
              <a:srgbClr val="08A810"/>
            </a:solidFill>
            <a:ln w="6350" algn="ctr">
              <a:noFill/>
              <a:miter lim="800000"/>
            </a:ln>
            <a:effectLst>
              <a:outerShdw blurRad="50800" dist="38100" dir="2700000" algn="tl" rotWithShape="0">
                <a:prstClr val="black">
                  <a:alpha val="40000"/>
                </a:prstClr>
              </a:outerShdw>
            </a:effectLst>
          </p:spPr>
          <p:txBody>
            <a:bodyPr lIns="0" tIns="0" rIns="0" bIns="0" anchor="ctr"/>
            <a:lstStyle/>
            <a:p>
              <a:pPr algn="ctr" fontAlgn="auto">
                <a:spcBef>
                  <a:spcPts val="0"/>
                </a:spcBef>
                <a:spcAft>
                  <a:spcPts val="0"/>
                </a:spcAft>
                <a:defRPr/>
              </a:pPr>
              <a:endParaRPr lang="zh-CN" altLang="en-US" sz="1600" dirty="0">
                <a:latin typeface="华文楷体" panose="02010600040101010101" pitchFamily="2" charset="-122"/>
                <a:ea typeface="华文楷体" panose="02010600040101010101" pitchFamily="2" charset="-122"/>
              </a:endParaRPr>
            </a:p>
          </p:txBody>
        </p:sp>
        <p:sp>
          <p:nvSpPr>
            <p:cNvPr id="40" name="椭圆 39"/>
            <p:cNvSpPr/>
            <p:nvPr/>
          </p:nvSpPr>
          <p:spPr bwMode="auto">
            <a:xfrm>
              <a:off x="4305301" y="1565376"/>
              <a:ext cx="379573" cy="379573"/>
            </a:xfrm>
            <a:prstGeom prst="ellipse">
              <a:avLst/>
            </a:prstGeom>
            <a:solidFill>
              <a:schemeClr val="bg1"/>
            </a:solidFill>
            <a:ln w="6350" algn="ctr">
              <a:noFill/>
              <a:miter lim="800000"/>
            </a:ln>
            <a:effectLst>
              <a:innerShdw blurRad="63500" dist="50800" dir="13500000">
                <a:prstClr val="black">
                  <a:alpha val="50000"/>
                </a:prstClr>
              </a:innerShdw>
            </a:effectLst>
          </p:spPr>
          <p:txBody>
            <a:bodyPr lIns="0" tIns="0" rIns="0" bIns="0" anchor="ctr"/>
            <a:lstStyle/>
            <a:p>
              <a:pPr algn="ctr" fontAlgn="auto">
                <a:spcBef>
                  <a:spcPts val="0"/>
                </a:spcBef>
                <a:spcAft>
                  <a:spcPts val="0"/>
                </a:spcAft>
                <a:defRPr/>
              </a:pPr>
              <a:endParaRPr lang="zh-CN" altLang="en-US" sz="1600" dirty="0">
                <a:latin typeface="华文楷体" panose="02010600040101010101" pitchFamily="2" charset="-122"/>
                <a:ea typeface="华文楷体" panose="02010600040101010101" pitchFamily="2" charset="-122"/>
              </a:endParaRPr>
            </a:p>
          </p:txBody>
        </p:sp>
        <p:sp>
          <p:nvSpPr>
            <p:cNvPr id="41" name="矩形 11"/>
            <p:cNvSpPr>
              <a:spLocks noChangeArrowheads="1"/>
            </p:cNvSpPr>
            <p:nvPr/>
          </p:nvSpPr>
          <p:spPr bwMode="auto">
            <a:xfrm>
              <a:off x="4216136" y="1479950"/>
              <a:ext cx="601806" cy="499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50000"/>
                </a:lnSpc>
              </a:pPr>
              <a:r>
                <a:rPr lang="en-US" altLang="zh-CN" sz="2000">
                  <a:solidFill>
                    <a:srgbClr val="262626"/>
                  </a:solidFill>
                  <a:latin typeface="微软雅黑" panose="020B0503020204020204" pitchFamily="34" charset="-122"/>
                  <a:ea typeface="微软雅黑" panose="020B0503020204020204" pitchFamily="34" charset="-122"/>
                </a:rPr>
                <a:t>1</a:t>
              </a:r>
            </a:p>
          </p:txBody>
        </p:sp>
        <p:sp>
          <p:nvSpPr>
            <p:cNvPr id="42" name="TextBox 41"/>
            <p:cNvSpPr txBox="1"/>
            <p:nvPr/>
          </p:nvSpPr>
          <p:spPr bwMode="auto">
            <a:xfrm>
              <a:off x="5318123" y="1565600"/>
              <a:ext cx="1800652" cy="367977"/>
            </a:xfrm>
            <a:prstGeom prst="rect">
              <a:avLst/>
            </a:prstGeom>
            <a:noFill/>
          </p:spPr>
          <p:txBody>
            <a:bodyPr wrap="none">
              <a:spAutoFit/>
            </a:bodyPr>
            <a:lstStyle/>
            <a:p>
              <a:pPr fontAlgn="auto">
                <a:spcBef>
                  <a:spcPts val="0"/>
                </a:spcBef>
                <a:spcAft>
                  <a:spcPts val="0"/>
                </a:spcAft>
                <a:defRPr/>
              </a:pPr>
              <a:r>
                <a:rPr lang="zh-CN" altLang="en-US" spc="3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点击添加标题</a:t>
              </a:r>
            </a:p>
          </p:txBody>
        </p:sp>
      </p:grpSp>
      <p:grpSp>
        <p:nvGrpSpPr>
          <p:cNvPr id="43" name="组合 13"/>
          <p:cNvGrpSpPr/>
          <p:nvPr/>
        </p:nvGrpSpPr>
        <p:grpSpPr bwMode="auto">
          <a:xfrm>
            <a:off x="4124325" y="1793081"/>
            <a:ext cx="4073525" cy="500063"/>
            <a:chOff x="4181203" y="2060522"/>
            <a:chExt cx="4074491" cy="499624"/>
          </a:xfrm>
        </p:grpSpPr>
        <p:sp>
          <p:nvSpPr>
            <p:cNvPr id="44" name="矩形 43"/>
            <p:cNvSpPr/>
            <p:nvPr/>
          </p:nvSpPr>
          <p:spPr bwMode="auto">
            <a:xfrm>
              <a:off x="4181203" y="2103347"/>
              <a:ext cx="4074491" cy="450454"/>
            </a:xfrm>
            <a:prstGeom prst="rect">
              <a:avLst/>
            </a:prstGeom>
            <a:solidFill>
              <a:srgbClr val="08A810"/>
            </a:solidFill>
            <a:ln w="6350" algn="ctr">
              <a:noFill/>
              <a:miter lim="800000"/>
            </a:ln>
            <a:effectLst>
              <a:outerShdw blurRad="50800" dist="38100" dir="2700000" algn="tl" rotWithShape="0">
                <a:prstClr val="black">
                  <a:alpha val="40000"/>
                </a:prstClr>
              </a:outerShdw>
            </a:effectLst>
          </p:spPr>
          <p:txBody>
            <a:bodyPr lIns="0" tIns="0" rIns="0" bIns="0" anchor="ctr"/>
            <a:lstStyle/>
            <a:p>
              <a:pPr algn="ctr" fontAlgn="auto">
                <a:spcBef>
                  <a:spcPts val="0"/>
                </a:spcBef>
                <a:spcAft>
                  <a:spcPts val="0"/>
                </a:spcAft>
                <a:defRPr/>
              </a:pPr>
              <a:endParaRPr lang="zh-CN" altLang="en-US" sz="1600" dirty="0">
                <a:latin typeface="华文楷体" panose="02010600040101010101" pitchFamily="2" charset="-122"/>
                <a:ea typeface="华文楷体" panose="02010600040101010101" pitchFamily="2" charset="-122"/>
              </a:endParaRPr>
            </a:p>
          </p:txBody>
        </p:sp>
        <p:sp>
          <p:nvSpPr>
            <p:cNvPr id="45" name="椭圆 44"/>
            <p:cNvSpPr/>
            <p:nvPr/>
          </p:nvSpPr>
          <p:spPr bwMode="auto">
            <a:xfrm>
              <a:off x="4305301" y="2145948"/>
              <a:ext cx="379573" cy="379573"/>
            </a:xfrm>
            <a:prstGeom prst="ellipse">
              <a:avLst/>
            </a:prstGeom>
            <a:solidFill>
              <a:schemeClr val="bg1"/>
            </a:solidFill>
            <a:ln w="6350" algn="ctr">
              <a:noFill/>
              <a:miter lim="800000"/>
            </a:ln>
            <a:effectLst>
              <a:innerShdw blurRad="63500" dist="50800" dir="13500000">
                <a:prstClr val="black">
                  <a:alpha val="50000"/>
                </a:prstClr>
              </a:innerShdw>
            </a:effectLst>
          </p:spPr>
          <p:txBody>
            <a:bodyPr lIns="0" tIns="0" rIns="0" bIns="0" anchor="ctr"/>
            <a:lstStyle/>
            <a:p>
              <a:pPr algn="ctr" fontAlgn="auto">
                <a:spcBef>
                  <a:spcPts val="0"/>
                </a:spcBef>
                <a:spcAft>
                  <a:spcPts val="0"/>
                </a:spcAft>
                <a:defRPr/>
              </a:pPr>
              <a:endParaRPr lang="zh-CN" altLang="en-US" sz="1600" dirty="0">
                <a:latin typeface="华文楷体" panose="02010600040101010101" pitchFamily="2" charset="-122"/>
                <a:ea typeface="华文楷体" panose="02010600040101010101" pitchFamily="2" charset="-122"/>
              </a:endParaRPr>
            </a:p>
          </p:txBody>
        </p:sp>
        <p:sp>
          <p:nvSpPr>
            <p:cNvPr id="46" name="矩形 16"/>
            <p:cNvSpPr>
              <a:spLocks noChangeArrowheads="1"/>
            </p:cNvSpPr>
            <p:nvPr/>
          </p:nvSpPr>
          <p:spPr bwMode="auto">
            <a:xfrm>
              <a:off x="4216136" y="2060522"/>
              <a:ext cx="601806" cy="499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50000"/>
                </a:lnSpc>
              </a:pPr>
              <a:r>
                <a:rPr lang="en-US" altLang="zh-CN" sz="2000">
                  <a:solidFill>
                    <a:srgbClr val="262626"/>
                  </a:solidFill>
                  <a:latin typeface="微软雅黑" panose="020B0503020204020204" pitchFamily="34" charset="-122"/>
                  <a:ea typeface="微软雅黑" panose="020B0503020204020204" pitchFamily="34" charset="-122"/>
                </a:rPr>
                <a:t>2</a:t>
              </a:r>
            </a:p>
          </p:txBody>
        </p:sp>
        <p:sp>
          <p:nvSpPr>
            <p:cNvPr id="47" name="TextBox 46"/>
            <p:cNvSpPr txBox="1"/>
            <p:nvPr/>
          </p:nvSpPr>
          <p:spPr bwMode="auto">
            <a:xfrm>
              <a:off x="5318123" y="2131897"/>
              <a:ext cx="1800652" cy="367977"/>
            </a:xfrm>
            <a:prstGeom prst="rect">
              <a:avLst/>
            </a:prstGeom>
            <a:noFill/>
          </p:spPr>
          <p:txBody>
            <a:bodyPr wrap="none">
              <a:spAutoFit/>
            </a:bodyPr>
            <a:lstStyle/>
            <a:p>
              <a:pPr fontAlgn="auto">
                <a:spcBef>
                  <a:spcPts val="0"/>
                </a:spcBef>
                <a:spcAft>
                  <a:spcPts val="0"/>
                </a:spcAft>
                <a:defRPr/>
              </a:pPr>
              <a:r>
                <a:rPr lang="zh-CN" altLang="en-US" spc="3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点击添加标题</a:t>
              </a:r>
            </a:p>
          </p:txBody>
        </p:sp>
      </p:grpSp>
      <p:grpSp>
        <p:nvGrpSpPr>
          <p:cNvPr id="48" name="组合 18"/>
          <p:cNvGrpSpPr/>
          <p:nvPr/>
        </p:nvGrpSpPr>
        <p:grpSpPr bwMode="auto">
          <a:xfrm>
            <a:off x="4124325" y="2359819"/>
            <a:ext cx="4073525" cy="498475"/>
            <a:chOff x="4181203" y="2626579"/>
            <a:chExt cx="4074491" cy="499624"/>
          </a:xfrm>
        </p:grpSpPr>
        <p:sp>
          <p:nvSpPr>
            <p:cNvPr id="49" name="矩形 48"/>
            <p:cNvSpPr/>
            <p:nvPr/>
          </p:nvSpPr>
          <p:spPr bwMode="auto">
            <a:xfrm>
              <a:off x="4181203" y="2669540"/>
              <a:ext cx="4074491" cy="450299"/>
            </a:xfrm>
            <a:prstGeom prst="rect">
              <a:avLst/>
            </a:prstGeom>
            <a:solidFill>
              <a:srgbClr val="08A810"/>
            </a:solidFill>
            <a:ln w="6350" algn="ctr">
              <a:noFill/>
              <a:miter lim="800000"/>
            </a:ln>
            <a:effectLst>
              <a:outerShdw blurRad="50800" dist="38100" dir="2700000" algn="tl" rotWithShape="0">
                <a:prstClr val="black">
                  <a:alpha val="40000"/>
                </a:prstClr>
              </a:outerShdw>
            </a:effectLst>
          </p:spPr>
          <p:txBody>
            <a:bodyPr lIns="0" tIns="0" rIns="0" bIns="0" anchor="ctr"/>
            <a:lstStyle/>
            <a:p>
              <a:pPr algn="ctr" fontAlgn="auto">
                <a:spcBef>
                  <a:spcPts val="0"/>
                </a:spcBef>
                <a:spcAft>
                  <a:spcPts val="0"/>
                </a:spcAft>
                <a:defRPr/>
              </a:pPr>
              <a:endParaRPr lang="zh-CN" altLang="en-US" sz="1600" dirty="0">
                <a:latin typeface="华文楷体" panose="02010600040101010101" pitchFamily="2" charset="-122"/>
                <a:ea typeface="华文楷体" panose="02010600040101010101" pitchFamily="2" charset="-122"/>
              </a:endParaRPr>
            </a:p>
          </p:txBody>
        </p:sp>
        <p:sp>
          <p:nvSpPr>
            <p:cNvPr id="50" name="椭圆 49"/>
            <p:cNvSpPr/>
            <p:nvPr/>
          </p:nvSpPr>
          <p:spPr bwMode="auto">
            <a:xfrm>
              <a:off x="4305301" y="2712005"/>
              <a:ext cx="379573" cy="379573"/>
            </a:xfrm>
            <a:prstGeom prst="ellipse">
              <a:avLst/>
            </a:prstGeom>
            <a:solidFill>
              <a:schemeClr val="bg1"/>
            </a:solidFill>
            <a:ln w="6350" algn="ctr">
              <a:noFill/>
              <a:miter lim="800000"/>
            </a:ln>
            <a:effectLst>
              <a:innerShdw blurRad="63500" dist="50800" dir="13500000">
                <a:prstClr val="black">
                  <a:alpha val="50000"/>
                </a:prstClr>
              </a:innerShdw>
            </a:effectLst>
          </p:spPr>
          <p:txBody>
            <a:bodyPr lIns="0" tIns="0" rIns="0" bIns="0" anchor="ctr"/>
            <a:lstStyle/>
            <a:p>
              <a:pPr algn="ctr" fontAlgn="auto">
                <a:spcBef>
                  <a:spcPts val="0"/>
                </a:spcBef>
                <a:spcAft>
                  <a:spcPts val="0"/>
                </a:spcAft>
                <a:defRPr/>
              </a:pPr>
              <a:endParaRPr lang="zh-CN" altLang="en-US" sz="1600" dirty="0">
                <a:latin typeface="华文楷体" panose="02010600040101010101" pitchFamily="2" charset="-122"/>
                <a:ea typeface="华文楷体" panose="02010600040101010101" pitchFamily="2" charset="-122"/>
              </a:endParaRPr>
            </a:p>
          </p:txBody>
        </p:sp>
        <p:sp>
          <p:nvSpPr>
            <p:cNvPr id="51" name="矩形 21"/>
            <p:cNvSpPr>
              <a:spLocks noChangeArrowheads="1"/>
            </p:cNvSpPr>
            <p:nvPr/>
          </p:nvSpPr>
          <p:spPr bwMode="auto">
            <a:xfrm>
              <a:off x="4216136" y="2626579"/>
              <a:ext cx="601806" cy="499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50000"/>
                </a:lnSpc>
              </a:pPr>
              <a:r>
                <a:rPr lang="en-US" altLang="zh-CN" sz="2000">
                  <a:solidFill>
                    <a:srgbClr val="262626"/>
                  </a:solidFill>
                  <a:latin typeface="微软雅黑" panose="020B0503020204020204" pitchFamily="34" charset="-122"/>
                  <a:ea typeface="微软雅黑" panose="020B0503020204020204" pitchFamily="34" charset="-122"/>
                </a:rPr>
                <a:t>3</a:t>
              </a:r>
            </a:p>
          </p:txBody>
        </p:sp>
        <p:sp>
          <p:nvSpPr>
            <p:cNvPr id="52" name="TextBox 51"/>
            <p:cNvSpPr txBox="1"/>
            <p:nvPr/>
          </p:nvSpPr>
          <p:spPr bwMode="auto">
            <a:xfrm>
              <a:off x="5318123" y="2712502"/>
              <a:ext cx="1800652" cy="367557"/>
            </a:xfrm>
            <a:prstGeom prst="rect">
              <a:avLst/>
            </a:prstGeom>
            <a:noFill/>
          </p:spPr>
          <p:txBody>
            <a:bodyPr wrap="none">
              <a:spAutoFit/>
            </a:bodyPr>
            <a:lstStyle/>
            <a:p>
              <a:pPr fontAlgn="auto">
                <a:spcBef>
                  <a:spcPts val="0"/>
                </a:spcBef>
                <a:spcAft>
                  <a:spcPts val="0"/>
                </a:spcAft>
                <a:defRPr/>
              </a:pPr>
              <a:r>
                <a:rPr lang="zh-CN" altLang="en-US" spc="3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点击添加标题</a:t>
              </a:r>
            </a:p>
          </p:txBody>
        </p:sp>
      </p:grpSp>
      <p:grpSp>
        <p:nvGrpSpPr>
          <p:cNvPr id="53" name="组合 23"/>
          <p:cNvGrpSpPr/>
          <p:nvPr/>
        </p:nvGrpSpPr>
        <p:grpSpPr bwMode="auto">
          <a:xfrm>
            <a:off x="3835400" y="1243806"/>
            <a:ext cx="68176" cy="3899694"/>
            <a:chOff x="6966170" y="1570075"/>
            <a:chExt cx="63500" cy="2204256"/>
          </a:xfrm>
        </p:grpSpPr>
        <p:cxnSp>
          <p:nvCxnSpPr>
            <p:cNvPr id="54" name="直接连接符 53"/>
            <p:cNvCxnSpPr/>
            <p:nvPr/>
          </p:nvCxnSpPr>
          <p:spPr bwMode="auto">
            <a:xfrm>
              <a:off x="6966170" y="1570075"/>
              <a:ext cx="0" cy="2204256"/>
            </a:xfrm>
            <a:prstGeom prst="line">
              <a:avLst/>
            </a:prstGeom>
            <a:noFill/>
            <a:ln w="38100" cap="flat" cmpd="sng" algn="ctr">
              <a:solidFill>
                <a:schemeClr val="tx1">
                  <a:lumMod val="75000"/>
                  <a:lumOff val="25000"/>
                </a:schemeClr>
              </a:solidFill>
              <a:prstDash val="solid"/>
              <a:round/>
              <a:headEnd type="none" w="med" len="med"/>
              <a:tailEnd type="none" w="med" len="med"/>
            </a:ln>
            <a:effectLst/>
          </p:spPr>
        </p:cxnSp>
        <p:cxnSp>
          <p:nvCxnSpPr>
            <p:cNvPr id="55" name="直接连接符 54"/>
            <p:cNvCxnSpPr/>
            <p:nvPr/>
          </p:nvCxnSpPr>
          <p:spPr bwMode="auto">
            <a:xfrm>
              <a:off x="7029670" y="1570075"/>
              <a:ext cx="0" cy="2196549"/>
            </a:xfrm>
            <a:prstGeom prst="line">
              <a:avLst/>
            </a:prstGeom>
            <a:noFill/>
            <a:ln w="3175" cap="flat" cmpd="sng" algn="ctr">
              <a:solidFill>
                <a:schemeClr val="tx1">
                  <a:lumMod val="85000"/>
                  <a:lumOff val="15000"/>
                </a:schemeClr>
              </a:solidFill>
              <a:prstDash val="solid"/>
              <a:round/>
              <a:headEnd type="none" w="med" len="med"/>
              <a:tailEnd type="none" w="med" len="med"/>
            </a:ln>
            <a:effectLst/>
          </p:spPr>
        </p:cxnSp>
      </p:grpSp>
      <p:grpSp>
        <p:nvGrpSpPr>
          <p:cNvPr id="56" name="组合 26"/>
          <p:cNvGrpSpPr/>
          <p:nvPr/>
        </p:nvGrpSpPr>
        <p:grpSpPr bwMode="auto">
          <a:xfrm>
            <a:off x="3835400" y="1248048"/>
            <a:ext cx="69850" cy="2140432"/>
            <a:chOff x="6966170" y="1570075"/>
            <a:chExt cx="63500" cy="2204256"/>
          </a:xfrm>
        </p:grpSpPr>
        <p:cxnSp>
          <p:nvCxnSpPr>
            <p:cNvPr id="57" name="直接连接符 56"/>
            <p:cNvCxnSpPr/>
            <p:nvPr/>
          </p:nvCxnSpPr>
          <p:spPr bwMode="auto">
            <a:xfrm>
              <a:off x="6966170" y="1570075"/>
              <a:ext cx="0" cy="2204256"/>
            </a:xfrm>
            <a:prstGeom prst="line">
              <a:avLst/>
            </a:prstGeom>
            <a:noFill/>
            <a:ln w="38100" cap="flat" cmpd="sng" algn="ctr">
              <a:solidFill>
                <a:schemeClr val="tx1">
                  <a:lumMod val="75000"/>
                  <a:lumOff val="25000"/>
                </a:schemeClr>
              </a:solidFill>
              <a:prstDash val="solid"/>
              <a:round/>
              <a:headEnd type="none" w="med" len="med"/>
              <a:tailEnd type="none" w="med" len="med"/>
            </a:ln>
            <a:effectLst/>
          </p:spPr>
        </p:cxnSp>
        <p:cxnSp>
          <p:nvCxnSpPr>
            <p:cNvPr id="58" name="直接连接符 57"/>
            <p:cNvCxnSpPr/>
            <p:nvPr/>
          </p:nvCxnSpPr>
          <p:spPr bwMode="auto">
            <a:xfrm>
              <a:off x="7029670" y="1570075"/>
              <a:ext cx="0" cy="2195552"/>
            </a:xfrm>
            <a:prstGeom prst="line">
              <a:avLst/>
            </a:prstGeom>
            <a:noFill/>
            <a:ln w="3175" cap="flat" cmpd="sng" algn="ctr">
              <a:solidFill>
                <a:schemeClr val="tx1">
                  <a:lumMod val="85000"/>
                  <a:lumOff val="15000"/>
                </a:schemeClr>
              </a:solidFill>
              <a:prstDash val="solid"/>
              <a:round/>
              <a:headEnd type="none" w="med" len="med"/>
              <a:tailEnd type="none" w="med" len="med"/>
            </a:ln>
            <a:effectLst/>
          </p:spPr>
        </p:cxnSp>
      </p:grpSp>
      <p:grpSp>
        <p:nvGrpSpPr>
          <p:cNvPr id="59" name="组合 18"/>
          <p:cNvGrpSpPr/>
          <p:nvPr/>
        </p:nvGrpSpPr>
        <p:grpSpPr bwMode="auto">
          <a:xfrm>
            <a:off x="4124325" y="2938363"/>
            <a:ext cx="4073525" cy="498475"/>
            <a:chOff x="4181203" y="2626579"/>
            <a:chExt cx="4074491" cy="499624"/>
          </a:xfrm>
        </p:grpSpPr>
        <p:sp>
          <p:nvSpPr>
            <p:cNvPr id="60" name="矩形 59"/>
            <p:cNvSpPr/>
            <p:nvPr/>
          </p:nvSpPr>
          <p:spPr bwMode="auto">
            <a:xfrm>
              <a:off x="4181203" y="2669540"/>
              <a:ext cx="4074491" cy="450299"/>
            </a:xfrm>
            <a:prstGeom prst="rect">
              <a:avLst/>
            </a:prstGeom>
            <a:solidFill>
              <a:srgbClr val="08A810"/>
            </a:solidFill>
            <a:ln w="6350" algn="ctr">
              <a:noFill/>
              <a:miter lim="800000"/>
            </a:ln>
            <a:effectLst>
              <a:outerShdw blurRad="50800" dist="38100" dir="2700000" algn="tl" rotWithShape="0">
                <a:prstClr val="black">
                  <a:alpha val="40000"/>
                </a:prstClr>
              </a:outerShdw>
            </a:effectLst>
          </p:spPr>
          <p:txBody>
            <a:bodyPr lIns="0" tIns="0" rIns="0" bIns="0" anchor="ctr"/>
            <a:lstStyle/>
            <a:p>
              <a:pPr algn="ctr" fontAlgn="auto">
                <a:spcBef>
                  <a:spcPts val="0"/>
                </a:spcBef>
                <a:spcAft>
                  <a:spcPts val="0"/>
                </a:spcAft>
                <a:defRPr/>
              </a:pPr>
              <a:endParaRPr lang="zh-CN" altLang="en-US" sz="1600" dirty="0">
                <a:latin typeface="华文楷体" panose="02010600040101010101" pitchFamily="2" charset="-122"/>
                <a:ea typeface="华文楷体" panose="02010600040101010101" pitchFamily="2" charset="-122"/>
              </a:endParaRPr>
            </a:p>
          </p:txBody>
        </p:sp>
        <p:sp>
          <p:nvSpPr>
            <p:cNvPr id="61" name="椭圆 60"/>
            <p:cNvSpPr/>
            <p:nvPr/>
          </p:nvSpPr>
          <p:spPr bwMode="auto">
            <a:xfrm>
              <a:off x="4305301" y="2712005"/>
              <a:ext cx="379573" cy="379573"/>
            </a:xfrm>
            <a:prstGeom prst="ellipse">
              <a:avLst/>
            </a:prstGeom>
            <a:solidFill>
              <a:schemeClr val="bg1"/>
            </a:solidFill>
            <a:ln w="6350" algn="ctr">
              <a:noFill/>
              <a:miter lim="800000"/>
            </a:ln>
            <a:effectLst>
              <a:innerShdw blurRad="63500" dist="50800" dir="13500000">
                <a:prstClr val="black">
                  <a:alpha val="50000"/>
                </a:prstClr>
              </a:innerShdw>
            </a:effectLst>
          </p:spPr>
          <p:txBody>
            <a:bodyPr lIns="0" tIns="0" rIns="0" bIns="0" anchor="ctr"/>
            <a:lstStyle/>
            <a:p>
              <a:pPr algn="ctr" fontAlgn="auto">
                <a:spcBef>
                  <a:spcPts val="0"/>
                </a:spcBef>
                <a:spcAft>
                  <a:spcPts val="0"/>
                </a:spcAft>
                <a:defRPr/>
              </a:pPr>
              <a:endParaRPr lang="zh-CN" altLang="en-US" sz="1600" dirty="0">
                <a:latin typeface="华文楷体" panose="02010600040101010101" pitchFamily="2" charset="-122"/>
                <a:ea typeface="华文楷体" panose="02010600040101010101" pitchFamily="2" charset="-122"/>
              </a:endParaRPr>
            </a:p>
          </p:txBody>
        </p:sp>
        <p:sp>
          <p:nvSpPr>
            <p:cNvPr id="62" name="矩形 21"/>
            <p:cNvSpPr>
              <a:spLocks noChangeArrowheads="1"/>
            </p:cNvSpPr>
            <p:nvPr/>
          </p:nvSpPr>
          <p:spPr bwMode="auto">
            <a:xfrm>
              <a:off x="4216136" y="2626579"/>
              <a:ext cx="601806" cy="499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50000"/>
                </a:lnSpc>
              </a:pPr>
              <a:r>
                <a:rPr lang="en-US" altLang="zh-CN" sz="2000" dirty="0">
                  <a:solidFill>
                    <a:srgbClr val="262626"/>
                  </a:solidFill>
                  <a:latin typeface="微软雅黑" panose="020B0503020204020204" pitchFamily="34" charset="-122"/>
                  <a:ea typeface="微软雅黑" panose="020B0503020204020204" pitchFamily="34" charset="-122"/>
                </a:rPr>
                <a:t>4</a:t>
              </a:r>
            </a:p>
          </p:txBody>
        </p:sp>
        <p:sp>
          <p:nvSpPr>
            <p:cNvPr id="63" name="TextBox 62"/>
            <p:cNvSpPr txBox="1"/>
            <p:nvPr/>
          </p:nvSpPr>
          <p:spPr bwMode="auto">
            <a:xfrm>
              <a:off x="5318123" y="2712502"/>
              <a:ext cx="1800652" cy="367557"/>
            </a:xfrm>
            <a:prstGeom prst="rect">
              <a:avLst/>
            </a:prstGeom>
            <a:noFill/>
          </p:spPr>
          <p:txBody>
            <a:bodyPr wrap="none">
              <a:spAutoFit/>
            </a:bodyPr>
            <a:lstStyle/>
            <a:p>
              <a:pPr fontAlgn="auto">
                <a:spcBef>
                  <a:spcPts val="0"/>
                </a:spcBef>
                <a:spcAft>
                  <a:spcPts val="0"/>
                </a:spcAft>
                <a:defRPr/>
              </a:pPr>
              <a:r>
                <a:rPr lang="zh-CN" altLang="en-US" spc="3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点击添加标题</a:t>
              </a:r>
            </a:p>
          </p:txBody>
        </p:sp>
      </p:grpSp>
    </p:spTree>
  </p:cSld>
  <p:clrMapOvr>
    <a:masterClrMapping/>
  </p:clrMapOvr>
  <mc:AlternateContent xmlns:mc="http://schemas.openxmlformats.org/markup-compatibility/2006" xmlns:p14="http://schemas.microsoft.com/office/powerpoint/2010/main">
    <mc:Choice Requires="p14">
      <p:transition spd="slow" p14:dur="1100" advClick="0" advTm="7000">
        <p14:switch dir="r"/>
      </p:transition>
    </mc:Choice>
    <mc:Fallback xmlns="">
      <p:transition spd="slow" advClick="0" advTm="7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heel(4)">
                                      <p:cBhvr>
                                        <p:cTn id="7" dur="1000"/>
                                        <p:tgtEl>
                                          <p:spTgt spid="19"/>
                                        </p:tgtEl>
                                      </p:cBhvr>
                                    </p:animEffect>
                                  </p:childTnLst>
                                </p:cTn>
                              </p:par>
                              <p:par>
                                <p:cTn id="8" presetID="2" presetClass="entr" presetSubtype="4" fill="hold" nodeType="withEffect">
                                  <p:stCondLst>
                                    <p:cond delay="400"/>
                                  </p:stCondLst>
                                  <p:childTnLst>
                                    <p:set>
                                      <p:cBhvr>
                                        <p:cTn id="9" dur="1" fill="hold">
                                          <p:stCondLst>
                                            <p:cond delay="0"/>
                                          </p:stCondLst>
                                        </p:cTn>
                                        <p:tgtEl>
                                          <p:spTgt spid="53"/>
                                        </p:tgtEl>
                                        <p:attrNameLst>
                                          <p:attrName>style.visibility</p:attrName>
                                        </p:attrNameLst>
                                      </p:cBhvr>
                                      <p:to>
                                        <p:strVal val="visible"/>
                                      </p:to>
                                    </p:set>
                                    <p:anim calcmode="lin" valueType="num">
                                      <p:cBhvr additive="base">
                                        <p:cTn id="10" dur="400" fill="hold"/>
                                        <p:tgtEl>
                                          <p:spTgt spid="53"/>
                                        </p:tgtEl>
                                        <p:attrNameLst>
                                          <p:attrName>ppt_x</p:attrName>
                                        </p:attrNameLst>
                                      </p:cBhvr>
                                      <p:tavLst>
                                        <p:tav tm="0">
                                          <p:val>
                                            <p:strVal val="#ppt_x"/>
                                          </p:val>
                                        </p:tav>
                                        <p:tav tm="100000">
                                          <p:val>
                                            <p:strVal val="#ppt_x"/>
                                          </p:val>
                                        </p:tav>
                                      </p:tavLst>
                                    </p:anim>
                                    <p:anim calcmode="lin" valueType="num">
                                      <p:cBhvr additive="base">
                                        <p:cTn id="11" dur="400" fill="hold"/>
                                        <p:tgtEl>
                                          <p:spTgt spid="53"/>
                                        </p:tgtEl>
                                        <p:attrNameLst>
                                          <p:attrName>ppt_y</p:attrName>
                                        </p:attrNameLst>
                                      </p:cBhvr>
                                      <p:tavLst>
                                        <p:tav tm="0">
                                          <p:val>
                                            <p:strVal val="1+#ppt_h/2"/>
                                          </p:val>
                                        </p:tav>
                                        <p:tav tm="100000">
                                          <p:val>
                                            <p:strVal val="#ppt_y"/>
                                          </p:val>
                                        </p:tav>
                                      </p:tavLst>
                                    </p:anim>
                                  </p:childTnLst>
                                </p:cTn>
                              </p:par>
                              <p:par>
                                <p:cTn id="12" presetID="22" presetClass="exit" presetSubtype="4" fill="hold" nodeType="withEffect">
                                  <p:stCondLst>
                                    <p:cond delay="800"/>
                                  </p:stCondLst>
                                  <p:childTnLst>
                                    <p:animEffect transition="out" filter="wipe(down)">
                                      <p:cBhvr>
                                        <p:cTn id="13" dur="200"/>
                                        <p:tgtEl>
                                          <p:spTgt spid="53"/>
                                        </p:tgtEl>
                                      </p:cBhvr>
                                    </p:animEffect>
                                    <p:set>
                                      <p:cBhvr>
                                        <p:cTn id="14" dur="1" fill="hold">
                                          <p:stCondLst>
                                            <p:cond delay="199"/>
                                          </p:stCondLst>
                                        </p:cTn>
                                        <p:tgtEl>
                                          <p:spTgt spid="53"/>
                                        </p:tgtEl>
                                        <p:attrNameLst>
                                          <p:attrName>style.visibility</p:attrName>
                                        </p:attrNameLst>
                                      </p:cBhvr>
                                      <p:to>
                                        <p:strVal val="hidden"/>
                                      </p:to>
                                    </p:set>
                                  </p:childTnLst>
                                </p:cTn>
                              </p:par>
                              <p:par>
                                <p:cTn id="15" presetID="1" presetClass="entr" presetSubtype="0" fill="hold" nodeType="withEffect">
                                  <p:stCondLst>
                                    <p:cond delay="800"/>
                                  </p:stCondLst>
                                  <p:childTnLst>
                                    <p:set>
                                      <p:cBhvr>
                                        <p:cTn id="16" dur="1" fill="hold">
                                          <p:stCondLst>
                                            <p:cond delay="0"/>
                                          </p:stCondLst>
                                        </p:cTn>
                                        <p:tgtEl>
                                          <p:spTgt spid="56"/>
                                        </p:tgtEl>
                                        <p:attrNameLst>
                                          <p:attrName>style.visibility</p:attrName>
                                        </p:attrNameLst>
                                      </p:cBhvr>
                                      <p:to>
                                        <p:strVal val="visible"/>
                                      </p:to>
                                    </p:set>
                                  </p:childTnLst>
                                </p:cTn>
                              </p:par>
                              <p:par>
                                <p:cTn id="17" presetID="12" presetClass="entr" presetSubtype="2" fill="hold" nodeType="withEffect">
                                  <p:stCondLst>
                                    <p:cond delay="10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300"/>
                                        <p:tgtEl>
                                          <p:spTgt spid="20"/>
                                        </p:tgtEl>
                                        <p:attrNameLst>
                                          <p:attrName>ppt_x</p:attrName>
                                        </p:attrNameLst>
                                      </p:cBhvr>
                                      <p:tavLst>
                                        <p:tav tm="0">
                                          <p:val>
                                            <p:strVal val="#ppt_x+#ppt_w*1.125000"/>
                                          </p:val>
                                        </p:tav>
                                        <p:tav tm="100000">
                                          <p:val>
                                            <p:strVal val="#ppt_x"/>
                                          </p:val>
                                        </p:tav>
                                      </p:tavLst>
                                    </p:anim>
                                    <p:animEffect transition="in" filter="wipe(left)">
                                      <p:cBhvr>
                                        <p:cTn id="20" dur="300"/>
                                        <p:tgtEl>
                                          <p:spTgt spid="20"/>
                                        </p:tgtEl>
                                      </p:cBhvr>
                                    </p:animEffect>
                                  </p:childTnLst>
                                </p:cTn>
                              </p:par>
                              <p:par>
                                <p:cTn id="21" presetID="2" presetClass="entr" presetSubtype="2" fill="hold" nodeType="withEffect">
                                  <p:stCondLst>
                                    <p:cond delay="1200"/>
                                  </p:stCondLst>
                                  <p:childTnLst>
                                    <p:set>
                                      <p:cBhvr>
                                        <p:cTn id="22" dur="1" fill="hold">
                                          <p:stCondLst>
                                            <p:cond delay="0"/>
                                          </p:stCondLst>
                                        </p:cTn>
                                        <p:tgtEl>
                                          <p:spTgt spid="38"/>
                                        </p:tgtEl>
                                        <p:attrNameLst>
                                          <p:attrName>style.visibility</p:attrName>
                                        </p:attrNameLst>
                                      </p:cBhvr>
                                      <p:to>
                                        <p:strVal val="visible"/>
                                      </p:to>
                                    </p:set>
                                    <p:anim calcmode="lin" valueType="num">
                                      <p:cBhvr additive="base">
                                        <p:cTn id="23" dur="300" fill="hold"/>
                                        <p:tgtEl>
                                          <p:spTgt spid="38"/>
                                        </p:tgtEl>
                                        <p:attrNameLst>
                                          <p:attrName>ppt_x</p:attrName>
                                        </p:attrNameLst>
                                      </p:cBhvr>
                                      <p:tavLst>
                                        <p:tav tm="0">
                                          <p:val>
                                            <p:strVal val="1+#ppt_w/2"/>
                                          </p:val>
                                        </p:tav>
                                        <p:tav tm="100000">
                                          <p:val>
                                            <p:strVal val="#ppt_x"/>
                                          </p:val>
                                        </p:tav>
                                      </p:tavLst>
                                    </p:anim>
                                    <p:anim calcmode="lin" valueType="num">
                                      <p:cBhvr additive="base">
                                        <p:cTn id="24" dur="300" fill="hold"/>
                                        <p:tgtEl>
                                          <p:spTgt spid="38"/>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1300"/>
                                  </p:stCondLst>
                                  <p:childTnLst>
                                    <p:set>
                                      <p:cBhvr>
                                        <p:cTn id="26" dur="1" fill="hold">
                                          <p:stCondLst>
                                            <p:cond delay="0"/>
                                          </p:stCondLst>
                                        </p:cTn>
                                        <p:tgtEl>
                                          <p:spTgt spid="43"/>
                                        </p:tgtEl>
                                        <p:attrNameLst>
                                          <p:attrName>style.visibility</p:attrName>
                                        </p:attrNameLst>
                                      </p:cBhvr>
                                      <p:to>
                                        <p:strVal val="visible"/>
                                      </p:to>
                                    </p:set>
                                    <p:anim calcmode="lin" valueType="num">
                                      <p:cBhvr additive="base">
                                        <p:cTn id="27" dur="300" fill="hold"/>
                                        <p:tgtEl>
                                          <p:spTgt spid="43"/>
                                        </p:tgtEl>
                                        <p:attrNameLst>
                                          <p:attrName>ppt_x</p:attrName>
                                        </p:attrNameLst>
                                      </p:cBhvr>
                                      <p:tavLst>
                                        <p:tav tm="0">
                                          <p:val>
                                            <p:strVal val="1+#ppt_w/2"/>
                                          </p:val>
                                        </p:tav>
                                        <p:tav tm="100000">
                                          <p:val>
                                            <p:strVal val="#ppt_x"/>
                                          </p:val>
                                        </p:tav>
                                      </p:tavLst>
                                    </p:anim>
                                    <p:anim calcmode="lin" valueType="num">
                                      <p:cBhvr additive="base">
                                        <p:cTn id="28" dur="300" fill="hold"/>
                                        <p:tgtEl>
                                          <p:spTgt spid="43"/>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1400"/>
                                  </p:stCondLst>
                                  <p:childTnLst>
                                    <p:set>
                                      <p:cBhvr>
                                        <p:cTn id="30" dur="1" fill="hold">
                                          <p:stCondLst>
                                            <p:cond delay="0"/>
                                          </p:stCondLst>
                                        </p:cTn>
                                        <p:tgtEl>
                                          <p:spTgt spid="48"/>
                                        </p:tgtEl>
                                        <p:attrNameLst>
                                          <p:attrName>style.visibility</p:attrName>
                                        </p:attrNameLst>
                                      </p:cBhvr>
                                      <p:to>
                                        <p:strVal val="visible"/>
                                      </p:to>
                                    </p:set>
                                    <p:anim calcmode="lin" valueType="num">
                                      <p:cBhvr additive="base">
                                        <p:cTn id="31" dur="300" fill="hold"/>
                                        <p:tgtEl>
                                          <p:spTgt spid="48"/>
                                        </p:tgtEl>
                                        <p:attrNameLst>
                                          <p:attrName>ppt_x</p:attrName>
                                        </p:attrNameLst>
                                      </p:cBhvr>
                                      <p:tavLst>
                                        <p:tav tm="0">
                                          <p:val>
                                            <p:strVal val="1+#ppt_w/2"/>
                                          </p:val>
                                        </p:tav>
                                        <p:tav tm="100000">
                                          <p:val>
                                            <p:strVal val="#ppt_x"/>
                                          </p:val>
                                        </p:tav>
                                      </p:tavLst>
                                    </p:anim>
                                    <p:anim calcmode="lin" valueType="num">
                                      <p:cBhvr additive="base">
                                        <p:cTn id="32" dur="300" fill="hold"/>
                                        <p:tgtEl>
                                          <p:spTgt spid="48"/>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1500"/>
                                  </p:stCondLst>
                                  <p:childTnLst>
                                    <p:set>
                                      <p:cBhvr>
                                        <p:cTn id="34" dur="1" fill="hold">
                                          <p:stCondLst>
                                            <p:cond delay="0"/>
                                          </p:stCondLst>
                                        </p:cTn>
                                        <p:tgtEl>
                                          <p:spTgt spid="59"/>
                                        </p:tgtEl>
                                        <p:attrNameLst>
                                          <p:attrName>style.visibility</p:attrName>
                                        </p:attrNameLst>
                                      </p:cBhvr>
                                      <p:to>
                                        <p:strVal val="visible"/>
                                      </p:to>
                                    </p:set>
                                    <p:anim calcmode="lin" valueType="num">
                                      <p:cBhvr additive="base">
                                        <p:cTn id="35" dur="300" fill="hold"/>
                                        <p:tgtEl>
                                          <p:spTgt spid="59"/>
                                        </p:tgtEl>
                                        <p:attrNameLst>
                                          <p:attrName>ppt_x</p:attrName>
                                        </p:attrNameLst>
                                      </p:cBhvr>
                                      <p:tavLst>
                                        <p:tav tm="0">
                                          <p:val>
                                            <p:strVal val="1+#ppt_w/2"/>
                                          </p:val>
                                        </p:tav>
                                        <p:tav tm="100000">
                                          <p:val>
                                            <p:strVal val="#ppt_x"/>
                                          </p:val>
                                        </p:tav>
                                      </p:tavLst>
                                    </p:anim>
                                    <p:anim calcmode="lin" valueType="num">
                                      <p:cBhvr additive="base">
                                        <p:cTn id="36" dur="300" fill="hold"/>
                                        <p:tgtEl>
                                          <p:spTgt spid="59"/>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6" presetClass="emph" presetSubtype="0" fill="hold" nodeType="clickEffect">
                                  <p:stCondLst>
                                    <p:cond delay="0"/>
                                  </p:stCondLst>
                                  <p:childTnLst>
                                    <p:animEffect transition="out" filter="fade">
                                      <p:cBhvr>
                                        <p:cTn id="40" dur="500" tmFilter="0, 0; .2, .5; .8, .5; 1, 0"/>
                                        <p:tgtEl>
                                          <p:spTgt spid="43"/>
                                        </p:tgtEl>
                                      </p:cBhvr>
                                    </p:animEffect>
                                    <p:animScale>
                                      <p:cBhvr>
                                        <p:cTn id="41" dur="250" autoRev="1" fill="hold"/>
                                        <p:tgtEl>
                                          <p:spTgt spid="4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dirty="0">
                <a:latin typeface="方正毡笔黑简体" panose="03000509000000000000" pitchFamily="65" charset="-122"/>
                <a:ea typeface="方正毡笔黑简体" panose="03000509000000000000" pitchFamily="65" charset="-122"/>
              </a:rPr>
              <a:t>在此输入您的标题内容</a:t>
            </a:r>
          </a:p>
        </p:txBody>
      </p:sp>
      <p:sp>
        <p:nvSpPr>
          <p:cNvPr id="34" name="圆角矩形标注 33"/>
          <p:cNvSpPr/>
          <p:nvPr/>
        </p:nvSpPr>
        <p:spPr>
          <a:xfrm>
            <a:off x="2778337" y="2548590"/>
            <a:ext cx="1610100" cy="528588"/>
          </a:xfrm>
          <a:prstGeom prst="wedgeRoundRectCallout">
            <a:avLst>
              <a:gd name="adj1" fmla="val -20833"/>
              <a:gd name="adj2" fmla="val 101383"/>
              <a:gd name="adj3" fmla="val 16667"/>
            </a:avLst>
          </a:prstGeom>
          <a:solidFill>
            <a:srgbClr val="08A810"/>
          </a:solidFill>
          <a:ln>
            <a:noFill/>
          </a:ln>
        </p:spPr>
        <p:style>
          <a:lnRef idx="2">
            <a:schemeClr val="accent1">
              <a:shade val="50000"/>
            </a:schemeClr>
          </a:lnRef>
          <a:fillRef idx="1">
            <a:schemeClr val="accent1"/>
          </a:fillRef>
          <a:effectRef idx="0">
            <a:schemeClr val="accent1"/>
          </a:effectRef>
          <a:fontRef idx="minor">
            <a:schemeClr val="lt1"/>
          </a:fontRef>
        </p:style>
        <p:txBody>
          <a:bodyPr lIns="100803" tIns="50402" rIns="100803" bIns="50402" anchor="ctr"/>
          <a:lstStyle/>
          <a:p>
            <a:pPr algn="ctr">
              <a:defRPr/>
            </a:pPr>
            <a:r>
              <a:rPr lang="zh-CN" altLang="en-US" sz="2200" dirty="0">
                <a:latin typeface="微软雅黑" panose="020B0503020204020204" pitchFamily="34" charset="-122"/>
                <a:ea typeface="微软雅黑" panose="020B0503020204020204" pitchFamily="34" charset="-122"/>
              </a:rPr>
              <a:t>添加文本</a:t>
            </a:r>
          </a:p>
        </p:txBody>
      </p:sp>
      <p:sp>
        <p:nvSpPr>
          <p:cNvPr id="35" name="圆角矩形标注 34"/>
          <p:cNvSpPr/>
          <p:nvPr/>
        </p:nvSpPr>
        <p:spPr>
          <a:xfrm>
            <a:off x="6558571" y="2548590"/>
            <a:ext cx="1610100" cy="528588"/>
          </a:xfrm>
          <a:prstGeom prst="wedgeRoundRectCallout">
            <a:avLst>
              <a:gd name="adj1" fmla="val -20833"/>
              <a:gd name="adj2" fmla="val 101383"/>
              <a:gd name="adj3" fmla="val 16667"/>
            </a:avLst>
          </a:prstGeom>
          <a:solidFill>
            <a:srgbClr val="08A810"/>
          </a:solidFill>
          <a:ln>
            <a:noFill/>
          </a:ln>
        </p:spPr>
        <p:style>
          <a:lnRef idx="2">
            <a:schemeClr val="accent1">
              <a:shade val="50000"/>
            </a:schemeClr>
          </a:lnRef>
          <a:fillRef idx="1">
            <a:schemeClr val="accent1"/>
          </a:fillRef>
          <a:effectRef idx="0">
            <a:schemeClr val="accent1"/>
          </a:effectRef>
          <a:fontRef idx="minor">
            <a:schemeClr val="lt1"/>
          </a:fontRef>
        </p:style>
        <p:txBody>
          <a:bodyPr lIns="100803" tIns="50402" rIns="100803" bIns="50402" anchor="ctr"/>
          <a:lstStyle/>
          <a:p>
            <a:pPr algn="ctr">
              <a:defRPr/>
            </a:pPr>
            <a:r>
              <a:rPr lang="zh-CN" altLang="en-US" sz="2200" dirty="0">
                <a:latin typeface="微软雅黑" panose="020B0503020204020204" pitchFamily="34" charset="-122"/>
                <a:ea typeface="微软雅黑" panose="020B0503020204020204" pitchFamily="34" charset="-122"/>
              </a:rPr>
              <a:t>添加文本</a:t>
            </a:r>
          </a:p>
        </p:txBody>
      </p:sp>
      <p:sp>
        <p:nvSpPr>
          <p:cNvPr id="36" name="任意多边形 35"/>
          <p:cNvSpPr/>
          <p:nvPr/>
        </p:nvSpPr>
        <p:spPr>
          <a:xfrm>
            <a:off x="888220" y="2277294"/>
            <a:ext cx="1610100" cy="799884"/>
          </a:xfrm>
          <a:custGeom>
            <a:avLst/>
            <a:gdLst>
              <a:gd name="connsiteX0" fmla="*/ 425985 w 1460502"/>
              <a:gd name="connsiteY0" fmla="*/ 0 h 725082"/>
              <a:gd name="connsiteX1" fmla="*/ 608543 w 1460502"/>
              <a:gd name="connsiteY1" fmla="*/ 246110 h 725082"/>
              <a:gd name="connsiteX2" fmla="*/ 1380672 w 1460502"/>
              <a:gd name="connsiteY2" fmla="*/ 246110 h 725082"/>
              <a:gd name="connsiteX3" fmla="*/ 1460502 w 1460502"/>
              <a:gd name="connsiteY3" fmla="*/ 325940 h 725082"/>
              <a:gd name="connsiteX4" fmla="*/ 1460502 w 1460502"/>
              <a:gd name="connsiteY4" fmla="*/ 445682 h 725082"/>
              <a:gd name="connsiteX5" fmla="*/ 1460502 w 1460502"/>
              <a:gd name="connsiteY5" fmla="*/ 645252 h 725082"/>
              <a:gd name="connsiteX6" fmla="*/ 1380672 w 1460502"/>
              <a:gd name="connsiteY6" fmla="*/ 725082 h 725082"/>
              <a:gd name="connsiteX7" fmla="*/ 608543 w 1460502"/>
              <a:gd name="connsiteY7" fmla="*/ 725082 h 725082"/>
              <a:gd name="connsiteX8" fmla="*/ 243417 w 1460502"/>
              <a:gd name="connsiteY8" fmla="*/ 725082 h 725082"/>
              <a:gd name="connsiteX9" fmla="*/ 79830 w 1460502"/>
              <a:gd name="connsiteY9" fmla="*/ 725082 h 725082"/>
              <a:gd name="connsiteX10" fmla="*/ 0 w 1460502"/>
              <a:gd name="connsiteY10" fmla="*/ 645252 h 725082"/>
              <a:gd name="connsiteX11" fmla="*/ 0 w 1460502"/>
              <a:gd name="connsiteY11" fmla="*/ 445682 h 725082"/>
              <a:gd name="connsiteX12" fmla="*/ 0 w 1460502"/>
              <a:gd name="connsiteY12" fmla="*/ 325940 h 725082"/>
              <a:gd name="connsiteX13" fmla="*/ 79830 w 1460502"/>
              <a:gd name="connsiteY13" fmla="*/ 246110 h 725082"/>
              <a:gd name="connsiteX14" fmla="*/ 243417 w 1460502"/>
              <a:gd name="connsiteY14" fmla="*/ 246110 h 725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60502" h="725082">
                <a:moveTo>
                  <a:pt x="425985" y="0"/>
                </a:moveTo>
                <a:lnTo>
                  <a:pt x="608543" y="246110"/>
                </a:lnTo>
                <a:lnTo>
                  <a:pt x="1380672" y="246110"/>
                </a:lnTo>
                <a:cubicBezTo>
                  <a:pt x="1424761" y="246110"/>
                  <a:pt x="1460502" y="281851"/>
                  <a:pt x="1460502" y="325940"/>
                </a:cubicBezTo>
                <a:lnTo>
                  <a:pt x="1460502" y="445682"/>
                </a:lnTo>
                <a:lnTo>
                  <a:pt x="1460502" y="645252"/>
                </a:lnTo>
                <a:cubicBezTo>
                  <a:pt x="1460502" y="689341"/>
                  <a:pt x="1424761" y="725082"/>
                  <a:pt x="1380672" y="725082"/>
                </a:cubicBezTo>
                <a:lnTo>
                  <a:pt x="608543" y="725082"/>
                </a:lnTo>
                <a:lnTo>
                  <a:pt x="243417" y="725082"/>
                </a:lnTo>
                <a:lnTo>
                  <a:pt x="79830" y="725082"/>
                </a:lnTo>
                <a:cubicBezTo>
                  <a:pt x="35741" y="725082"/>
                  <a:pt x="0" y="689341"/>
                  <a:pt x="0" y="645252"/>
                </a:cubicBezTo>
                <a:lnTo>
                  <a:pt x="0" y="445682"/>
                </a:lnTo>
                <a:lnTo>
                  <a:pt x="0" y="325940"/>
                </a:lnTo>
                <a:cubicBezTo>
                  <a:pt x="0" y="281851"/>
                  <a:pt x="35741" y="246110"/>
                  <a:pt x="79830" y="246110"/>
                </a:cubicBezTo>
                <a:lnTo>
                  <a:pt x="243417" y="246110"/>
                </a:lnTo>
                <a:close/>
              </a:path>
            </a:pathLst>
          </a:custGeom>
          <a:solidFill>
            <a:srgbClr val="08A810"/>
          </a:solidFill>
          <a:ln>
            <a:noFill/>
          </a:ln>
        </p:spPr>
        <p:style>
          <a:lnRef idx="2">
            <a:schemeClr val="accent1">
              <a:shade val="50000"/>
            </a:schemeClr>
          </a:lnRef>
          <a:fillRef idx="1">
            <a:schemeClr val="accent1"/>
          </a:fillRef>
          <a:effectRef idx="0">
            <a:schemeClr val="accent1"/>
          </a:effectRef>
          <a:fontRef idx="minor">
            <a:schemeClr val="lt1"/>
          </a:fontRef>
        </p:style>
        <p:txBody>
          <a:bodyPr lIns="100803" tIns="317491" rIns="100803" bIns="50402" anchor="ctr"/>
          <a:lstStyle/>
          <a:p>
            <a:pPr algn="ctr">
              <a:defRPr/>
            </a:pPr>
            <a:r>
              <a:rPr lang="zh-CN" altLang="en-US" sz="2200" dirty="0">
                <a:latin typeface="微软雅黑" panose="020B0503020204020204" pitchFamily="34" charset="-122"/>
                <a:ea typeface="微软雅黑" panose="020B0503020204020204" pitchFamily="34" charset="-122"/>
              </a:rPr>
              <a:t>添加文本</a:t>
            </a:r>
          </a:p>
        </p:txBody>
      </p:sp>
      <p:sp>
        <p:nvSpPr>
          <p:cNvPr id="37" name="任意多边形 36"/>
          <p:cNvSpPr/>
          <p:nvPr/>
        </p:nvSpPr>
        <p:spPr>
          <a:xfrm>
            <a:off x="4668454" y="2277294"/>
            <a:ext cx="1610100" cy="799884"/>
          </a:xfrm>
          <a:custGeom>
            <a:avLst/>
            <a:gdLst>
              <a:gd name="connsiteX0" fmla="*/ 425985 w 1460502"/>
              <a:gd name="connsiteY0" fmla="*/ 0 h 725082"/>
              <a:gd name="connsiteX1" fmla="*/ 608543 w 1460502"/>
              <a:gd name="connsiteY1" fmla="*/ 246110 h 725082"/>
              <a:gd name="connsiteX2" fmla="*/ 1380672 w 1460502"/>
              <a:gd name="connsiteY2" fmla="*/ 246110 h 725082"/>
              <a:gd name="connsiteX3" fmla="*/ 1460502 w 1460502"/>
              <a:gd name="connsiteY3" fmla="*/ 325940 h 725082"/>
              <a:gd name="connsiteX4" fmla="*/ 1460502 w 1460502"/>
              <a:gd name="connsiteY4" fmla="*/ 445682 h 725082"/>
              <a:gd name="connsiteX5" fmla="*/ 1460502 w 1460502"/>
              <a:gd name="connsiteY5" fmla="*/ 645252 h 725082"/>
              <a:gd name="connsiteX6" fmla="*/ 1380672 w 1460502"/>
              <a:gd name="connsiteY6" fmla="*/ 725082 h 725082"/>
              <a:gd name="connsiteX7" fmla="*/ 608543 w 1460502"/>
              <a:gd name="connsiteY7" fmla="*/ 725082 h 725082"/>
              <a:gd name="connsiteX8" fmla="*/ 243417 w 1460502"/>
              <a:gd name="connsiteY8" fmla="*/ 725082 h 725082"/>
              <a:gd name="connsiteX9" fmla="*/ 79830 w 1460502"/>
              <a:gd name="connsiteY9" fmla="*/ 725082 h 725082"/>
              <a:gd name="connsiteX10" fmla="*/ 0 w 1460502"/>
              <a:gd name="connsiteY10" fmla="*/ 645252 h 725082"/>
              <a:gd name="connsiteX11" fmla="*/ 0 w 1460502"/>
              <a:gd name="connsiteY11" fmla="*/ 445682 h 725082"/>
              <a:gd name="connsiteX12" fmla="*/ 0 w 1460502"/>
              <a:gd name="connsiteY12" fmla="*/ 325940 h 725082"/>
              <a:gd name="connsiteX13" fmla="*/ 79830 w 1460502"/>
              <a:gd name="connsiteY13" fmla="*/ 246110 h 725082"/>
              <a:gd name="connsiteX14" fmla="*/ 243417 w 1460502"/>
              <a:gd name="connsiteY14" fmla="*/ 246110 h 725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60502" h="725082">
                <a:moveTo>
                  <a:pt x="425985" y="0"/>
                </a:moveTo>
                <a:lnTo>
                  <a:pt x="608543" y="246110"/>
                </a:lnTo>
                <a:lnTo>
                  <a:pt x="1380672" y="246110"/>
                </a:lnTo>
                <a:cubicBezTo>
                  <a:pt x="1424761" y="246110"/>
                  <a:pt x="1460502" y="281851"/>
                  <a:pt x="1460502" y="325940"/>
                </a:cubicBezTo>
                <a:lnTo>
                  <a:pt x="1460502" y="445682"/>
                </a:lnTo>
                <a:lnTo>
                  <a:pt x="1460502" y="645252"/>
                </a:lnTo>
                <a:cubicBezTo>
                  <a:pt x="1460502" y="689341"/>
                  <a:pt x="1424761" y="725082"/>
                  <a:pt x="1380672" y="725082"/>
                </a:cubicBezTo>
                <a:lnTo>
                  <a:pt x="608543" y="725082"/>
                </a:lnTo>
                <a:lnTo>
                  <a:pt x="243417" y="725082"/>
                </a:lnTo>
                <a:lnTo>
                  <a:pt x="79830" y="725082"/>
                </a:lnTo>
                <a:cubicBezTo>
                  <a:pt x="35741" y="725082"/>
                  <a:pt x="0" y="689341"/>
                  <a:pt x="0" y="645252"/>
                </a:cubicBezTo>
                <a:lnTo>
                  <a:pt x="0" y="445682"/>
                </a:lnTo>
                <a:lnTo>
                  <a:pt x="0" y="325940"/>
                </a:lnTo>
                <a:cubicBezTo>
                  <a:pt x="0" y="281851"/>
                  <a:pt x="35741" y="246110"/>
                  <a:pt x="79830" y="246110"/>
                </a:cubicBezTo>
                <a:lnTo>
                  <a:pt x="243417" y="246110"/>
                </a:lnTo>
                <a:close/>
              </a:path>
            </a:pathLst>
          </a:custGeom>
          <a:solidFill>
            <a:srgbClr val="08A810"/>
          </a:solidFill>
          <a:ln>
            <a:noFill/>
          </a:ln>
        </p:spPr>
        <p:style>
          <a:lnRef idx="2">
            <a:schemeClr val="accent1">
              <a:shade val="50000"/>
            </a:schemeClr>
          </a:lnRef>
          <a:fillRef idx="1">
            <a:schemeClr val="accent1"/>
          </a:fillRef>
          <a:effectRef idx="0">
            <a:schemeClr val="accent1"/>
          </a:effectRef>
          <a:fontRef idx="minor">
            <a:schemeClr val="lt1"/>
          </a:fontRef>
        </p:style>
        <p:txBody>
          <a:bodyPr lIns="100803" tIns="317491" rIns="100803" bIns="50402" anchor="ctr"/>
          <a:lstStyle/>
          <a:p>
            <a:pPr algn="ctr">
              <a:defRPr/>
            </a:pPr>
            <a:r>
              <a:rPr lang="zh-CN" altLang="en-US" sz="2200" dirty="0">
                <a:latin typeface="微软雅黑" panose="020B0503020204020204" pitchFamily="34" charset="-122"/>
                <a:ea typeface="微软雅黑" panose="020B0503020204020204" pitchFamily="34" charset="-122"/>
              </a:rPr>
              <a:t>添加文本</a:t>
            </a:r>
          </a:p>
        </p:txBody>
      </p:sp>
      <p:sp>
        <p:nvSpPr>
          <p:cNvPr id="38" name="矩形 37"/>
          <p:cNvSpPr/>
          <p:nvPr/>
        </p:nvSpPr>
        <p:spPr>
          <a:xfrm>
            <a:off x="834492" y="915566"/>
            <a:ext cx="2153332" cy="1296967"/>
          </a:xfrm>
          <a:prstGeom prst="rect">
            <a:avLst/>
          </a:prstGeom>
        </p:spPr>
        <p:txBody>
          <a:bodyPr lIns="51592" tIns="51592" rIns="51592" bIns="51592" anchor="ctr"/>
          <a:lstStyle/>
          <a:p>
            <a:pPr algn="just">
              <a:lnSpc>
                <a:spcPct val="120000"/>
              </a:lnSpc>
              <a:spcBef>
                <a:spcPts val="660"/>
              </a:spcBef>
              <a:spcAft>
                <a:spcPts val="660"/>
              </a:spcAft>
              <a:defRPr/>
            </a:pPr>
            <a:r>
              <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rPr>
              <a:t>添加对的说明文字添加对的说明文字添加对的说明文字添加对的说明文字添加文字</a:t>
            </a:r>
          </a:p>
        </p:txBody>
      </p:sp>
      <p:sp>
        <p:nvSpPr>
          <p:cNvPr id="40" name="矩形 39"/>
          <p:cNvSpPr/>
          <p:nvPr/>
        </p:nvSpPr>
        <p:spPr>
          <a:xfrm>
            <a:off x="2778338" y="3348473"/>
            <a:ext cx="2045876" cy="1379230"/>
          </a:xfrm>
          <a:prstGeom prst="rect">
            <a:avLst/>
          </a:prstGeom>
        </p:spPr>
        <p:txBody>
          <a:bodyPr lIns="51592" tIns="51592" rIns="51592" bIns="51592" anchor="ctr"/>
          <a:lstStyle/>
          <a:p>
            <a:pPr algn="just">
              <a:lnSpc>
                <a:spcPct val="120000"/>
              </a:lnSpc>
              <a:spcBef>
                <a:spcPts val="660"/>
              </a:spcBef>
              <a:spcAft>
                <a:spcPts val="660"/>
              </a:spcAft>
              <a:defRPr/>
            </a:pPr>
            <a:r>
              <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rPr>
              <a:t>添加对的说明文字添加对的说明文字添加对的说明文字添加对的说明文字添加文字</a:t>
            </a:r>
          </a:p>
        </p:txBody>
      </p:sp>
      <p:sp>
        <p:nvSpPr>
          <p:cNvPr id="41" name="矩形 40"/>
          <p:cNvSpPr/>
          <p:nvPr/>
        </p:nvSpPr>
        <p:spPr>
          <a:xfrm>
            <a:off x="4668455" y="915566"/>
            <a:ext cx="2045876" cy="1296967"/>
          </a:xfrm>
          <a:prstGeom prst="rect">
            <a:avLst/>
          </a:prstGeom>
        </p:spPr>
        <p:txBody>
          <a:bodyPr lIns="51592" tIns="51592" rIns="51592" bIns="51592" anchor="ctr"/>
          <a:lstStyle/>
          <a:p>
            <a:pPr algn="just">
              <a:lnSpc>
                <a:spcPct val="120000"/>
              </a:lnSpc>
              <a:spcBef>
                <a:spcPts val="660"/>
              </a:spcBef>
              <a:spcAft>
                <a:spcPts val="660"/>
              </a:spcAft>
              <a:defRPr/>
            </a:pPr>
            <a:r>
              <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rPr>
              <a:t>添加对的说明文字添加对的说明文字添加对的说明文字添加对的说明文字添加文字</a:t>
            </a:r>
          </a:p>
        </p:txBody>
      </p:sp>
      <p:sp>
        <p:nvSpPr>
          <p:cNvPr id="42" name="矩形 41"/>
          <p:cNvSpPr/>
          <p:nvPr/>
        </p:nvSpPr>
        <p:spPr>
          <a:xfrm>
            <a:off x="6558572" y="3348473"/>
            <a:ext cx="2045876" cy="1379230"/>
          </a:xfrm>
          <a:prstGeom prst="rect">
            <a:avLst/>
          </a:prstGeom>
        </p:spPr>
        <p:txBody>
          <a:bodyPr lIns="51592" tIns="51592" rIns="51592" bIns="51592" anchor="ctr"/>
          <a:lstStyle/>
          <a:p>
            <a:pPr algn="just">
              <a:lnSpc>
                <a:spcPct val="120000"/>
              </a:lnSpc>
              <a:spcBef>
                <a:spcPts val="660"/>
              </a:spcBef>
              <a:spcAft>
                <a:spcPts val="660"/>
              </a:spcAft>
              <a:defRPr/>
            </a:pPr>
            <a:r>
              <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rPr>
              <a:t>添加对的说明文字添加对的说明文字添加对的说明文字添加对的说明文字添加文字</a:t>
            </a:r>
          </a:p>
        </p:txBody>
      </p:sp>
    </p:spTree>
  </p:cSld>
  <p:clrMapOvr>
    <a:masterClrMapping/>
  </p:clrMapOvr>
  <mc:AlternateContent xmlns:mc="http://schemas.openxmlformats.org/markup-compatibility/2006" xmlns:p14="http://schemas.microsoft.com/office/powerpoint/2010/main">
    <mc:Choice Requires="p14">
      <p:transition spd="slow" p14:dur="1200" advClick="0" advTm="6000">
        <p14:prism/>
      </p:transition>
    </mc:Choice>
    <mc:Fallback xmlns="">
      <p:transition spd="slow" advClick="0" advTm="6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heel(4)">
                                      <p:cBhvr>
                                        <p:cTn id="7" dur="1000"/>
                                        <p:tgtEl>
                                          <p:spTgt spid="39"/>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fill="hold"/>
                                        <p:tgtEl>
                                          <p:spTgt spid="36"/>
                                        </p:tgtEl>
                                        <p:attrNameLst>
                                          <p:attrName>ppt_x</p:attrName>
                                        </p:attrNameLst>
                                      </p:cBhvr>
                                      <p:tavLst>
                                        <p:tav tm="0">
                                          <p:val>
                                            <p:strVal val="#ppt_x"/>
                                          </p:val>
                                        </p:tav>
                                        <p:tav tm="100000">
                                          <p:val>
                                            <p:strVal val="#ppt_x"/>
                                          </p:val>
                                        </p:tav>
                                      </p:tavLst>
                                    </p:anim>
                                    <p:anim calcmode="lin" valueType="num">
                                      <p:cBhvr additive="base">
                                        <p:cTn id="12" dur="500" fill="hold"/>
                                        <p:tgtEl>
                                          <p:spTgt spid="3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wipe(down)">
                                      <p:cBhvr>
                                        <p:cTn id="16" dur="500"/>
                                        <p:tgtEl>
                                          <p:spTgt spid="38"/>
                                        </p:tgtEl>
                                      </p:cBhvr>
                                    </p:animEffect>
                                  </p:childTnLst>
                                </p:cTn>
                              </p:par>
                            </p:childTnLst>
                          </p:cTn>
                        </p:par>
                        <p:par>
                          <p:cTn id="17" fill="hold">
                            <p:stCondLst>
                              <p:cond delay="2000"/>
                            </p:stCondLst>
                            <p:childTnLst>
                              <p:par>
                                <p:cTn id="18" presetID="2" presetClass="entr" presetSubtype="1" fill="hold" grpId="0" nodeType="afterEffect">
                                  <p:stCondLst>
                                    <p:cond delay="0"/>
                                  </p:stCondLst>
                                  <p:childTnLst>
                                    <p:set>
                                      <p:cBhvr>
                                        <p:cTn id="19" dur="1" fill="hold">
                                          <p:stCondLst>
                                            <p:cond delay="0"/>
                                          </p:stCondLst>
                                        </p:cTn>
                                        <p:tgtEl>
                                          <p:spTgt spid="34"/>
                                        </p:tgtEl>
                                        <p:attrNameLst>
                                          <p:attrName>style.visibility</p:attrName>
                                        </p:attrNameLst>
                                      </p:cBhvr>
                                      <p:to>
                                        <p:strVal val="visible"/>
                                      </p:to>
                                    </p:set>
                                    <p:anim calcmode="lin" valueType="num">
                                      <p:cBhvr additive="base">
                                        <p:cTn id="20" dur="500" fill="hold"/>
                                        <p:tgtEl>
                                          <p:spTgt spid="34"/>
                                        </p:tgtEl>
                                        <p:attrNameLst>
                                          <p:attrName>ppt_x</p:attrName>
                                        </p:attrNameLst>
                                      </p:cBhvr>
                                      <p:tavLst>
                                        <p:tav tm="0">
                                          <p:val>
                                            <p:strVal val="#ppt_x"/>
                                          </p:val>
                                        </p:tav>
                                        <p:tav tm="100000">
                                          <p:val>
                                            <p:strVal val="#ppt_x"/>
                                          </p:val>
                                        </p:tav>
                                      </p:tavLst>
                                    </p:anim>
                                    <p:anim calcmode="lin" valueType="num">
                                      <p:cBhvr additive="base">
                                        <p:cTn id="21" dur="500" fill="hold"/>
                                        <p:tgtEl>
                                          <p:spTgt spid="34"/>
                                        </p:tgtEl>
                                        <p:attrNameLst>
                                          <p:attrName>ppt_y</p:attrName>
                                        </p:attrNameLst>
                                      </p:cBhvr>
                                      <p:tavLst>
                                        <p:tav tm="0">
                                          <p:val>
                                            <p:strVal val="0-#ppt_h/2"/>
                                          </p:val>
                                        </p:tav>
                                        <p:tav tm="100000">
                                          <p:val>
                                            <p:strVal val="#ppt_y"/>
                                          </p:val>
                                        </p:tav>
                                      </p:tavLst>
                                    </p:anim>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wipe(up)">
                                      <p:cBhvr>
                                        <p:cTn id="25" dur="500"/>
                                        <p:tgtEl>
                                          <p:spTgt spid="40"/>
                                        </p:tgtEl>
                                      </p:cBhvr>
                                    </p:animEffect>
                                  </p:childTnLst>
                                </p:cTn>
                              </p:par>
                            </p:childTnLst>
                          </p:cTn>
                        </p:par>
                        <p:par>
                          <p:cTn id="26" fill="hold">
                            <p:stCondLst>
                              <p:cond delay="3000"/>
                            </p:stCondLst>
                            <p:childTnLst>
                              <p:par>
                                <p:cTn id="27" presetID="2" presetClass="entr" presetSubtype="4"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additive="base">
                                        <p:cTn id="29" dur="500" fill="hold"/>
                                        <p:tgtEl>
                                          <p:spTgt spid="37"/>
                                        </p:tgtEl>
                                        <p:attrNameLst>
                                          <p:attrName>ppt_x</p:attrName>
                                        </p:attrNameLst>
                                      </p:cBhvr>
                                      <p:tavLst>
                                        <p:tav tm="0">
                                          <p:val>
                                            <p:strVal val="#ppt_x"/>
                                          </p:val>
                                        </p:tav>
                                        <p:tav tm="100000">
                                          <p:val>
                                            <p:strVal val="#ppt_x"/>
                                          </p:val>
                                        </p:tav>
                                      </p:tavLst>
                                    </p:anim>
                                    <p:anim calcmode="lin" valueType="num">
                                      <p:cBhvr additive="base">
                                        <p:cTn id="30" dur="500" fill="hold"/>
                                        <p:tgtEl>
                                          <p:spTgt spid="37"/>
                                        </p:tgtEl>
                                        <p:attrNameLst>
                                          <p:attrName>ppt_y</p:attrName>
                                        </p:attrNameLst>
                                      </p:cBhvr>
                                      <p:tavLst>
                                        <p:tav tm="0">
                                          <p:val>
                                            <p:strVal val="1+#ppt_h/2"/>
                                          </p:val>
                                        </p:tav>
                                        <p:tav tm="100000">
                                          <p:val>
                                            <p:strVal val="#ppt_y"/>
                                          </p:val>
                                        </p:tav>
                                      </p:tavLst>
                                    </p:anim>
                                  </p:childTnLst>
                                </p:cTn>
                              </p:par>
                            </p:childTnLst>
                          </p:cTn>
                        </p:par>
                        <p:par>
                          <p:cTn id="31" fill="hold">
                            <p:stCondLst>
                              <p:cond delay="35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4000"/>
                            </p:stCondLst>
                            <p:childTnLst>
                              <p:par>
                                <p:cTn id="36" presetID="2" presetClass="entr" presetSubtype="1" fill="hold" grpId="0" nodeType="afterEffect">
                                  <p:stCondLst>
                                    <p:cond delay="0"/>
                                  </p:stCondLst>
                                  <p:childTnLst>
                                    <p:set>
                                      <p:cBhvr>
                                        <p:cTn id="37" dur="1" fill="hold">
                                          <p:stCondLst>
                                            <p:cond delay="0"/>
                                          </p:stCondLst>
                                        </p:cTn>
                                        <p:tgtEl>
                                          <p:spTgt spid="35"/>
                                        </p:tgtEl>
                                        <p:attrNameLst>
                                          <p:attrName>style.visibility</p:attrName>
                                        </p:attrNameLst>
                                      </p:cBhvr>
                                      <p:to>
                                        <p:strVal val="visible"/>
                                      </p:to>
                                    </p:set>
                                    <p:anim calcmode="lin" valueType="num">
                                      <p:cBhvr additive="base">
                                        <p:cTn id="38" dur="500" fill="hold"/>
                                        <p:tgtEl>
                                          <p:spTgt spid="35"/>
                                        </p:tgtEl>
                                        <p:attrNameLst>
                                          <p:attrName>ppt_x</p:attrName>
                                        </p:attrNameLst>
                                      </p:cBhvr>
                                      <p:tavLst>
                                        <p:tav tm="0">
                                          <p:val>
                                            <p:strVal val="#ppt_x"/>
                                          </p:val>
                                        </p:tav>
                                        <p:tav tm="100000">
                                          <p:val>
                                            <p:strVal val="#ppt_x"/>
                                          </p:val>
                                        </p:tav>
                                      </p:tavLst>
                                    </p:anim>
                                    <p:anim calcmode="lin" valueType="num">
                                      <p:cBhvr additive="base">
                                        <p:cTn id="39" dur="500" fill="hold"/>
                                        <p:tgtEl>
                                          <p:spTgt spid="35"/>
                                        </p:tgtEl>
                                        <p:attrNameLst>
                                          <p:attrName>ppt_y</p:attrName>
                                        </p:attrNameLst>
                                      </p:cBhvr>
                                      <p:tavLst>
                                        <p:tav tm="0">
                                          <p:val>
                                            <p:strVal val="0-#ppt_h/2"/>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34" grpId="0" animBg="1"/>
      <p:bldP spid="35" grpId="0" animBg="1"/>
      <p:bldP spid="36" grpId="0" animBg="1"/>
      <p:bldP spid="37" grpId="0" animBg="1"/>
      <p:bldP spid="38" grpId="0"/>
      <p:bldP spid="40" grpId="0"/>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dirty="0">
                <a:latin typeface="方正毡笔黑简体" panose="03000509000000000000" pitchFamily="65" charset="-122"/>
                <a:ea typeface="方正毡笔黑简体" panose="03000509000000000000" pitchFamily="65" charset="-122"/>
              </a:rPr>
              <a:t>在此输入您的标题内容</a:t>
            </a:r>
          </a:p>
        </p:txBody>
      </p:sp>
      <p:grpSp>
        <p:nvGrpSpPr>
          <p:cNvPr id="24" name="组合 23"/>
          <p:cNvGrpSpPr/>
          <p:nvPr/>
        </p:nvGrpSpPr>
        <p:grpSpPr bwMode="auto">
          <a:xfrm>
            <a:off x="3228777" y="1534170"/>
            <a:ext cx="2633663" cy="2621756"/>
            <a:chOff x="4277618" y="1813081"/>
            <a:chExt cx="3512584" cy="3496242"/>
          </a:xfrm>
        </p:grpSpPr>
        <p:grpSp>
          <p:nvGrpSpPr>
            <p:cNvPr id="25" name="组合 13"/>
            <p:cNvGrpSpPr/>
            <p:nvPr/>
          </p:nvGrpSpPr>
          <p:grpSpPr bwMode="auto">
            <a:xfrm>
              <a:off x="4277618" y="3489753"/>
              <a:ext cx="1677196" cy="1819570"/>
              <a:chOff x="4277618" y="3489753"/>
              <a:chExt cx="1677196" cy="1819570"/>
            </a:xfrm>
          </p:grpSpPr>
          <p:sp>
            <p:nvSpPr>
              <p:cNvPr id="35" name="等腰三角形 51"/>
              <p:cNvSpPr>
                <a:spLocks noChangeArrowheads="1"/>
              </p:cNvSpPr>
              <p:nvPr/>
            </p:nvSpPr>
            <p:spPr bwMode="auto">
              <a:xfrm>
                <a:off x="4277618" y="3489753"/>
                <a:ext cx="1676894" cy="1819570"/>
              </a:xfrm>
              <a:custGeom>
                <a:avLst/>
                <a:gdLst>
                  <a:gd name="T0" fmla="*/ 0 w 1260000"/>
                  <a:gd name="T1" fmla="*/ 0 h 1367762"/>
                  <a:gd name="T2" fmla="*/ 1260000 w 1260000"/>
                  <a:gd name="T3" fmla="*/ 1367762 h 1367762"/>
                </a:gdLst>
                <a:ahLst/>
                <a:cxnLst/>
                <a:rect l="T0" t="T1" r="T2" b="T3"/>
                <a:pathLst>
                  <a:path w="1260000" h="1367762">
                    <a:moveTo>
                      <a:pt x="216016" y="0"/>
                    </a:moveTo>
                    <a:lnTo>
                      <a:pt x="287857" y="107762"/>
                    </a:lnTo>
                    <a:lnTo>
                      <a:pt x="852738" y="107762"/>
                    </a:lnTo>
                    <a:cubicBezTo>
                      <a:pt x="874619" y="323286"/>
                      <a:pt x="1044854" y="494352"/>
                      <a:pt x="1260000" y="517549"/>
                    </a:cubicBezTo>
                    <a:lnTo>
                      <a:pt x="1260000" y="1043866"/>
                    </a:lnTo>
                    <a:lnTo>
                      <a:pt x="1152000" y="1115866"/>
                    </a:lnTo>
                    <a:lnTo>
                      <a:pt x="1260000" y="1187866"/>
                    </a:lnTo>
                    <a:lnTo>
                      <a:pt x="1260000" y="1367762"/>
                    </a:lnTo>
                    <a:lnTo>
                      <a:pt x="0" y="1367762"/>
                    </a:lnTo>
                    <a:lnTo>
                      <a:pt x="0" y="107762"/>
                    </a:lnTo>
                    <a:lnTo>
                      <a:pt x="144175" y="107762"/>
                    </a:lnTo>
                    <a:close/>
                  </a:path>
                </a:pathLst>
              </a:custGeom>
              <a:solidFill>
                <a:srgbClr val="08A81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fontAlgn="auto" hangingPunct="1">
                  <a:spcBef>
                    <a:spcPts val="0"/>
                  </a:spcBef>
                  <a:spcAft>
                    <a:spcPts val="0"/>
                  </a:spcAft>
                  <a:defRPr/>
                </a:pPr>
                <a:endParaRPr lang="zh-CN" altLang="zh-CN" sz="1700" b="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6" name="矩形 83"/>
              <p:cNvSpPr>
                <a:spLocks noChangeArrowheads="1"/>
              </p:cNvSpPr>
              <p:nvPr/>
            </p:nvSpPr>
            <p:spPr bwMode="auto">
              <a:xfrm>
                <a:off x="4277618" y="4255720"/>
                <a:ext cx="1677196" cy="5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100" b="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标题</a:t>
                </a:r>
              </a:p>
            </p:txBody>
          </p:sp>
        </p:grpSp>
        <p:grpSp>
          <p:nvGrpSpPr>
            <p:cNvPr id="26" name="组合 14"/>
            <p:cNvGrpSpPr/>
            <p:nvPr/>
          </p:nvGrpSpPr>
          <p:grpSpPr bwMode="auto">
            <a:xfrm>
              <a:off x="5954512" y="3632651"/>
              <a:ext cx="1821398" cy="1676672"/>
              <a:chOff x="5954512" y="3632651"/>
              <a:chExt cx="1821398" cy="1676672"/>
            </a:xfrm>
          </p:grpSpPr>
          <p:sp>
            <p:nvSpPr>
              <p:cNvPr id="33" name="矩形 42"/>
              <p:cNvSpPr>
                <a:spLocks noChangeArrowheads="1"/>
              </p:cNvSpPr>
              <p:nvPr/>
            </p:nvSpPr>
            <p:spPr bwMode="auto">
              <a:xfrm>
                <a:off x="5954512" y="3632651"/>
                <a:ext cx="1821398" cy="1676672"/>
              </a:xfrm>
              <a:custGeom>
                <a:avLst/>
                <a:gdLst>
                  <a:gd name="T0" fmla="*/ 0 w 1368152"/>
                  <a:gd name="T1" fmla="*/ 0 h 1260000"/>
                  <a:gd name="T2" fmla="*/ 1368152 w 1368152"/>
                  <a:gd name="T3" fmla="*/ 1260000 h 1260000"/>
                </a:gdLst>
                <a:ahLst/>
                <a:cxnLst/>
                <a:rect l="T0" t="T1" r="T2" b="T3"/>
                <a:pathLst>
                  <a:path w="1368152" h="1260000">
                    <a:moveTo>
                      <a:pt x="108000" y="936104"/>
                    </a:moveTo>
                    <a:lnTo>
                      <a:pt x="108000" y="1080104"/>
                    </a:lnTo>
                    <a:lnTo>
                      <a:pt x="0" y="1008104"/>
                    </a:lnTo>
                    <a:close/>
                    <a:moveTo>
                      <a:pt x="518222" y="0"/>
                    </a:moveTo>
                    <a:lnTo>
                      <a:pt x="1075047" y="0"/>
                    </a:lnTo>
                    <a:lnTo>
                      <a:pt x="1145229" y="105273"/>
                    </a:lnTo>
                    <a:lnTo>
                      <a:pt x="1215411" y="0"/>
                    </a:lnTo>
                    <a:lnTo>
                      <a:pt x="1368152" y="0"/>
                    </a:lnTo>
                    <a:lnTo>
                      <a:pt x="1368152" y="1260000"/>
                    </a:lnTo>
                    <a:lnTo>
                      <a:pt x="108152" y="1260000"/>
                    </a:lnTo>
                    <a:lnTo>
                      <a:pt x="108152" y="410070"/>
                    </a:lnTo>
                    <a:cubicBezTo>
                      <a:pt x="324617" y="388083"/>
                      <a:pt x="496235" y="216464"/>
                      <a:pt x="518222" y="0"/>
                    </a:cubicBezTo>
                    <a:close/>
                  </a:path>
                </a:pathLst>
              </a:cu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fontAlgn="auto" hangingPunct="1">
                  <a:spcBef>
                    <a:spcPts val="0"/>
                  </a:spcBef>
                  <a:spcAft>
                    <a:spcPts val="0"/>
                  </a:spcAft>
                  <a:defRPr/>
                </a:pPr>
                <a:endParaRPr lang="zh-CN" altLang="zh-CN" sz="1700" b="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4" name="矩形 84"/>
              <p:cNvSpPr>
                <a:spLocks noChangeArrowheads="1"/>
              </p:cNvSpPr>
              <p:nvPr/>
            </p:nvSpPr>
            <p:spPr bwMode="auto">
              <a:xfrm>
                <a:off x="6098574" y="4208658"/>
                <a:ext cx="1677196" cy="5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100" b="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标题</a:t>
                </a:r>
              </a:p>
            </p:txBody>
          </p:sp>
        </p:grpSp>
        <p:grpSp>
          <p:nvGrpSpPr>
            <p:cNvPr id="27" name="组合 15"/>
            <p:cNvGrpSpPr/>
            <p:nvPr/>
          </p:nvGrpSpPr>
          <p:grpSpPr bwMode="auto">
            <a:xfrm>
              <a:off x="6099016" y="1813081"/>
              <a:ext cx="1691186" cy="1821158"/>
              <a:chOff x="6099016" y="1813081"/>
              <a:chExt cx="1691186" cy="1821158"/>
            </a:xfrm>
          </p:grpSpPr>
          <p:sp>
            <p:nvSpPr>
              <p:cNvPr id="31" name="矩形 35"/>
              <p:cNvSpPr>
                <a:spLocks noChangeArrowheads="1"/>
              </p:cNvSpPr>
              <p:nvPr/>
            </p:nvSpPr>
            <p:spPr bwMode="auto">
              <a:xfrm>
                <a:off x="6099016" y="1813081"/>
                <a:ext cx="1676894" cy="1821158"/>
              </a:xfrm>
              <a:custGeom>
                <a:avLst/>
                <a:gdLst>
                  <a:gd name="T0" fmla="*/ 0 w 1260000"/>
                  <a:gd name="T1" fmla="*/ 0 h 1368389"/>
                  <a:gd name="T2" fmla="*/ 1260000 w 1260000"/>
                  <a:gd name="T3" fmla="*/ 1368389 h 1368389"/>
                </a:gdLst>
                <a:ahLst/>
                <a:cxnLst/>
                <a:rect l="T0" t="T1" r="T2" b="T3"/>
                <a:pathLst>
                  <a:path w="1260000" h="1368389">
                    <a:moveTo>
                      <a:pt x="965077" y="1260389"/>
                    </a:moveTo>
                    <a:lnTo>
                      <a:pt x="1109077" y="1260389"/>
                    </a:lnTo>
                    <a:lnTo>
                      <a:pt x="1037077" y="1368389"/>
                    </a:lnTo>
                    <a:close/>
                    <a:moveTo>
                      <a:pt x="0" y="0"/>
                    </a:moveTo>
                    <a:lnTo>
                      <a:pt x="1260000" y="0"/>
                    </a:lnTo>
                    <a:lnTo>
                      <a:pt x="1260000" y="1260000"/>
                    </a:lnTo>
                    <a:lnTo>
                      <a:pt x="409787" y="1260000"/>
                    </a:lnTo>
                    <a:cubicBezTo>
                      <a:pt x="386590" y="1044854"/>
                      <a:pt x="215525" y="874619"/>
                      <a:pt x="0" y="852738"/>
                    </a:cubicBezTo>
                    <a:lnTo>
                      <a:pt x="0" y="288016"/>
                    </a:lnTo>
                    <a:lnTo>
                      <a:pt x="108000" y="216016"/>
                    </a:lnTo>
                    <a:lnTo>
                      <a:pt x="0" y="144016"/>
                    </a:lnTo>
                    <a:close/>
                  </a:path>
                </a:pathLst>
              </a:custGeom>
              <a:solidFill>
                <a:srgbClr val="08A81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fontAlgn="auto" hangingPunct="1">
                  <a:spcBef>
                    <a:spcPts val="0"/>
                  </a:spcBef>
                  <a:spcAft>
                    <a:spcPts val="0"/>
                  </a:spcAft>
                  <a:defRPr/>
                </a:pPr>
                <a:endParaRPr lang="zh-CN" altLang="zh-CN" sz="1700" b="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2" name="矩形 85"/>
              <p:cNvSpPr>
                <a:spLocks noChangeArrowheads="1"/>
              </p:cNvSpPr>
              <p:nvPr/>
            </p:nvSpPr>
            <p:spPr bwMode="auto">
              <a:xfrm>
                <a:off x="6113006" y="2273108"/>
                <a:ext cx="1677196" cy="5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100" b="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标题</a:t>
                </a:r>
              </a:p>
            </p:txBody>
          </p:sp>
        </p:grpSp>
        <p:grpSp>
          <p:nvGrpSpPr>
            <p:cNvPr id="28" name="组合 16"/>
            <p:cNvGrpSpPr/>
            <p:nvPr/>
          </p:nvGrpSpPr>
          <p:grpSpPr bwMode="auto">
            <a:xfrm>
              <a:off x="4277618" y="1813081"/>
              <a:ext cx="1821398" cy="1676672"/>
              <a:chOff x="4277618" y="1813081"/>
              <a:chExt cx="1821398" cy="1676672"/>
            </a:xfrm>
          </p:grpSpPr>
          <p:sp>
            <p:nvSpPr>
              <p:cNvPr id="29" name="等腰三角形 52"/>
              <p:cNvSpPr>
                <a:spLocks noChangeArrowheads="1"/>
              </p:cNvSpPr>
              <p:nvPr/>
            </p:nvSpPr>
            <p:spPr bwMode="auto">
              <a:xfrm rot="5400000">
                <a:off x="4349981" y="1740718"/>
                <a:ext cx="1676672" cy="1821398"/>
              </a:xfrm>
              <a:custGeom>
                <a:avLst/>
                <a:gdLst>
                  <a:gd name="T0" fmla="*/ 0 w 1260000"/>
                  <a:gd name="T1" fmla="*/ 0 h 1368000"/>
                  <a:gd name="T2" fmla="*/ 1260000 w 1260000"/>
                  <a:gd name="T3" fmla="*/ 1368000 h 1368000"/>
                </a:gdLst>
                <a:ahLst/>
                <a:cxnLst/>
                <a:rect l="T0" t="T1" r="T2" b="T3"/>
                <a:pathLst>
                  <a:path w="1260000" h="1368000">
                    <a:moveTo>
                      <a:pt x="0" y="1368000"/>
                    </a:moveTo>
                    <a:lnTo>
                      <a:pt x="0" y="108000"/>
                    </a:lnTo>
                    <a:lnTo>
                      <a:pt x="144016" y="108000"/>
                    </a:lnTo>
                    <a:lnTo>
                      <a:pt x="216016" y="0"/>
                    </a:lnTo>
                    <a:lnTo>
                      <a:pt x="288016" y="108000"/>
                    </a:lnTo>
                    <a:lnTo>
                      <a:pt x="853021" y="108000"/>
                    </a:lnTo>
                    <a:cubicBezTo>
                      <a:pt x="876107" y="322207"/>
                      <a:pt x="1045793" y="491893"/>
                      <a:pt x="1260000" y="514979"/>
                    </a:cubicBezTo>
                    <a:lnTo>
                      <a:pt x="1260000" y="1080069"/>
                    </a:lnTo>
                    <a:lnTo>
                      <a:pt x="1152128" y="1151984"/>
                    </a:lnTo>
                    <a:lnTo>
                      <a:pt x="1260000" y="1223899"/>
                    </a:lnTo>
                    <a:lnTo>
                      <a:pt x="1260000" y="1368000"/>
                    </a:lnTo>
                    <a:close/>
                  </a:path>
                </a:pathLst>
              </a:cu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fontAlgn="auto" hangingPunct="1">
                  <a:spcBef>
                    <a:spcPts val="0"/>
                  </a:spcBef>
                  <a:spcAft>
                    <a:spcPts val="0"/>
                  </a:spcAft>
                  <a:defRPr/>
                </a:pPr>
                <a:endParaRPr lang="zh-CN" altLang="zh-CN" sz="1700" b="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 name="矩形 86"/>
              <p:cNvSpPr>
                <a:spLocks noChangeArrowheads="1"/>
              </p:cNvSpPr>
              <p:nvPr/>
            </p:nvSpPr>
            <p:spPr bwMode="auto">
              <a:xfrm>
                <a:off x="4277618" y="2279719"/>
                <a:ext cx="1677196" cy="5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100" b="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标题</a:t>
                </a:r>
              </a:p>
            </p:txBody>
          </p:sp>
        </p:grpSp>
      </p:grpSp>
      <p:grpSp>
        <p:nvGrpSpPr>
          <p:cNvPr id="37" name="Group 21"/>
          <p:cNvGrpSpPr/>
          <p:nvPr/>
        </p:nvGrpSpPr>
        <p:grpSpPr bwMode="auto">
          <a:xfrm>
            <a:off x="5919589" y="1492498"/>
            <a:ext cx="2684859" cy="533967"/>
            <a:chOff x="0" y="0"/>
            <a:chExt cx="2689320" cy="533983"/>
          </a:xfrm>
        </p:grpSpPr>
        <p:sp>
          <p:nvSpPr>
            <p:cNvPr id="38" name="TextBox 72"/>
            <p:cNvSpPr>
              <a:spLocks noChangeArrowheads="1"/>
            </p:cNvSpPr>
            <p:nvPr/>
          </p:nvSpPr>
          <p:spPr bwMode="auto">
            <a:xfrm>
              <a:off x="0" y="0"/>
              <a:ext cx="2213248" cy="261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100" b="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单击此处添加标题</a:t>
              </a:r>
              <a:endParaRPr lang="zh-CN" altLang="en-US" sz="1100" b="0">
                <a:solidFill>
                  <a:srgbClr val="000000"/>
                </a:solidFill>
              </a:endParaRPr>
            </a:p>
          </p:txBody>
        </p:sp>
        <p:sp>
          <p:nvSpPr>
            <p:cNvPr id="60" name="TextBox 77"/>
            <p:cNvSpPr>
              <a:spLocks noChangeArrowheads="1"/>
            </p:cNvSpPr>
            <p:nvPr/>
          </p:nvSpPr>
          <p:spPr bwMode="auto">
            <a:xfrm>
              <a:off x="10694" y="217604"/>
              <a:ext cx="2678626" cy="316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pPr>
              <a:endParaRPr lang="en-US" altLang="zh-CN" sz="1100" b="0" dirty="0">
                <a:solidFill>
                  <a:srgbClr val="000000"/>
                </a:solidFill>
                <a:latin typeface="微软雅黑" panose="020B0503020204020204" pitchFamily="34" charset="-122"/>
                <a:ea typeface="微软雅黑" panose="020B0503020204020204" pitchFamily="34" charset="-122"/>
              </a:endParaRPr>
            </a:p>
          </p:txBody>
        </p:sp>
      </p:grpSp>
      <p:grpSp>
        <p:nvGrpSpPr>
          <p:cNvPr id="61" name="Group 24"/>
          <p:cNvGrpSpPr/>
          <p:nvPr/>
        </p:nvGrpSpPr>
        <p:grpSpPr bwMode="auto">
          <a:xfrm>
            <a:off x="5929114" y="2864098"/>
            <a:ext cx="2675334" cy="790259"/>
            <a:chOff x="0" y="0"/>
            <a:chExt cx="2678626" cy="792133"/>
          </a:xfrm>
        </p:grpSpPr>
        <p:sp>
          <p:nvSpPr>
            <p:cNvPr id="62" name="TextBox 79"/>
            <p:cNvSpPr>
              <a:spLocks noChangeArrowheads="1"/>
            </p:cNvSpPr>
            <p:nvPr/>
          </p:nvSpPr>
          <p:spPr bwMode="auto">
            <a:xfrm>
              <a:off x="0" y="0"/>
              <a:ext cx="2202554" cy="262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100" b="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单击此处添加标题</a:t>
              </a:r>
              <a:endParaRPr lang="zh-CN" altLang="en-US" sz="1100" b="0">
                <a:solidFill>
                  <a:srgbClr val="000000"/>
                </a:solidFill>
              </a:endParaRPr>
            </a:p>
          </p:txBody>
        </p:sp>
        <p:sp>
          <p:nvSpPr>
            <p:cNvPr id="63" name="TextBox 80"/>
            <p:cNvSpPr>
              <a:spLocks noChangeArrowheads="1"/>
            </p:cNvSpPr>
            <p:nvPr/>
          </p:nvSpPr>
          <p:spPr bwMode="auto">
            <a:xfrm>
              <a:off x="10694" y="217604"/>
              <a:ext cx="2667932" cy="574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pPr>
              <a:endParaRPr lang="en-US" altLang="zh-CN" sz="1100" b="0" dirty="0">
                <a:solidFill>
                  <a:srgbClr val="000000"/>
                </a:solidFill>
                <a:latin typeface="微软雅黑" panose="020B0503020204020204" pitchFamily="34" charset="-122"/>
                <a:ea typeface="微软雅黑" panose="020B0503020204020204" pitchFamily="34" charset="-122"/>
              </a:endParaRPr>
            </a:p>
            <a:p>
              <a:pPr eaLnBrk="1" hangingPunct="1">
                <a:lnSpc>
                  <a:spcPct val="150000"/>
                </a:lnSpc>
              </a:pPr>
              <a:r>
                <a:rPr lang="zh-CN" altLang="en-US" sz="1100" b="0" dirty="0">
                  <a:solidFill>
                    <a:srgbClr val="000000"/>
                  </a:solidFill>
                  <a:latin typeface="微软雅黑" panose="020B0503020204020204" pitchFamily="34" charset="-122"/>
                  <a:ea typeface="微软雅黑" panose="020B0503020204020204" pitchFamily="34" charset="-122"/>
                </a:rPr>
                <a:t>。</a:t>
              </a:r>
              <a:endParaRPr lang="zh-CN" altLang="en-US" sz="1100" b="0" dirty="0">
                <a:solidFill>
                  <a:srgbClr val="000000"/>
                </a:solidFill>
              </a:endParaRPr>
            </a:p>
          </p:txBody>
        </p:sp>
      </p:grpSp>
      <p:grpSp>
        <p:nvGrpSpPr>
          <p:cNvPr id="64" name="Group 27"/>
          <p:cNvGrpSpPr/>
          <p:nvPr/>
        </p:nvGrpSpPr>
        <p:grpSpPr bwMode="auto">
          <a:xfrm>
            <a:off x="434380" y="1542504"/>
            <a:ext cx="2751535" cy="781460"/>
            <a:chOff x="32169" y="49844"/>
            <a:chExt cx="2757193" cy="781697"/>
          </a:xfrm>
        </p:grpSpPr>
        <p:sp>
          <p:nvSpPr>
            <p:cNvPr id="65" name="TextBox 82"/>
            <p:cNvSpPr>
              <a:spLocks noChangeArrowheads="1"/>
            </p:cNvSpPr>
            <p:nvPr/>
          </p:nvSpPr>
          <p:spPr bwMode="auto">
            <a:xfrm>
              <a:off x="1356525" y="49844"/>
              <a:ext cx="1432837" cy="277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200" b="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单击此处添加标题</a:t>
              </a:r>
              <a:endParaRPr lang="zh-CN" altLang="en-US" sz="1200" b="0">
                <a:solidFill>
                  <a:srgbClr val="000000"/>
                </a:solidFill>
              </a:endParaRPr>
            </a:p>
          </p:txBody>
        </p:sp>
        <p:sp>
          <p:nvSpPr>
            <p:cNvPr id="66" name="TextBox 83"/>
            <p:cNvSpPr>
              <a:spLocks noChangeArrowheads="1"/>
            </p:cNvSpPr>
            <p:nvPr/>
          </p:nvSpPr>
          <p:spPr bwMode="auto">
            <a:xfrm>
              <a:off x="32169" y="258197"/>
              <a:ext cx="2721096" cy="573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lnSpc>
                  <a:spcPct val="150000"/>
                </a:lnSpc>
              </a:pPr>
              <a:endParaRPr lang="en-US" altLang="zh-CN" sz="1100" b="0" dirty="0">
                <a:solidFill>
                  <a:srgbClr val="000000"/>
                </a:solidFill>
                <a:latin typeface="微软雅黑" panose="020B0503020204020204" pitchFamily="34" charset="-122"/>
                <a:ea typeface="微软雅黑" panose="020B0503020204020204" pitchFamily="34" charset="-122"/>
              </a:endParaRPr>
            </a:p>
            <a:p>
              <a:pPr algn="r" eaLnBrk="1" hangingPunct="1">
                <a:lnSpc>
                  <a:spcPct val="150000"/>
                </a:lnSpc>
              </a:pPr>
              <a:r>
                <a:rPr lang="zh-CN" altLang="en-US" sz="1100" b="0" dirty="0">
                  <a:solidFill>
                    <a:srgbClr val="000000"/>
                  </a:solidFill>
                  <a:latin typeface="微软雅黑" panose="020B0503020204020204" pitchFamily="34" charset="-122"/>
                  <a:ea typeface="微软雅黑" panose="020B0503020204020204" pitchFamily="34" charset="-122"/>
                </a:rPr>
                <a:t>。</a:t>
              </a:r>
              <a:endParaRPr lang="zh-CN" altLang="en-US" sz="1100" b="0" dirty="0">
                <a:solidFill>
                  <a:srgbClr val="000000"/>
                </a:solidFill>
              </a:endParaRPr>
            </a:p>
          </p:txBody>
        </p:sp>
      </p:grpSp>
      <p:grpSp>
        <p:nvGrpSpPr>
          <p:cNvPr id="67" name="Group 30"/>
          <p:cNvGrpSpPr/>
          <p:nvPr/>
        </p:nvGrpSpPr>
        <p:grpSpPr bwMode="auto">
          <a:xfrm>
            <a:off x="683568" y="3003798"/>
            <a:ext cx="2505918" cy="748418"/>
            <a:chOff x="185252" y="145392"/>
            <a:chExt cx="2510759" cy="748669"/>
          </a:xfrm>
        </p:grpSpPr>
        <p:sp>
          <p:nvSpPr>
            <p:cNvPr id="68" name="TextBox 89"/>
            <p:cNvSpPr>
              <a:spLocks noChangeArrowheads="1"/>
            </p:cNvSpPr>
            <p:nvPr/>
          </p:nvSpPr>
          <p:spPr bwMode="auto">
            <a:xfrm>
              <a:off x="906723" y="145392"/>
              <a:ext cx="1789288" cy="261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100" b="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单击此处添加标题</a:t>
              </a:r>
              <a:endParaRPr lang="zh-CN" altLang="en-US" sz="1100" b="0" dirty="0">
                <a:solidFill>
                  <a:srgbClr val="000000"/>
                </a:solidFill>
              </a:endParaRPr>
            </a:p>
          </p:txBody>
        </p:sp>
        <p:sp>
          <p:nvSpPr>
            <p:cNvPr id="69" name="TextBox 90"/>
            <p:cNvSpPr>
              <a:spLocks noChangeArrowheads="1"/>
            </p:cNvSpPr>
            <p:nvPr/>
          </p:nvSpPr>
          <p:spPr bwMode="auto">
            <a:xfrm>
              <a:off x="185252" y="577586"/>
              <a:ext cx="2438538" cy="31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lnSpc>
                  <a:spcPct val="150000"/>
                </a:lnSpc>
              </a:pPr>
              <a:endParaRPr lang="en-US" altLang="zh-CN" sz="1100" b="0" dirty="0">
                <a:solidFill>
                  <a:srgbClr val="000000"/>
                </a:solidFill>
                <a:latin typeface="微软雅黑" panose="020B0503020204020204" pitchFamily="34" charset="-122"/>
                <a:ea typeface="微软雅黑" panose="020B0503020204020204" pitchFamily="34" charset="-122"/>
              </a:endParaRPr>
            </a:p>
          </p:txBody>
        </p:sp>
      </p:grpSp>
      <p:grpSp>
        <p:nvGrpSpPr>
          <p:cNvPr id="70" name="组合 69"/>
          <p:cNvGrpSpPr/>
          <p:nvPr/>
        </p:nvGrpSpPr>
        <p:grpSpPr bwMode="auto">
          <a:xfrm>
            <a:off x="4061024" y="2433092"/>
            <a:ext cx="964406" cy="825103"/>
            <a:chOff x="5387199" y="3010872"/>
            <a:chExt cx="1286460" cy="1101492"/>
          </a:xfrm>
        </p:grpSpPr>
        <p:sp>
          <p:nvSpPr>
            <p:cNvPr id="71" name="椭圆 88"/>
            <p:cNvSpPr>
              <a:spLocks noChangeArrowheads="1"/>
            </p:cNvSpPr>
            <p:nvPr/>
          </p:nvSpPr>
          <p:spPr bwMode="auto">
            <a:xfrm>
              <a:off x="5479316" y="3010872"/>
              <a:ext cx="1102226" cy="1101492"/>
            </a:xfrm>
            <a:prstGeom prst="ellipse">
              <a:avLst/>
            </a:pr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fontAlgn="auto" hangingPunct="1">
                <a:spcBef>
                  <a:spcPts val="0"/>
                </a:spcBef>
                <a:spcAft>
                  <a:spcPts val="0"/>
                </a:spcAft>
                <a:defRPr/>
              </a:pPr>
              <a:endParaRPr lang="zh-CN" altLang="zh-CN" sz="1700" b="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2" name="矩形 87"/>
            <p:cNvSpPr>
              <a:spLocks noChangeArrowheads="1"/>
            </p:cNvSpPr>
            <p:nvPr/>
          </p:nvSpPr>
          <p:spPr bwMode="auto">
            <a:xfrm>
              <a:off x="5387199" y="3249291"/>
              <a:ext cx="1286460" cy="575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fontAlgn="auto" hangingPunct="1">
                <a:spcBef>
                  <a:spcPts val="0"/>
                </a:spcBef>
                <a:spcAft>
                  <a:spcPts val="0"/>
                </a:spcAft>
                <a:defRPr/>
              </a:pPr>
              <a:r>
                <a:rPr lang="en-US" altLang="zh-CN" sz="1100" b="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Add keywords</a:t>
              </a:r>
              <a:endParaRPr lang="zh-CN" altLang="en-US" sz="1100" b="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2500" advClick="0" advTm="11000">
        <p:checker/>
      </p:transition>
    </mc:Choice>
    <mc:Fallback xmlns="">
      <p:transition spd="slow" advClick="0" advTm="11000">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4)">
                                      <p:cBhvr>
                                        <p:cTn id="7" dur="1000"/>
                                        <p:tgtEl>
                                          <p:spTgt spid="1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500" fill="hold"/>
                                        <p:tgtEl>
                                          <p:spTgt spid="70"/>
                                        </p:tgtEl>
                                        <p:attrNameLst>
                                          <p:attrName>ppt_w</p:attrName>
                                        </p:attrNameLst>
                                      </p:cBhvr>
                                      <p:tavLst>
                                        <p:tav tm="0">
                                          <p:val>
                                            <p:fltVal val="0"/>
                                          </p:val>
                                        </p:tav>
                                        <p:tav tm="100000">
                                          <p:val>
                                            <p:strVal val="#ppt_w"/>
                                          </p:val>
                                        </p:tav>
                                      </p:tavLst>
                                    </p:anim>
                                    <p:anim calcmode="lin" valueType="num">
                                      <p:cBhvr>
                                        <p:cTn id="12" dur="500" fill="hold"/>
                                        <p:tgtEl>
                                          <p:spTgt spid="70"/>
                                        </p:tgtEl>
                                        <p:attrNameLst>
                                          <p:attrName>ppt_h</p:attrName>
                                        </p:attrNameLst>
                                      </p:cBhvr>
                                      <p:tavLst>
                                        <p:tav tm="0">
                                          <p:val>
                                            <p:fltVal val="0"/>
                                          </p:val>
                                        </p:tav>
                                        <p:tav tm="100000">
                                          <p:val>
                                            <p:strVal val="#ppt_h"/>
                                          </p:val>
                                        </p:tav>
                                      </p:tavLst>
                                    </p:anim>
                                    <p:animEffect transition="in" filter="fade">
                                      <p:cBhvr>
                                        <p:cTn id="13" dur="500"/>
                                        <p:tgtEl>
                                          <p:spTgt spid="70"/>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p:cTn id="17" dur="500" fill="hold"/>
                                        <p:tgtEl>
                                          <p:spTgt spid="24"/>
                                        </p:tgtEl>
                                        <p:attrNameLst>
                                          <p:attrName>ppt_w</p:attrName>
                                        </p:attrNameLst>
                                      </p:cBhvr>
                                      <p:tavLst>
                                        <p:tav tm="0">
                                          <p:val>
                                            <p:fltVal val="0"/>
                                          </p:val>
                                        </p:tav>
                                        <p:tav tm="100000">
                                          <p:val>
                                            <p:strVal val="#ppt_w"/>
                                          </p:val>
                                        </p:tav>
                                      </p:tavLst>
                                    </p:anim>
                                    <p:anim calcmode="lin" valueType="num">
                                      <p:cBhvr>
                                        <p:cTn id="18" dur="500" fill="hold"/>
                                        <p:tgtEl>
                                          <p:spTgt spid="24"/>
                                        </p:tgtEl>
                                        <p:attrNameLst>
                                          <p:attrName>ppt_h</p:attrName>
                                        </p:attrNameLst>
                                      </p:cBhvr>
                                      <p:tavLst>
                                        <p:tav tm="0">
                                          <p:val>
                                            <p:fltVal val="0"/>
                                          </p:val>
                                        </p:tav>
                                        <p:tav tm="100000">
                                          <p:val>
                                            <p:strVal val="#ppt_h"/>
                                          </p:val>
                                        </p:tav>
                                      </p:tavLst>
                                    </p:anim>
                                    <p:animEffect transition="in" filter="fade">
                                      <p:cBhvr>
                                        <p:cTn id="19" dur="500"/>
                                        <p:tgtEl>
                                          <p:spTgt spid="24"/>
                                        </p:tgtEl>
                                      </p:cBhvr>
                                    </p:animEffect>
                                  </p:childTnLst>
                                </p:cTn>
                              </p:par>
                            </p:childTnLst>
                          </p:cTn>
                        </p:par>
                        <p:par>
                          <p:cTn id="20" fill="hold">
                            <p:stCondLst>
                              <p:cond delay="2000"/>
                            </p:stCondLst>
                            <p:childTnLst>
                              <p:par>
                                <p:cTn id="21" presetID="2" presetClass="entr" presetSubtype="8" fill="hold" nodeType="afterEffect">
                                  <p:stCondLst>
                                    <p:cond delay="0"/>
                                  </p:stCondLst>
                                  <p:childTnLst>
                                    <p:set>
                                      <p:cBhvr>
                                        <p:cTn id="22" dur="1" fill="hold">
                                          <p:stCondLst>
                                            <p:cond delay="0"/>
                                          </p:stCondLst>
                                        </p:cTn>
                                        <p:tgtEl>
                                          <p:spTgt spid="64"/>
                                        </p:tgtEl>
                                        <p:attrNameLst>
                                          <p:attrName>style.visibility</p:attrName>
                                        </p:attrNameLst>
                                      </p:cBhvr>
                                      <p:to>
                                        <p:strVal val="visible"/>
                                      </p:to>
                                    </p:set>
                                    <p:anim calcmode="lin" valueType="num">
                                      <p:cBhvr additive="base">
                                        <p:cTn id="23" dur="500" fill="hold"/>
                                        <p:tgtEl>
                                          <p:spTgt spid="64"/>
                                        </p:tgtEl>
                                        <p:attrNameLst>
                                          <p:attrName>ppt_x</p:attrName>
                                        </p:attrNameLst>
                                      </p:cBhvr>
                                      <p:tavLst>
                                        <p:tav tm="0">
                                          <p:val>
                                            <p:strVal val="0-#ppt_w/2"/>
                                          </p:val>
                                        </p:tav>
                                        <p:tav tm="100000">
                                          <p:val>
                                            <p:strVal val="#ppt_x"/>
                                          </p:val>
                                        </p:tav>
                                      </p:tavLst>
                                    </p:anim>
                                    <p:anim calcmode="lin" valueType="num">
                                      <p:cBhvr additive="base">
                                        <p:cTn id="24" dur="500" fill="hold"/>
                                        <p:tgtEl>
                                          <p:spTgt spid="64"/>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 presetClass="entr" presetSubtype="2" fill="hold" nodeType="afterEffect">
                                  <p:stCondLst>
                                    <p:cond delay="0"/>
                                  </p:stCondLst>
                                  <p:childTnLst>
                                    <p:set>
                                      <p:cBhvr>
                                        <p:cTn id="27" dur="1" fill="hold">
                                          <p:stCondLst>
                                            <p:cond delay="0"/>
                                          </p:stCondLst>
                                        </p:cTn>
                                        <p:tgtEl>
                                          <p:spTgt spid="37"/>
                                        </p:tgtEl>
                                        <p:attrNameLst>
                                          <p:attrName>style.visibility</p:attrName>
                                        </p:attrNameLst>
                                      </p:cBhvr>
                                      <p:to>
                                        <p:strVal val="visible"/>
                                      </p:to>
                                    </p:set>
                                    <p:anim calcmode="lin" valueType="num">
                                      <p:cBhvr additive="base">
                                        <p:cTn id="28" dur="500" fill="hold"/>
                                        <p:tgtEl>
                                          <p:spTgt spid="37"/>
                                        </p:tgtEl>
                                        <p:attrNameLst>
                                          <p:attrName>ppt_x</p:attrName>
                                        </p:attrNameLst>
                                      </p:cBhvr>
                                      <p:tavLst>
                                        <p:tav tm="0">
                                          <p:val>
                                            <p:strVal val="1+#ppt_w/2"/>
                                          </p:val>
                                        </p:tav>
                                        <p:tav tm="100000">
                                          <p:val>
                                            <p:strVal val="#ppt_x"/>
                                          </p:val>
                                        </p:tav>
                                      </p:tavLst>
                                    </p:anim>
                                    <p:anim calcmode="lin" valueType="num">
                                      <p:cBhvr additive="base">
                                        <p:cTn id="29" dur="500" fill="hold"/>
                                        <p:tgtEl>
                                          <p:spTgt spid="37"/>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8"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0-#ppt_w/2"/>
                                          </p:val>
                                        </p:tav>
                                        <p:tav tm="100000">
                                          <p:val>
                                            <p:strVal val="#ppt_x"/>
                                          </p:val>
                                        </p:tav>
                                      </p:tavLst>
                                    </p:anim>
                                    <p:anim calcmode="lin" valueType="num">
                                      <p:cBhvr additive="base">
                                        <p:cTn id="34" dur="500" fill="hold"/>
                                        <p:tgtEl>
                                          <p:spTgt spid="67"/>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61"/>
                                        </p:tgtEl>
                                        <p:attrNameLst>
                                          <p:attrName>style.visibility</p:attrName>
                                        </p:attrNameLst>
                                      </p:cBhvr>
                                      <p:to>
                                        <p:strVal val="visible"/>
                                      </p:to>
                                    </p:set>
                                    <p:anim calcmode="lin" valueType="num">
                                      <p:cBhvr additive="base">
                                        <p:cTn id="38" dur="500" fill="hold"/>
                                        <p:tgtEl>
                                          <p:spTgt spid="61"/>
                                        </p:tgtEl>
                                        <p:attrNameLst>
                                          <p:attrName>ppt_x</p:attrName>
                                        </p:attrNameLst>
                                      </p:cBhvr>
                                      <p:tavLst>
                                        <p:tav tm="0">
                                          <p:val>
                                            <p:strVal val="1+#ppt_w/2"/>
                                          </p:val>
                                        </p:tav>
                                        <p:tav tm="100000">
                                          <p:val>
                                            <p:strVal val="#ppt_x"/>
                                          </p:val>
                                        </p:tav>
                                      </p:tavLst>
                                    </p:anim>
                                    <p:anim calcmode="lin" valueType="num">
                                      <p:cBhvr additive="base">
                                        <p:cTn id="39" dur="500" fill="hold"/>
                                        <p:tgtEl>
                                          <p:spTgt spid="6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74428" y="1203325"/>
            <a:ext cx="2117725" cy="641350"/>
          </a:xfrm>
          <a:prstGeom prst="rect">
            <a:avLst/>
          </a:prstGeom>
          <a:noFill/>
          <a:ln>
            <a:noFill/>
          </a:ln>
        </p:spPr>
        <p:txBody>
          <a:bodyPr>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eaLnBrk="1" hangingPunct="1">
              <a:lnSpc>
                <a:spcPct val="150000"/>
              </a:lnSpc>
              <a:buClrTx/>
              <a:buSzTx/>
            </a:pPr>
            <a:r>
              <a:rPr lang="zh-CN" altLang="en-US" sz="1200">
                <a:solidFill>
                  <a:srgbClr val="4D4D4D"/>
                </a:solidFill>
                <a:latin typeface="Calibri" panose="020F0502020204030204" pitchFamily="34" charset="0"/>
              </a:rPr>
              <a:t>单击此处添加文本单击此处添加文本单击此处添加文本</a:t>
            </a:r>
          </a:p>
        </p:txBody>
      </p:sp>
      <p:sp>
        <p:nvSpPr>
          <p:cNvPr id="3" name="TextBox 2"/>
          <p:cNvSpPr txBox="1"/>
          <p:nvPr/>
        </p:nvSpPr>
        <p:spPr>
          <a:xfrm>
            <a:off x="1625178" y="3336925"/>
            <a:ext cx="2117725" cy="641350"/>
          </a:xfrm>
          <a:prstGeom prst="rect">
            <a:avLst/>
          </a:prstGeom>
          <a:noFill/>
          <a:ln>
            <a:noFill/>
          </a:ln>
        </p:spPr>
        <p:txBody>
          <a:bodyPr>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eaLnBrk="1" hangingPunct="1">
              <a:lnSpc>
                <a:spcPct val="150000"/>
              </a:lnSpc>
              <a:buClrTx/>
              <a:buSzTx/>
            </a:pPr>
            <a:r>
              <a:rPr lang="zh-CN" altLang="en-US" sz="1200">
                <a:solidFill>
                  <a:srgbClr val="4D4D4D"/>
                </a:solidFill>
                <a:latin typeface="Calibri" panose="020F0502020204030204" pitchFamily="34" charset="0"/>
              </a:rPr>
              <a:t>单击此处添加文本单击此处添加文本单击此处添加文本</a:t>
            </a:r>
          </a:p>
        </p:txBody>
      </p:sp>
      <p:sp>
        <p:nvSpPr>
          <p:cNvPr id="4" name="TextBox 3"/>
          <p:cNvSpPr txBox="1"/>
          <p:nvPr/>
        </p:nvSpPr>
        <p:spPr>
          <a:xfrm>
            <a:off x="5193878" y="3870325"/>
            <a:ext cx="2117725" cy="641350"/>
          </a:xfrm>
          <a:prstGeom prst="rect">
            <a:avLst/>
          </a:prstGeom>
          <a:noFill/>
          <a:ln>
            <a:noFill/>
          </a:ln>
        </p:spPr>
        <p:txBody>
          <a:bodyPr>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lnSpc>
                <a:spcPct val="150000"/>
              </a:lnSpc>
              <a:buClrTx/>
              <a:buSzTx/>
            </a:pPr>
            <a:r>
              <a:rPr lang="zh-CN" altLang="en-US" sz="1200">
                <a:solidFill>
                  <a:srgbClr val="4D4D4D"/>
                </a:solidFill>
                <a:latin typeface="Calibri" panose="020F0502020204030204" pitchFamily="34" charset="0"/>
              </a:rPr>
              <a:t>单击此处添加文本单击此处添加文本单击此处添加文本</a:t>
            </a:r>
          </a:p>
        </p:txBody>
      </p:sp>
      <p:sp>
        <p:nvSpPr>
          <p:cNvPr id="5" name="TextBox 4"/>
          <p:cNvSpPr txBox="1"/>
          <p:nvPr/>
        </p:nvSpPr>
        <p:spPr>
          <a:xfrm>
            <a:off x="5406603" y="1584325"/>
            <a:ext cx="2117725" cy="641350"/>
          </a:xfrm>
          <a:prstGeom prst="rect">
            <a:avLst/>
          </a:prstGeom>
          <a:noFill/>
          <a:ln>
            <a:noFill/>
          </a:ln>
        </p:spPr>
        <p:txBody>
          <a:bodyPr>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lnSpc>
                <a:spcPct val="150000"/>
              </a:lnSpc>
              <a:buClrTx/>
              <a:buSzTx/>
            </a:pPr>
            <a:r>
              <a:rPr lang="zh-CN" altLang="en-US" sz="1200">
                <a:solidFill>
                  <a:srgbClr val="4D4D4D"/>
                </a:solidFill>
                <a:latin typeface="Calibri" panose="020F0502020204030204" pitchFamily="34" charset="0"/>
              </a:rPr>
              <a:t>单击此处添加文本单击此处添加文本单击此处添加文本</a:t>
            </a:r>
          </a:p>
        </p:txBody>
      </p:sp>
      <p:grpSp>
        <p:nvGrpSpPr>
          <p:cNvPr id="6" name="组合 6"/>
          <p:cNvGrpSpPr/>
          <p:nvPr/>
        </p:nvGrpSpPr>
        <p:grpSpPr bwMode="auto">
          <a:xfrm>
            <a:off x="3936578" y="2149475"/>
            <a:ext cx="1393825" cy="1393825"/>
            <a:chOff x="4175125" y="3227388"/>
            <a:chExt cx="1079500" cy="1079500"/>
          </a:xfrm>
        </p:grpSpPr>
        <p:sp>
          <p:nvSpPr>
            <p:cNvPr id="7" name="Oval 19"/>
            <p:cNvSpPr>
              <a:spLocks noChangeArrowheads="1"/>
            </p:cNvSpPr>
            <p:nvPr/>
          </p:nvSpPr>
          <p:spPr bwMode="auto">
            <a:xfrm>
              <a:off x="4175125" y="3227388"/>
              <a:ext cx="1079500" cy="1079500"/>
            </a:xfrm>
            <a:prstGeom prst="ellipse">
              <a:avLst/>
            </a:prstGeom>
            <a:solidFill>
              <a:srgbClr val="00B050"/>
            </a:solidFill>
            <a:ln w="9525">
              <a:solidFill>
                <a:srgbClr val="F9F9F9"/>
              </a:solidFill>
              <a:round/>
            </a:ln>
          </p:spPr>
          <p:txBody>
            <a:bodyPr anchor="ctr"/>
            <a:lstStyle/>
            <a:p>
              <a:pPr eaLnBrk="1" fontAlgn="auto" hangingPunct="1">
                <a:lnSpc>
                  <a:spcPct val="120000"/>
                </a:lnSpc>
                <a:spcBef>
                  <a:spcPts val="0"/>
                </a:spcBef>
                <a:spcAft>
                  <a:spcPts val="0"/>
                </a:spcAft>
                <a:buClrTx/>
                <a:buSzTx/>
                <a:defRPr/>
              </a:pPr>
              <a:r>
                <a:rPr lang="zh-CN" altLang="en-US" sz="2400" kern="0" dirty="0">
                  <a:solidFill>
                    <a:sysClr val="window" lastClr="FFFFFF"/>
                  </a:solidFill>
                  <a:latin typeface="Arial" panose="020B0604020202020204" pitchFamily="34" charset="0"/>
                </a:rPr>
                <a:t>添加文本</a:t>
              </a:r>
            </a:p>
          </p:txBody>
        </p:sp>
        <p:sp>
          <p:nvSpPr>
            <p:cNvPr id="8" name="未知"/>
            <p:cNvSpPr/>
            <p:nvPr/>
          </p:nvSpPr>
          <p:spPr bwMode="auto">
            <a:xfrm>
              <a:off x="4237830" y="3259355"/>
              <a:ext cx="949173" cy="517619"/>
            </a:xfrm>
            <a:custGeom>
              <a:avLst/>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p:spPr>
          <p:txBody>
            <a:bodyPr/>
            <a:lstStyle/>
            <a:p>
              <a:pPr algn="l" eaLnBrk="1" fontAlgn="auto" hangingPunct="1">
                <a:spcBef>
                  <a:spcPts val="0"/>
                </a:spcBef>
                <a:spcAft>
                  <a:spcPts val="0"/>
                </a:spcAft>
                <a:buClrTx/>
                <a:buSzTx/>
                <a:defRPr/>
              </a:pPr>
              <a:endParaRPr lang="zh-CN" altLang="en-US" sz="1800" kern="0" dirty="0">
                <a:solidFill>
                  <a:sysClr val="windowText" lastClr="000000"/>
                </a:solidFill>
                <a:latin typeface="+mn-lt"/>
              </a:endParaRPr>
            </a:p>
          </p:txBody>
        </p:sp>
      </p:grpSp>
      <p:grpSp>
        <p:nvGrpSpPr>
          <p:cNvPr id="9" name="组合 9"/>
          <p:cNvGrpSpPr/>
          <p:nvPr/>
        </p:nvGrpSpPr>
        <p:grpSpPr bwMode="auto">
          <a:xfrm>
            <a:off x="4168353" y="881063"/>
            <a:ext cx="893763" cy="1206500"/>
            <a:chOff x="4222750" y="1612900"/>
            <a:chExt cx="965933" cy="1303072"/>
          </a:xfrm>
        </p:grpSpPr>
        <p:grpSp>
          <p:nvGrpSpPr>
            <p:cNvPr id="10" name="组合 10"/>
            <p:cNvGrpSpPr/>
            <p:nvPr/>
          </p:nvGrpSpPr>
          <p:grpSpPr bwMode="auto">
            <a:xfrm>
              <a:off x="4222750" y="1612900"/>
              <a:ext cx="965933" cy="1303072"/>
              <a:chOff x="4222750" y="1612900"/>
              <a:chExt cx="965933" cy="1303072"/>
            </a:xfrm>
          </p:grpSpPr>
          <p:sp>
            <p:nvSpPr>
              <p:cNvPr id="12" name="矩形 1"/>
              <p:cNvSpPr/>
              <p:nvPr/>
            </p:nvSpPr>
            <p:spPr>
              <a:xfrm>
                <a:off x="4332554" y="1612900"/>
                <a:ext cx="763482" cy="1303072"/>
              </a:xfrm>
              <a:custGeom>
                <a:avLst/>
                <a:gdLst/>
                <a:ahLst/>
                <a:cxnLst/>
                <a:rect l="l" t="t" r="r" b="b"/>
                <a:pathLst>
                  <a:path w="763321" h="1303072">
                    <a:moveTo>
                      <a:pt x="381661" y="0"/>
                    </a:moveTo>
                    <a:cubicBezTo>
                      <a:pt x="519794" y="0"/>
                      <a:pt x="657928" y="52696"/>
                      <a:pt x="763321" y="158089"/>
                    </a:cubicBezTo>
                    <a:cubicBezTo>
                      <a:pt x="974107" y="368875"/>
                      <a:pt x="974107" y="710625"/>
                      <a:pt x="763321" y="921411"/>
                    </a:cubicBezTo>
                    <a:lnTo>
                      <a:pt x="381660" y="1303072"/>
                    </a:lnTo>
                    <a:lnTo>
                      <a:pt x="0" y="921411"/>
                    </a:lnTo>
                    <a:cubicBezTo>
                      <a:pt x="-210786" y="710625"/>
                      <a:pt x="-210786" y="368875"/>
                      <a:pt x="0" y="158089"/>
                    </a:cubicBezTo>
                    <a:cubicBezTo>
                      <a:pt x="105392" y="52696"/>
                      <a:pt x="243526" y="0"/>
                      <a:pt x="381661" y="0"/>
                    </a:cubicBezTo>
                    <a:close/>
                  </a:path>
                </a:pathLst>
              </a:custGeom>
              <a:gradFill rotWithShape="1">
                <a:gsLst>
                  <a:gs pos="0">
                    <a:srgbClr val="FFFFFF"/>
                  </a:gs>
                  <a:gs pos="100000">
                    <a:srgbClr val="DDDDDD"/>
                  </a:gs>
                </a:gsLst>
                <a:path path="shape">
                  <a:fillToRect l="50000" t="50000" r="50000" b="50000"/>
                </a:path>
              </a:gradFill>
              <a:ln w="9525">
                <a:solidFill>
                  <a:srgbClr val="D7D7D7"/>
                </a:solidFill>
                <a:round/>
              </a:ln>
              <a:effectLst/>
            </p:spPr>
            <p:txBody>
              <a:bodyPr anchor="ctr"/>
              <a:lstStyle/>
              <a:p>
                <a:pPr eaLnBrk="1" fontAlgn="auto" hangingPunct="1">
                  <a:lnSpc>
                    <a:spcPct val="120000"/>
                  </a:lnSpc>
                  <a:spcBef>
                    <a:spcPts val="0"/>
                  </a:spcBef>
                  <a:spcAft>
                    <a:spcPts val="0"/>
                  </a:spcAft>
                  <a:buClrTx/>
                  <a:buSzTx/>
                  <a:defRPr/>
                </a:pPr>
                <a:endParaRPr lang="zh-CN" altLang="en-US" sz="1800" kern="0" dirty="0">
                  <a:solidFill>
                    <a:srgbClr val="4D4D4D"/>
                  </a:solidFill>
                  <a:latin typeface="Arial" panose="020B0604020202020204" pitchFamily="34" charset="0"/>
                </a:endParaRPr>
              </a:p>
            </p:txBody>
          </p:sp>
          <p:sp>
            <p:nvSpPr>
              <p:cNvPr id="13" name="未知"/>
              <p:cNvSpPr/>
              <p:nvPr/>
            </p:nvSpPr>
            <p:spPr bwMode="auto">
              <a:xfrm>
                <a:off x="4222750" y="1638618"/>
                <a:ext cx="965933" cy="517800"/>
              </a:xfrm>
              <a:custGeom>
                <a:avLst/>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p:spPr>
            <p:txBody>
              <a:bodyPr/>
              <a:lstStyle/>
              <a:p>
                <a:pPr algn="l" eaLnBrk="1" fontAlgn="auto" hangingPunct="1">
                  <a:spcBef>
                    <a:spcPts val="0"/>
                  </a:spcBef>
                  <a:spcAft>
                    <a:spcPts val="0"/>
                  </a:spcAft>
                  <a:buClrTx/>
                  <a:buSzTx/>
                  <a:defRPr/>
                </a:pPr>
                <a:endParaRPr lang="zh-CN" altLang="en-US" sz="1800" kern="0" dirty="0">
                  <a:solidFill>
                    <a:sysClr val="windowText" lastClr="000000"/>
                  </a:solidFill>
                  <a:latin typeface="+mn-lt"/>
                </a:endParaRPr>
              </a:p>
            </p:txBody>
          </p:sp>
        </p:grpSp>
        <p:sp>
          <p:nvSpPr>
            <p:cNvPr id="11" name="TextBox 11"/>
            <p:cNvSpPr txBox="1">
              <a:spLocks noChangeArrowheads="1"/>
            </p:cNvSpPr>
            <p:nvPr/>
          </p:nvSpPr>
          <p:spPr bwMode="auto">
            <a:xfrm>
              <a:off x="4260495" y="1950670"/>
              <a:ext cx="911031" cy="396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pPr>
              <a:r>
                <a:rPr lang="zh-CN" altLang="en-US" sz="1800">
                  <a:solidFill>
                    <a:srgbClr val="4D4D4D"/>
                  </a:solidFill>
                  <a:latin typeface="微软雅黑" panose="020B0503020204020204" pitchFamily="34" charset="-122"/>
                </a:rPr>
                <a:t>文本</a:t>
              </a:r>
            </a:p>
          </p:txBody>
        </p:sp>
      </p:grpSp>
      <p:grpSp>
        <p:nvGrpSpPr>
          <p:cNvPr id="14" name="组合 14"/>
          <p:cNvGrpSpPr/>
          <p:nvPr/>
        </p:nvGrpSpPr>
        <p:grpSpPr bwMode="auto">
          <a:xfrm>
            <a:off x="5376441" y="2354263"/>
            <a:ext cx="1166812" cy="854075"/>
            <a:chOff x="5527613" y="3203575"/>
            <a:chExt cx="1259579" cy="922766"/>
          </a:xfrm>
        </p:grpSpPr>
        <p:grpSp>
          <p:nvGrpSpPr>
            <p:cNvPr id="15" name="组合 15"/>
            <p:cNvGrpSpPr/>
            <p:nvPr/>
          </p:nvGrpSpPr>
          <p:grpSpPr bwMode="auto">
            <a:xfrm>
              <a:off x="5527613" y="3203575"/>
              <a:ext cx="1259579" cy="922766"/>
              <a:chOff x="5527613" y="3203575"/>
              <a:chExt cx="1259579" cy="922766"/>
            </a:xfrm>
          </p:grpSpPr>
          <p:sp>
            <p:nvSpPr>
              <p:cNvPr id="17" name="矩形 19"/>
              <p:cNvSpPr/>
              <p:nvPr/>
            </p:nvSpPr>
            <p:spPr>
              <a:xfrm>
                <a:off x="5527613" y="3203575"/>
                <a:ext cx="1146474" cy="922766"/>
              </a:xfrm>
              <a:custGeom>
                <a:avLst/>
                <a:gdLst/>
                <a:ahLst/>
                <a:cxnLst/>
                <a:rect l="l" t="t" r="r" b="b"/>
                <a:pathLst>
                  <a:path w="1146667" h="922766">
                    <a:moveTo>
                      <a:pt x="764444" y="0"/>
                    </a:moveTo>
                    <a:cubicBezTo>
                      <a:pt x="902782" y="0"/>
                      <a:pt x="1041119" y="52773"/>
                      <a:pt x="1146667" y="158321"/>
                    </a:cubicBezTo>
                    <a:cubicBezTo>
                      <a:pt x="1357762" y="369417"/>
                      <a:pt x="1357762" y="711670"/>
                      <a:pt x="1146667" y="922766"/>
                    </a:cubicBezTo>
                    <a:cubicBezTo>
                      <a:pt x="935571" y="1133861"/>
                      <a:pt x="593317" y="1133861"/>
                      <a:pt x="382222" y="922766"/>
                    </a:cubicBezTo>
                    <a:lnTo>
                      <a:pt x="0" y="540543"/>
                    </a:lnTo>
                    <a:lnTo>
                      <a:pt x="382222" y="158321"/>
                    </a:lnTo>
                    <a:cubicBezTo>
                      <a:pt x="487770" y="52773"/>
                      <a:pt x="626107" y="0"/>
                      <a:pt x="764444" y="0"/>
                    </a:cubicBezTo>
                    <a:close/>
                  </a:path>
                </a:pathLst>
              </a:custGeom>
              <a:gradFill rotWithShape="1">
                <a:gsLst>
                  <a:gs pos="0">
                    <a:srgbClr val="FFFFFF"/>
                  </a:gs>
                  <a:gs pos="100000">
                    <a:srgbClr val="DDDDDD"/>
                  </a:gs>
                </a:gsLst>
                <a:path path="shape">
                  <a:fillToRect l="50000" t="50000" r="50000" b="50000"/>
                </a:path>
              </a:gradFill>
              <a:ln w="9525">
                <a:solidFill>
                  <a:srgbClr val="D7D7D7"/>
                </a:solidFill>
                <a:round/>
              </a:ln>
              <a:effectLst/>
            </p:spPr>
            <p:txBody>
              <a:bodyPr anchor="ctr"/>
              <a:lstStyle/>
              <a:p>
                <a:pPr eaLnBrk="1" fontAlgn="auto" hangingPunct="1">
                  <a:lnSpc>
                    <a:spcPct val="120000"/>
                  </a:lnSpc>
                  <a:spcBef>
                    <a:spcPts val="0"/>
                  </a:spcBef>
                  <a:spcAft>
                    <a:spcPts val="0"/>
                  </a:spcAft>
                  <a:buClrTx/>
                  <a:buSzTx/>
                  <a:defRPr/>
                </a:pPr>
                <a:endParaRPr lang="zh-CN" altLang="en-US" sz="1800" kern="0" dirty="0">
                  <a:solidFill>
                    <a:srgbClr val="4D4D4D"/>
                  </a:solidFill>
                  <a:latin typeface="Arial" panose="020B0604020202020204" pitchFamily="34" charset="0"/>
                </a:endParaRPr>
              </a:p>
            </p:txBody>
          </p:sp>
          <p:sp>
            <p:nvSpPr>
              <p:cNvPr id="18" name="未知"/>
              <p:cNvSpPr/>
              <p:nvPr/>
            </p:nvSpPr>
            <p:spPr bwMode="auto">
              <a:xfrm>
                <a:off x="5820657" y="3224157"/>
                <a:ext cx="966535" cy="517984"/>
              </a:xfrm>
              <a:custGeom>
                <a:avLst/>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p:spPr>
            <p:txBody>
              <a:bodyPr/>
              <a:lstStyle/>
              <a:p>
                <a:pPr algn="l" eaLnBrk="1" fontAlgn="auto" hangingPunct="1">
                  <a:spcBef>
                    <a:spcPts val="0"/>
                  </a:spcBef>
                  <a:spcAft>
                    <a:spcPts val="0"/>
                  </a:spcAft>
                  <a:buClrTx/>
                  <a:buSzTx/>
                  <a:defRPr/>
                </a:pPr>
                <a:endParaRPr lang="zh-CN" altLang="en-US" sz="1800" kern="0" dirty="0">
                  <a:solidFill>
                    <a:sysClr val="windowText" lastClr="000000"/>
                  </a:solidFill>
                  <a:latin typeface="+mn-lt"/>
                </a:endParaRPr>
              </a:p>
            </p:txBody>
          </p:sp>
        </p:grpSp>
        <p:sp>
          <p:nvSpPr>
            <p:cNvPr id="16" name="TextBox 16"/>
            <p:cNvSpPr txBox="1">
              <a:spLocks noChangeArrowheads="1"/>
            </p:cNvSpPr>
            <p:nvPr/>
          </p:nvSpPr>
          <p:spPr bwMode="auto">
            <a:xfrm>
              <a:off x="5849791" y="3543180"/>
              <a:ext cx="909982" cy="396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pPr>
              <a:r>
                <a:rPr lang="zh-CN" altLang="en-US" sz="1800">
                  <a:solidFill>
                    <a:srgbClr val="4D4D4D"/>
                  </a:solidFill>
                  <a:latin typeface="微软雅黑" panose="020B0503020204020204" pitchFamily="34" charset="-122"/>
                </a:rPr>
                <a:t>文本</a:t>
              </a:r>
            </a:p>
          </p:txBody>
        </p:sp>
      </p:grpSp>
      <p:grpSp>
        <p:nvGrpSpPr>
          <p:cNvPr id="19" name="组合 19"/>
          <p:cNvGrpSpPr/>
          <p:nvPr/>
        </p:nvGrpSpPr>
        <p:grpSpPr bwMode="auto">
          <a:xfrm>
            <a:off x="4203278" y="3614738"/>
            <a:ext cx="842963" cy="1058862"/>
            <a:chOff x="4260850" y="4564328"/>
            <a:chExt cx="910332" cy="1144983"/>
          </a:xfrm>
        </p:grpSpPr>
        <p:grpSp>
          <p:nvGrpSpPr>
            <p:cNvPr id="20" name="组合 20"/>
            <p:cNvGrpSpPr/>
            <p:nvPr/>
          </p:nvGrpSpPr>
          <p:grpSpPr bwMode="auto">
            <a:xfrm>
              <a:off x="4333214" y="4564328"/>
              <a:ext cx="763322" cy="1144983"/>
              <a:chOff x="4333214" y="4564328"/>
              <a:chExt cx="763322" cy="1144983"/>
            </a:xfrm>
          </p:grpSpPr>
          <p:sp>
            <p:nvSpPr>
              <p:cNvPr id="22" name="矩形 21"/>
              <p:cNvSpPr/>
              <p:nvPr/>
            </p:nvSpPr>
            <p:spPr>
              <a:xfrm>
                <a:off x="4332853" y="4564328"/>
                <a:ext cx="762897" cy="1144983"/>
              </a:xfrm>
              <a:custGeom>
                <a:avLst/>
                <a:gdLst/>
                <a:ahLst/>
                <a:cxnLst/>
                <a:rect l="l" t="t" r="r" b="b"/>
                <a:pathLst>
                  <a:path w="763322" h="1144983">
                    <a:moveTo>
                      <a:pt x="381661" y="0"/>
                    </a:moveTo>
                    <a:lnTo>
                      <a:pt x="763322" y="381661"/>
                    </a:lnTo>
                    <a:cubicBezTo>
                      <a:pt x="974108" y="592447"/>
                      <a:pt x="974108" y="934197"/>
                      <a:pt x="763322" y="1144983"/>
                    </a:cubicBezTo>
                    <a:cubicBezTo>
                      <a:pt x="552536" y="1355769"/>
                      <a:pt x="210786" y="1355769"/>
                      <a:pt x="0" y="1144983"/>
                    </a:cubicBezTo>
                    <a:cubicBezTo>
                      <a:pt x="-210785" y="934197"/>
                      <a:pt x="-210785" y="592447"/>
                      <a:pt x="0" y="381661"/>
                    </a:cubicBezTo>
                    <a:close/>
                  </a:path>
                </a:pathLst>
              </a:custGeom>
              <a:gradFill rotWithShape="1">
                <a:gsLst>
                  <a:gs pos="0">
                    <a:srgbClr val="FFFFFF"/>
                  </a:gs>
                  <a:gs pos="100000">
                    <a:srgbClr val="DDDDDD"/>
                  </a:gs>
                </a:gsLst>
                <a:path path="shape">
                  <a:fillToRect l="50000" t="50000" r="50000" b="50000"/>
                </a:path>
              </a:gradFill>
              <a:ln w="9525">
                <a:solidFill>
                  <a:srgbClr val="D7D7D7"/>
                </a:solidFill>
                <a:round/>
              </a:ln>
              <a:effectLst/>
            </p:spPr>
            <p:txBody>
              <a:bodyPr anchor="ctr"/>
              <a:lstStyle/>
              <a:p>
                <a:pPr eaLnBrk="1" fontAlgn="auto" hangingPunct="1">
                  <a:lnSpc>
                    <a:spcPct val="120000"/>
                  </a:lnSpc>
                  <a:spcBef>
                    <a:spcPts val="0"/>
                  </a:spcBef>
                  <a:spcAft>
                    <a:spcPts val="0"/>
                  </a:spcAft>
                  <a:buClrTx/>
                  <a:buSzTx/>
                  <a:defRPr/>
                </a:pPr>
                <a:endParaRPr lang="zh-CN" altLang="en-US" sz="1800" kern="0">
                  <a:solidFill>
                    <a:srgbClr val="4D4D4D"/>
                  </a:solidFill>
                  <a:latin typeface="Arial" panose="020B0604020202020204" pitchFamily="34" charset="0"/>
                </a:endParaRPr>
              </a:p>
            </p:txBody>
          </p:sp>
          <p:sp>
            <p:nvSpPr>
              <p:cNvPr id="23" name="矩形 21"/>
              <p:cNvSpPr/>
              <p:nvPr/>
            </p:nvSpPr>
            <p:spPr>
              <a:xfrm>
                <a:off x="4407198" y="4618153"/>
                <a:ext cx="640754" cy="961132"/>
              </a:xfrm>
              <a:custGeom>
                <a:avLst/>
                <a:gdLst/>
                <a:ahLst/>
                <a:cxnLst/>
                <a:rect l="l" t="t" r="r" b="b"/>
                <a:pathLst>
                  <a:path w="763322" h="1144983">
                    <a:moveTo>
                      <a:pt x="381661" y="0"/>
                    </a:moveTo>
                    <a:lnTo>
                      <a:pt x="763322" y="381661"/>
                    </a:lnTo>
                    <a:cubicBezTo>
                      <a:pt x="974108" y="592447"/>
                      <a:pt x="974108" y="934197"/>
                      <a:pt x="763322" y="1144983"/>
                    </a:cubicBezTo>
                    <a:cubicBezTo>
                      <a:pt x="552536" y="1355769"/>
                      <a:pt x="210786" y="1355769"/>
                      <a:pt x="0" y="1144983"/>
                    </a:cubicBezTo>
                    <a:cubicBezTo>
                      <a:pt x="-210785" y="934197"/>
                      <a:pt x="-210785" y="592447"/>
                      <a:pt x="0" y="381661"/>
                    </a:cubicBezTo>
                    <a:close/>
                  </a:path>
                </a:pathLst>
              </a:custGeom>
              <a:gradFill flip="none" rotWithShape="1">
                <a:gsLst>
                  <a:gs pos="0">
                    <a:srgbClr val="FFFFFF"/>
                  </a:gs>
                  <a:gs pos="37000">
                    <a:srgbClr val="FFFFFF">
                      <a:alpha val="0"/>
                    </a:srgbClr>
                  </a:gs>
                </a:gsLst>
                <a:lin ang="5400000" scaled="0"/>
                <a:tileRect/>
              </a:gradFill>
              <a:ln w="9525">
                <a:noFill/>
                <a:round/>
              </a:ln>
              <a:effectLst/>
            </p:spPr>
            <p:txBody>
              <a:bodyPr anchor="ctr"/>
              <a:lstStyle/>
              <a:p>
                <a:pPr eaLnBrk="1" fontAlgn="auto" hangingPunct="1">
                  <a:lnSpc>
                    <a:spcPct val="120000"/>
                  </a:lnSpc>
                  <a:spcBef>
                    <a:spcPts val="0"/>
                  </a:spcBef>
                  <a:spcAft>
                    <a:spcPts val="0"/>
                  </a:spcAft>
                  <a:buClrTx/>
                  <a:buSzTx/>
                  <a:defRPr/>
                </a:pPr>
                <a:endParaRPr lang="zh-CN" altLang="en-US" sz="1800" kern="0">
                  <a:solidFill>
                    <a:sysClr val="window" lastClr="FFFFFF"/>
                  </a:solidFill>
                  <a:latin typeface="Arial" panose="020B0604020202020204" pitchFamily="34" charset="0"/>
                </a:endParaRPr>
              </a:p>
            </p:txBody>
          </p:sp>
        </p:grpSp>
        <p:sp>
          <p:nvSpPr>
            <p:cNvPr id="21" name="TextBox 20"/>
            <p:cNvSpPr txBox="1"/>
            <p:nvPr/>
          </p:nvSpPr>
          <p:spPr>
            <a:xfrm>
              <a:off x="4260850" y="5178877"/>
              <a:ext cx="910332" cy="396538"/>
            </a:xfrm>
            <a:prstGeom prst="rect">
              <a:avLst/>
            </a:prstGeom>
            <a:noFill/>
          </p:spPr>
          <p:txBody>
            <a:bodyPr anchor="ctr">
              <a:spAutoFit/>
            </a:bodyPr>
            <a:lstStyle/>
            <a:p>
              <a:pPr eaLnBrk="1" fontAlgn="auto" hangingPunct="1">
                <a:spcBef>
                  <a:spcPts val="0"/>
                </a:spcBef>
                <a:spcAft>
                  <a:spcPts val="0"/>
                </a:spcAft>
                <a:buClrTx/>
                <a:buSzTx/>
                <a:defRPr/>
              </a:pPr>
              <a:r>
                <a:rPr lang="zh-CN" altLang="en-US" sz="1800" kern="0" dirty="0">
                  <a:solidFill>
                    <a:srgbClr val="4D4D4D"/>
                  </a:solidFill>
                </a:rPr>
                <a:t>文本</a:t>
              </a:r>
            </a:p>
          </p:txBody>
        </p:sp>
      </p:grpSp>
      <p:grpSp>
        <p:nvGrpSpPr>
          <p:cNvPr id="24" name="组合 24"/>
          <p:cNvGrpSpPr/>
          <p:nvPr/>
        </p:nvGrpSpPr>
        <p:grpSpPr bwMode="auto">
          <a:xfrm>
            <a:off x="2655466" y="2354263"/>
            <a:ext cx="1208087" cy="1001712"/>
            <a:chOff x="2588815" y="3203971"/>
            <a:chExt cx="1304031" cy="1080295"/>
          </a:xfrm>
        </p:grpSpPr>
        <p:grpSp>
          <p:nvGrpSpPr>
            <p:cNvPr id="25" name="组合 25"/>
            <p:cNvGrpSpPr/>
            <p:nvPr/>
          </p:nvGrpSpPr>
          <p:grpSpPr bwMode="auto">
            <a:xfrm>
              <a:off x="2588815" y="3203971"/>
              <a:ext cx="1304031" cy="1080295"/>
              <a:chOff x="2588815" y="3203971"/>
              <a:chExt cx="1304031" cy="1080295"/>
            </a:xfrm>
          </p:grpSpPr>
          <p:sp>
            <p:nvSpPr>
              <p:cNvPr id="27" name="矩形 15"/>
              <p:cNvSpPr/>
              <p:nvPr/>
            </p:nvSpPr>
            <p:spPr>
              <a:xfrm>
                <a:off x="2588815" y="3203971"/>
                <a:ext cx="1304031" cy="1080295"/>
              </a:xfrm>
              <a:custGeom>
                <a:avLst/>
                <a:gdLst/>
                <a:ahLst/>
                <a:cxnLst/>
                <a:rect l="l" t="t" r="r" b="b"/>
                <a:pathLst>
                  <a:path w="1304031" h="1080295">
                    <a:moveTo>
                      <a:pt x="539751" y="1"/>
                    </a:moveTo>
                    <a:cubicBezTo>
                      <a:pt x="677987" y="103"/>
                      <a:pt x="816261" y="52940"/>
                      <a:pt x="921809" y="158487"/>
                    </a:cubicBezTo>
                    <a:lnTo>
                      <a:pt x="1304031" y="540710"/>
                    </a:lnTo>
                    <a:lnTo>
                      <a:pt x="922370" y="922370"/>
                    </a:lnTo>
                    <a:cubicBezTo>
                      <a:pt x="711585" y="1133156"/>
                      <a:pt x="369583" y="1132904"/>
                      <a:pt x="158487" y="921809"/>
                    </a:cubicBezTo>
                    <a:cubicBezTo>
                      <a:pt x="-52608" y="710714"/>
                      <a:pt x="-52860" y="368711"/>
                      <a:pt x="157926" y="157926"/>
                    </a:cubicBezTo>
                    <a:cubicBezTo>
                      <a:pt x="263319" y="52533"/>
                      <a:pt x="401516" y="-100"/>
                      <a:pt x="539751" y="1"/>
                    </a:cubicBezTo>
                    <a:close/>
                  </a:path>
                </a:pathLst>
              </a:custGeom>
              <a:gradFill rotWithShape="1">
                <a:gsLst>
                  <a:gs pos="0">
                    <a:srgbClr val="FFFFFF"/>
                  </a:gs>
                  <a:gs pos="100000">
                    <a:srgbClr val="DDDDDD"/>
                  </a:gs>
                </a:gsLst>
                <a:path path="shape">
                  <a:fillToRect l="50000" t="50000" r="50000" b="50000"/>
                </a:path>
              </a:gradFill>
              <a:ln w="9525">
                <a:solidFill>
                  <a:srgbClr val="D7D7D7"/>
                </a:solidFill>
                <a:round/>
              </a:ln>
              <a:effectLst/>
            </p:spPr>
            <p:txBody>
              <a:bodyPr anchor="ctr"/>
              <a:lstStyle/>
              <a:p>
                <a:pPr eaLnBrk="1" fontAlgn="auto" hangingPunct="1">
                  <a:lnSpc>
                    <a:spcPct val="120000"/>
                  </a:lnSpc>
                  <a:spcBef>
                    <a:spcPts val="0"/>
                  </a:spcBef>
                  <a:spcAft>
                    <a:spcPts val="0"/>
                  </a:spcAft>
                  <a:buClrTx/>
                  <a:buSzTx/>
                  <a:defRPr/>
                </a:pPr>
                <a:endParaRPr lang="zh-CN" altLang="en-US" sz="1800" kern="0">
                  <a:solidFill>
                    <a:srgbClr val="4D4D4D"/>
                  </a:solidFill>
                  <a:latin typeface="Arial" panose="020B0604020202020204" pitchFamily="34" charset="0"/>
                </a:endParaRPr>
              </a:p>
            </p:txBody>
          </p:sp>
          <p:sp>
            <p:nvSpPr>
              <p:cNvPr id="28" name="未知"/>
              <p:cNvSpPr/>
              <p:nvPr/>
            </p:nvSpPr>
            <p:spPr bwMode="auto">
              <a:xfrm>
                <a:off x="2659071" y="3236499"/>
                <a:ext cx="964744" cy="518748"/>
              </a:xfrm>
              <a:custGeom>
                <a:avLst/>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p:spPr>
            <p:txBody>
              <a:bodyPr/>
              <a:lstStyle/>
              <a:p>
                <a:pPr algn="l" eaLnBrk="1" fontAlgn="auto" hangingPunct="1">
                  <a:spcBef>
                    <a:spcPts val="0"/>
                  </a:spcBef>
                  <a:spcAft>
                    <a:spcPts val="0"/>
                  </a:spcAft>
                  <a:buClrTx/>
                  <a:buSzTx/>
                  <a:defRPr/>
                </a:pPr>
                <a:endParaRPr lang="zh-CN" altLang="en-US" sz="1800" kern="0" dirty="0">
                  <a:solidFill>
                    <a:sysClr val="windowText" lastClr="000000"/>
                  </a:solidFill>
                  <a:latin typeface="+mn-lt"/>
                </a:endParaRPr>
              </a:p>
            </p:txBody>
          </p:sp>
        </p:grpSp>
        <p:sp>
          <p:nvSpPr>
            <p:cNvPr id="26" name="TextBox 26"/>
            <p:cNvSpPr txBox="1">
              <a:spLocks noChangeArrowheads="1"/>
            </p:cNvSpPr>
            <p:nvPr/>
          </p:nvSpPr>
          <p:spPr bwMode="auto">
            <a:xfrm>
              <a:off x="2669353" y="3569214"/>
              <a:ext cx="909909" cy="396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pPr>
              <a:r>
                <a:rPr lang="zh-CN" altLang="en-US" sz="1800">
                  <a:solidFill>
                    <a:srgbClr val="4D4D4D"/>
                  </a:solidFill>
                  <a:latin typeface="微软雅黑" panose="020B0503020204020204" pitchFamily="34" charset="-122"/>
                </a:rPr>
                <a:t>文本</a:t>
              </a:r>
            </a:p>
          </p:txBody>
        </p:sp>
      </p:grpSp>
      <p:sp>
        <p:nvSpPr>
          <p:cNvPr id="29"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dirty="0">
                <a:latin typeface="方正毡笔黑简体" panose="03000509000000000000" pitchFamily="65" charset="-122"/>
                <a:ea typeface="方正毡笔黑简体" panose="03000509000000000000" pitchFamily="65" charset="-122"/>
              </a:rPr>
              <a:t>在此输入您的标题内容</a:t>
            </a:r>
          </a:p>
        </p:txBody>
      </p:sp>
    </p:spTree>
  </p:cSld>
  <p:clrMapOvr>
    <a:masterClrMapping/>
  </p:clrMapOvr>
  <mc:AlternateContent xmlns:mc="http://schemas.openxmlformats.org/markup-compatibility/2006" xmlns:p14="http://schemas.microsoft.com/office/powerpoint/2010/main">
    <mc:Choice Requires="p14">
      <p:transition spd="slow" p14:dur="900" advClick="0" advTm="6000">
        <p14:warp dir="in"/>
      </p:transition>
    </mc:Choice>
    <mc:Fallback xmlns="">
      <p:transition spd="slow" advClick="0" advTm="6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heel(4)">
                                      <p:cBhvr>
                                        <p:cTn id="7" dur="1000"/>
                                        <p:tgtEl>
                                          <p:spTgt spid="29"/>
                                        </p:tgtEl>
                                      </p:cBhvr>
                                    </p:animEffect>
                                  </p:childTnLst>
                                </p:cTn>
                              </p:par>
                            </p:childTnLst>
                          </p:cTn>
                        </p:par>
                        <p:par>
                          <p:cTn id="8" fill="hold">
                            <p:stCondLst>
                              <p:cond delay="1000"/>
                            </p:stCondLst>
                            <p:childTnLst>
                              <p:par>
                                <p:cTn id="9" presetID="23" presetClass="entr" presetSubtype="3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4*#ppt_w"/>
                                          </p:val>
                                        </p:tav>
                                        <p:tav tm="100000">
                                          <p:val>
                                            <p:strVal val="#ppt_w"/>
                                          </p:val>
                                        </p:tav>
                                      </p:tavLst>
                                    </p:anim>
                                    <p:anim calcmode="lin" valueType="num">
                                      <p:cBhvr>
                                        <p:cTn id="12" dur="500" fill="hold"/>
                                        <p:tgtEl>
                                          <p:spTgt spid="6"/>
                                        </p:tgtEl>
                                        <p:attrNameLst>
                                          <p:attrName>ppt_h</p:attrName>
                                        </p:attrNameLst>
                                      </p:cBhvr>
                                      <p:tavLst>
                                        <p:tav tm="0">
                                          <p:val>
                                            <p:strVal val="4*#ppt_h"/>
                                          </p:val>
                                        </p:tav>
                                        <p:tav tm="100000">
                                          <p:val>
                                            <p:strVal val="#ppt_h"/>
                                          </p:val>
                                        </p:tav>
                                      </p:tavLst>
                                    </p:anim>
                                  </p:childTnLst>
                                </p:cTn>
                              </p:par>
                            </p:childTnLst>
                          </p:cTn>
                        </p:par>
                        <p:par>
                          <p:cTn id="13" fill="hold">
                            <p:stCondLst>
                              <p:cond delay="1500"/>
                            </p:stCondLst>
                            <p:childTnLst>
                              <p:par>
                                <p:cTn id="14" presetID="23" presetClass="entr" presetSubtype="528"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 calcmode="lin" valueType="num">
                                      <p:cBhvr>
                                        <p:cTn id="18" dur="500" fill="hold"/>
                                        <p:tgtEl>
                                          <p:spTgt spid="9"/>
                                        </p:tgtEl>
                                        <p:attrNameLst>
                                          <p:attrName>ppt_x</p:attrName>
                                        </p:attrNameLst>
                                      </p:cBhvr>
                                      <p:tavLst>
                                        <p:tav tm="0">
                                          <p:val>
                                            <p:fltVal val="0.5"/>
                                          </p:val>
                                        </p:tav>
                                        <p:tav tm="100000">
                                          <p:val>
                                            <p:strVal val="#ppt_x"/>
                                          </p:val>
                                        </p:tav>
                                      </p:tavLst>
                                    </p:anim>
                                    <p:anim calcmode="lin" valueType="num">
                                      <p:cBhvr>
                                        <p:cTn id="19" dur="500" fill="hold"/>
                                        <p:tgtEl>
                                          <p:spTgt spid="9"/>
                                        </p:tgtEl>
                                        <p:attrNameLst>
                                          <p:attrName>ppt_y</p:attrName>
                                        </p:attrNameLst>
                                      </p:cBhvr>
                                      <p:tavLst>
                                        <p:tav tm="0">
                                          <p:val>
                                            <p:fltVal val="0.5"/>
                                          </p:val>
                                        </p:tav>
                                        <p:tav tm="100000">
                                          <p:val>
                                            <p:strVal val="#ppt_y"/>
                                          </p:val>
                                        </p:tav>
                                      </p:tavLst>
                                    </p:anim>
                                  </p:childTnLst>
                                </p:cTn>
                              </p:par>
                              <p:par>
                                <p:cTn id="20" presetID="23" presetClass="entr" presetSubtype="528"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p:cTn id="22" dur="500" fill="hold"/>
                                        <p:tgtEl>
                                          <p:spTgt spid="14"/>
                                        </p:tgtEl>
                                        <p:attrNameLst>
                                          <p:attrName>ppt_w</p:attrName>
                                        </p:attrNameLst>
                                      </p:cBhvr>
                                      <p:tavLst>
                                        <p:tav tm="0">
                                          <p:val>
                                            <p:fltVal val="0"/>
                                          </p:val>
                                        </p:tav>
                                        <p:tav tm="100000">
                                          <p:val>
                                            <p:strVal val="#ppt_w"/>
                                          </p:val>
                                        </p:tav>
                                      </p:tavLst>
                                    </p:anim>
                                    <p:anim calcmode="lin" valueType="num">
                                      <p:cBhvr>
                                        <p:cTn id="23" dur="500" fill="hold"/>
                                        <p:tgtEl>
                                          <p:spTgt spid="14"/>
                                        </p:tgtEl>
                                        <p:attrNameLst>
                                          <p:attrName>ppt_h</p:attrName>
                                        </p:attrNameLst>
                                      </p:cBhvr>
                                      <p:tavLst>
                                        <p:tav tm="0">
                                          <p:val>
                                            <p:fltVal val="0"/>
                                          </p:val>
                                        </p:tav>
                                        <p:tav tm="100000">
                                          <p:val>
                                            <p:strVal val="#ppt_h"/>
                                          </p:val>
                                        </p:tav>
                                      </p:tavLst>
                                    </p:anim>
                                    <p:anim calcmode="lin" valueType="num">
                                      <p:cBhvr>
                                        <p:cTn id="24" dur="500" fill="hold"/>
                                        <p:tgtEl>
                                          <p:spTgt spid="14"/>
                                        </p:tgtEl>
                                        <p:attrNameLst>
                                          <p:attrName>ppt_x</p:attrName>
                                        </p:attrNameLst>
                                      </p:cBhvr>
                                      <p:tavLst>
                                        <p:tav tm="0">
                                          <p:val>
                                            <p:fltVal val="0.5"/>
                                          </p:val>
                                        </p:tav>
                                        <p:tav tm="100000">
                                          <p:val>
                                            <p:strVal val="#ppt_x"/>
                                          </p:val>
                                        </p:tav>
                                      </p:tavLst>
                                    </p:anim>
                                    <p:anim calcmode="lin" valueType="num">
                                      <p:cBhvr>
                                        <p:cTn id="25" dur="500" fill="hold"/>
                                        <p:tgtEl>
                                          <p:spTgt spid="14"/>
                                        </p:tgtEl>
                                        <p:attrNameLst>
                                          <p:attrName>ppt_y</p:attrName>
                                        </p:attrNameLst>
                                      </p:cBhvr>
                                      <p:tavLst>
                                        <p:tav tm="0">
                                          <p:val>
                                            <p:fltVal val="0.5"/>
                                          </p:val>
                                        </p:tav>
                                        <p:tav tm="100000">
                                          <p:val>
                                            <p:strVal val="#ppt_y"/>
                                          </p:val>
                                        </p:tav>
                                      </p:tavLst>
                                    </p:anim>
                                  </p:childTnLst>
                                </p:cTn>
                              </p:par>
                              <p:par>
                                <p:cTn id="26" presetID="23" presetClass="entr" presetSubtype="528"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p:cTn id="28" dur="500" fill="hold"/>
                                        <p:tgtEl>
                                          <p:spTgt spid="19"/>
                                        </p:tgtEl>
                                        <p:attrNameLst>
                                          <p:attrName>ppt_w</p:attrName>
                                        </p:attrNameLst>
                                      </p:cBhvr>
                                      <p:tavLst>
                                        <p:tav tm="0">
                                          <p:val>
                                            <p:fltVal val="0"/>
                                          </p:val>
                                        </p:tav>
                                        <p:tav tm="100000">
                                          <p:val>
                                            <p:strVal val="#ppt_w"/>
                                          </p:val>
                                        </p:tav>
                                      </p:tavLst>
                                    </p:anim>
                                    <p:anim calcmode="lin" valueType="num">
                                      <p:cBhvr>
                                        <p:cTn id="29" dur="500" fill="hold"/>
                                        <p:tgtEl>
                                          <p:spTgt spid="19"/>
                                        </p:tgtEl>
                                        <p:attrNameLst>
                                          <p:attrName>ppt_h</p:attrName>
                                        </p:attrNameLst>
                                      </p:cBhvr>
                                      <p:tavLst>
                                        <p:tav tm="0">
                                          <p:val>
                                            <p:fltVal val="0"/>
                                          </p:val>
                                        </p:tav>
                                        <p:tav tm="100000">
                                          <p:val>
                                            <p:strVal val="#ppt_h"/>
                                          </p:val>
                                        </p:tav>
                                      </p:tavLst>
                                    </p:anim>
                                    <p:anim calcmode="lin" valueType="num">
                                      <p:cBhvr>
                                        <p:cTn id="30" dur="500" fill="hold"/>
                                        <p:tgtEl>
                                          <p:spTgt spid="19"/>
                                        </p:tgtEl>
                                        <p:attrNameLst>
                                          <p:attrName>ppt_x</p:attrName>
                                        </p:attrNameLst>
                                      </p:cBhvr>
                                      <p:tavLst>
                                        <p:tav tm="0">
                                          <p:val>
                                            <p:fltVal val="0.5"/>
                                          </p:val>
                                        </p:tav>
                                        <p:tav tm="100000">
                                          <p:val>
                                            <p:strVal val="#ppt_x"/>
                                          </p:val>
                                        </p:tav>
                                      </p:tavLst>
                                    </p:anim>
                                    <p:anim calcmode="lin" valueType="num">
                                      <p:cBhvr>
                                        <p:cTn id="31" dur="500" fill="hold"/>
                                        <p:tgtEl>
                                          <p:spTgt spid="19"/>
                                        </p:tgtEl>
                                        <p:attrNameLst>
                                          <p:attrName>ppt_y</p:attrName>
                                        </p:attrNameLst>
                                      </p:cBhvr>
                                      <p:tavLst>
                                        <p:tav tm="0">
                                          <p:val>
                                            <p:fltVal val="0.5"/>
                                          </p:val>
                                        </p:tav>
                                        <p:tav tm="100000">
                                          <p:val>
                                            <p:strVal val="#ppt_y"/>
                                          </p:val>
                                        </p:tav>
                                      </p:tavLst>
                                    </p:anim>
                                  </p:childTnLst>
                                </p:cTn>
                              </p:par>
                              <p:par>
                                <p:cTn id="32" presetID="23" presetClass="entr" presetSubtype="528" fill="hold"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500" fill="hold"/>
                                        <p:tgtEl>
                                          <p:spTgt spid="24"/>
                                        </p:tgtEl>
                                        <p:attrNameLst>
                                          <p:attrName>ppt_w</p:attrName>
                                        </p:attrNameLst>
                                      </p:cBhvr>
                                      <p:tavLst>
                                        <p:tav tm="0">
                                          <p:val>
                                            <p:fltVal val="0"/>
                                          </p:val>
                                        </p:tav>
                                        <p:tav tm="100000">
                                          <p:val>
                                            <p:strVal val="#ppt_w"/>
                                          </p:val>
                                        </p:tav>
                                      </p:tavLst>
                                    </p:anim>
                                    <p:anim calcmode="lin" valueType="num">
                                      <p:cBhvr>
                                        <p:cTn id="35" dur="500" fill="hold"/>
                                        <p:tgtEl>
                                          <p:spTgt spid="24"/>
                                        </p:tgtEl>
                                        <p:attrNameLst>
                                          <p:attrName>ppt_h</p:attrName>
                                        </p:attrNameLst>
                                      </p:cBhvr>
                                      <p:tavLst>
                                        <p:tav tm="0">
                                          <p:val>
                                            <p:fltVal val="0"/>
                                          </p:val>
                                        </p:tav>
                                        <p:tav tm="100000">
                                          <p:val>
                                            <p:strVal val="#ppt_h"/>
                                          </p:val>
                                        </p:tav>
                                      </p:tavLst>
                                    </p:anim>
                                    <p:anim calcmode="lin" valueType="num">
                                      <p:cBhvr>
                                        <p:cTn id="36" dur="500" fill="hold"/>
                                        <p:tgtEl>
                                          <p:spTgt spid="24"/>
                                        </p:tgtEl>
                                        <p:attrNameLst>
                                          <p:attrName>ppt_x</p:attrName>
                                        </p:attrNameLst>
                                      </p:cBhvr>
                                      <p:tavLst>
                                        <p:tav tm="0">
                                          <p:val>
                                            <p:fltVal val="0.5"/>
                                          </p:val>
                                        </p:tav>
                                        <p:tav tm="100000">
                                          <p:val>
                                            <p:strVal val="#ppt_x"/>
                                          </p:val>
                                        </p:tav>
                                      </p:tavLst>
                                    </p:anim>
                                    <p:anim calcmode="lin" valueType="num">
                                      <p:cBhvr>
                                        <p:cTn id="37" dur="500" fill="hold"/>
                                        <p:tgtEl>
                                          <p:spTgt spid="2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27" presetClass="entr" presetSubtype="0" fill="hold" grpId="0" nodeType="afterEffect">
                                  <p:stCondLst>
                                    <p:cond delay="0"/>
                                  </p:stCondLst>
                                  <p:iterate type="lt">
                                    <p:tmPct val="50000"/>
                                  </p:iterate>
                                  <p:childTnLst>
                                    <p:set>
                                      <p:cBhvr>
                                        <p:cTn id="40" dur="1" fill="hold">
                                          <p:stCondLst>
                                            <p:cond delay="0"/>
                                          </p:stCondLst>
                                        </p:cTn>
                                        <p:tgtEl>
                                          <p:spTgt spid="2"/>
                                        </p:tgtEl>
                                        <p:attrNameLst>
                                          <p:attrName>style.visibility</p:attrName>
                                        </p:attrNameLst>
                                      </p:cBhvr>
                                      <p:to>
                                        <p:strVal val="visible"/>
                                      </p:to>
                                    </p:set>
                                    <p:anim calcmode="discrete" valueType="clr">
                                      <p:cBhvr override="childStyle">
                                        <p:cTn id="41"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42" dur="80"/>
                                        <p:tgtEl>
                                          <p:spTgt spid="2"/>
                                        </p:tgtEl>
                                        <p:attrNameLst>
                                          <p:attrName>fillcolor</p:attrName>
                                        </p:attrNameLst>
                                      </p:cBhvr>
                                      <p:tavLst>
                                        <p:tav tm="0">
                                          <p:val>
                                            <p:clrVal>
                                              <a:schemeClr val="accent2"/>
                                            </p:clrVal>
                                          </p:val>
                                        </p:tav>
                                        <p:tav tm="50000">
                                          <p:val>
                                            <p:clrVal>
                                              <a:schemeClr val="hlink"/>
                                            </p:clrVal>
                                          </p:val>
                                        </p:tav>
                                      </p:tavLst>
                                    </p:anim>
                                    <p:set>
                                      <p:cBhvr>
                                        <p:cTn id="43" dur="80"/>
                                        <p:tgtEl>
                                          <p:spTgt spid="2"/>
                                        </p:tgtEl>
                                        <p:attrNameLst>
                                          <p:attrName>fill.type</p:attrName>
                                        </p:attrNameLst>
                                      </p:cBhvr>
                                      <p:to>
                                        <p:strVal val="solid"/>
                                      </p:to>
                                    </p:set>
                                  </p:childTnLst>
                                </p:cTn>
                              </p:par>
                              <p:par>
                                <p:cTn id="44" presetID="27" presetClass="entr" presetSubtype="0" fill="hold" grpId="0" nodeType="withEffect">
                                  <p:stCondLst>
                                    <p:cond delay="400"/>
                                  </p:stCondLst>
                                  <p:iterate type="lt">
                                    <p:tmPct val="50000"/>
                                  </p:iterate>
                                  <p:childTnLst>
                                    <p:set>
                                      <p:cBhvr>
                                        <p:cTn id="45" dur="1" fill="hold">
                                          <p:stCondLst>
                                            <p:cond delay="0"/>
                                          </p:stCondLst>
                                        </p:cTn>
                                        <p:tgtEl>
                                          <p:spTgt spid="5"/>
                                        </p:tgtEl>
                                        <p:attrNameLst>
                                          <p:attrName>style.visibility</p:attrName>
                                        </p:attrNameLst>
                                      </p:cBhvr>
                                      <p:to>
                                        <p:strVal val="visible"/>
                                      </p:to>
                                    </p:set>
                                    <p:anim calcmode="discrete" valueType="clr">
                                      <p:cBhvr override="childStyle">
                                        <p:cTn id="46"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47" dur="80"/>
                                        <p:tgtEl>
                                          <p:spTgt spid="5"/>
                                        </p:tgtEl>
                                        <p:attrNameLst>
                                          <p:attrName>fillcolor</p:attrName>
                                        </p:attrNameLst>
                                      </p:cBhvr>
                                      <p:tavLst>
                                        <p:tav tm="0">
                                          <p:val>
                                            <p:clrVal>
                                              <a:schemeClr val="accent2"/>
                                            </p:clrVal>
                                          </p:val>
                                        </p:tav>
                                        <p:tav tm="50000">
                                          <p:val>
                                            <p:clrVal>
                                              <a:schemeClr val="hlink"/>
                                            </p:clrVal>
                                          </p:val>
                                        </p:tav>
                                      </p:tavLst>
                                    </p:anim>
                                    <p:set>
                                      <p:cBhvr>
                                        <p:cTn id="48" dur="80"/>
                                        <p:tgtEl>
                                          <p:spTgt spid="5"/>
                                        </p:tgtEl>
                                        <p:attrNameLst>
                                          <p:attrName>fill.type</p:attrName>
                                        </p:attrNameLst>
                                      </p:cBhvr>
                                      <p:to>
                                        <p:strVal val="solid"/>
                                      </p:to>
                                    </p:set>
                                  </p:childTnLst>
                                </p:cTn>
                              </p:par>
                              <p:par>
                                <p:cTn id="49" presetID="27" presetClass="entr" presetSubtype="0" fill="hold" grpId="0" nodeType="withEffect">
                                  <p:stCondLst>
                                    <p:cond delay="800"/>
                                  </p:stCondLst>
                                  <p:iterate type="lt">
                                    <p:tmPct val="50000"/>
                                  </p:iterate>
                                  <p:childTnLst>
                                    <p:set>
                                      <p:cBhvr>
                                        <p:cTn id="50" dur="1" fill="hold">
                                          <p:stCondLst>
                                            <p:cond delay="0"/>
                                          </p:stCondLst>
                                        </p:cTn>
                                        <p:tgtEl>
                                          <p:spTgt spid="3"/>
                                        </p:tgtEl>
                                        <p:attrNameLst>
                                          <p:attrName>style.visibility</p:attrName>
                                        </p:attrNameLst>
                                      </p:cBhvr>
                                      <p:to>
                                        <p:strVal val="visible"/>
                                      </p:to>
                                    </p:set>
                                    <p:anim calcmode="discrete" valueType="clr">
                                      <p:cBhvr override="childStyle">
                                        <p:cTn id="51"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52" dur="80"/>
                                        <p:tgtEl>
                                          <p:spTgt spid="3"/>
                                        </p:tgtEl>
                                        <p:attrNameLst>
                                          <p:attrName>fillcolor</p:attrName>
                                        </p:attrNameLst>
                                      </p:cBhvr>
                                      <p:tavLst>
                                        <p:tav tm="0">
                                          <p:val>
                                            <p:clrVal>
                                              <a:schemeClr val="accent2"/>
                                            </p:clrVal>
                                          </p:val>
                                        </p:tav>
                                        <p:tav tm="50000">
                                          <p:val>
                                            <p:clrVal>
                                              <a:schemeClr val="hlink"/>
                                            </p:clrVal>
                                          </p:val>
                                        </p:tav>
                                      </p:tavLst>
                                    </p:anim>
                                    <p:set>
                                      <p:cBhvr>
                                        <p:cTn id="53" dur="80"/>
                                        <p:tgtEl>
                                          <p:spTgt spid="3"/>
                                        </p:tgtEl>
                                        <p:attrNameLst>
                                          <p:attrName>fill.type</p:attrName>
                                        </p:attrNameLst>
                                      </p:cBhvr>
                                      <p:to>
                                        <p:strVal val="solid"/>
                                      </p:to>
                                    </p:set>
                                  </p:childTnLst>
                                </p:cTn>
                              </p:par>
                              <p:par>
                                <p:cTn id="54" presetID="27" presetClass="entr" presetSubtype="0" fill="hold" grpId="0" nodeType="withEffect">
                                  <p:stCondLst>
                                    <p:cond delay="1200"/>
                                  </p:stCondLst>
                                  <p:iterate type="lt">
                                    <p:tmPct val="50000"/>
                                  </p:iterate>
                                  <p:childTnLst>
                                    <p:set>
                                      <p:cBhvr>
                                        <p:cTn id="55" dur="1" fill="hold">
                                          <p:stCondLst>
                                            <p:cond delay="0"/>
                                          </p:stCondLst>
                                        </p:cTn>
                                        <p:tgtEl>
                                          <p:spTgt spid="4"/>
                                        </p:tgtEl>
                                        <p:attrNameLst>
                                          <p:attrName>style.visibility</p:attrName>
                                        </p:attrNameLst>
                                      </p:cBhvr>
                                      <p:to>
                                        <p:strVal val="visible"/>
                                      </p:to>
                                    </p:set>
                                    <p:anim calcmode="discrete" valueType="clr">
                                      <p:cBhvr override="childStyle">
                                        <p:cTn id="56"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57" dur="80"/>
                                        <p:tgtEl>
                                          <p:spTgt spid="4"/>
                                        </p:tgtEl>
                                        <p:attrNameLst>
                                          <p:attrName>fillcolor</p:attrName>
                                        </p:attrNameLst>
                                      </p:cBhvr>
                                      <p:tavLst>
                                        <p:tav tm="0">
                                          <p:val>
                                            <p:clrVal>
                                              <a:schemeClr val="accent2"/>
                                            </p:clrVal>
                                          </p:val>
                                        </p:tav>
                                        <p:tav tm="50000">
                                          <p:val>
                                            <p:clrVal>
                                              <a:schemeClr val="hlink"/>
                                            </p:clrVal>
                                          </p:val>
                                        </p:tav>
                                      </p:tavLst>
                                    </p:anim>
                                    <p:set>
                                      <p:cBhvr>
                                        <p:cTn id="58" dur="80"/>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2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dirty="0">
                <a:latin typeface="方正毡笔黑简体" panose="03000509000000000000" pitchFamily="65" charset="-122"/>
                <a:ea typeface="方正毡笔黑简体" panose="03000509000000000000" pitchFamily="65" charset="-122"/>
              </a:rPr>
              <a:t>在此输入您的标题内容</a:t>
            </a:r>
          </a:p>
        </p:txBody>
      </p:sp>
      <p:grpSp>
        <p:nvGrpSpPr>
          <p:cNvPr id="11" name="组合 13"/>
          <p:cNvGrpSpPr/>
          <p:nvPr/>
        </p:nvGrpSpPr>
        <p:grpSpPr bwMode="auto">
          <a:xfrm>
            <a:off x="1791208" y="1438246"/>
            <a:ext cx="6416412" cy="2612883"/>
            <a:chOff x="2711624" y="1505820"/>
            <a:chExt cx="7776865" cy="3168354"/>
          </a:xfrm>
        </p:grpSpPr>
        <p:sp>
          <p:nvSpPr>
            <p:cNvPr id="12" name="矩形 11"/>
            <p:cNvSpPr/>
            <p:nvPr/>
          </p:nvSpPr>
          <p:spPr>
            <a:xfrm>
              <a:off x="2711931" y="3090650"/>
              <a:ext cx="2592186" cy="1583348"/>
            </a:xfrm>
            <a:prstGeom prst="rect">
              <a:avLst/>
            </a:prstGeom>
            <a:solidFill>
              <a:srgbClr val="08A8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000" b="0">
                <a:solidFill>
                  <a:prstClr val="white"/>
                </a:solidFill>
              </a:endParaRPr>
            </a:p>
          </p:txBody>
        </p:sp>
        <p:sp>
          <p:nvSpPr>
            <p:cNvPr id="13" name="矩形 12"/>
            <p:cNvSpPr/>
            <p:nvPr/>
          </p:nvSpPr>
          <p:spPr>
            <a:xfrm>
              <a:off x="5304117" y="1505713"/>
              <a:ext cx="2592187" cy="1584937"/>
            </a:xfrm>
            <a:prstGeom prst="rect">
              <a:avLst/>
            </a:prstGeom>
            <a:solidFill>
              <a:srgbClr val="08A8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000" b="0">
                <a:solidFill>
                  <a:prstClr val="white"/>
                </a:solidFill>
              </a:endParaRPr>
            </a:p>
          </p:txBody>
        </p:sp>
        <p:sp>
          <p:nvSpPr>
            <p:cNvPr id="14" name="矩形 13"/>
            <p:cNvSpPr/>
            <p:nvPr/>
          </p:nvSpPr>
          <p:spPr>
            <a:xfrm>
              <a:off x="7896303" y="3090650"/>
              <a:ext cx="2592186" cy="1583348"/>
            </a:xfrm>
            <a:prstGeom prst="rect">
              <a:avLst/>
            </a:prstGeom>
            <a:solidFill>
              <a:srgbClr val="08A8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000" b="0">
                <a:solidFill>
                  <a:prstClr val="white"/>
                </a:solidFill>
              </a:endParaRPr>
            </a:p>
          </p:txBody>
        </p:sp>
        <p:pic>
          <p:nvPicPr>
            <p:cNvPr id="15" name="图片 20"/>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96201" y="1505823"/>
              <a:ext cx="2592288" cy="1584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图片 2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03912" y="3089998"/>
              <a:ext cx="2592287" cy="1584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图片 22"/>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11624" y="1505820"/>
              <a:ext cx="2609799" cy="1579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 name="矩形 17"/>
          <p:cNvSpPr/>
          <p:nvPr/>
        </p:nvSpPr>
        <p:spPr bwMode="auto">
          <a:xfrm>
            <a:off x="1187624" y="1461980"/>
            <a:ext cx="683658" cy="2612826"/>
          </a:xfrm>
          <a:prstGeom prst="rect">
            <a:avLst/>
          </a:prstGeom>
          <a:solidFill>
            <a:srgbClr val="08A810"/>
          </a:solidFill>
          <a:ln>
            <a:solidFill>
              <a:srgbClr val="08A81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000" b="0" dirty="0">
              <a:solidFill>
                <a:prstClr val="white"/>
              </a:solidFill>
            </a:endParaRPr>
          </a:p>
        </p:txBody>
      </p:sp>
      <p:sp>
        <p:nvSpPr>
          <p:cNvPr id="19" name="矩形 18"/>
          <p:cNvSpPr/>
          <p:nvPr/>
        </p:nvSpPr>
        <p:spPr bwMode="auto">
          <a:xfrm>
            <a:off x="1856220" y="1434595"/>
            <a:ext cx="223957" cy="26128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000" b="0">
              <a:solidFill>
                <a:prstClr val="white"/>
              </a:solidFill>
            </a:endParaRPr>
          </a:p>
        </p:txBody>
      </p:sp>
      <p:sp>
        <p:nvSpPr>
          <p:cNvPr id="20" name="文本框 16"/>
          <p:cNvSpPr txBox="1">
            <a:spLocks noChangeArrowheads="1"/>
          </p:cNvSpPr>
          <p:nvPr/>
        </p:nvSpPr>
        <p:spPr bwMode="auto">
          <a:xfrm>
            <a:off x="1303829" y="1958730"/>
            <a:ext cx="430887" cy="2197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b="0" dirty="0">
                <a:solidFill>
                  <a:srgbClr val="FFFFFF"/>
                </a:solidFill>
                <a:latin typeface="微软雅黑" panose="020B0503020204020204" pitchFamily="34" charset="-122"/>
                <a:ea typeface="微软雅黑" panose="020B0503020204020204" pitchFamily="34" charset="-122"/>
              </a:rPr>
              <a:t>在此处输入文本</a:t>
            </a:r>
          </a:p>
        </p:txBody>
      </p:sp>
      <p:sp>
        <p:nvSpPr>
          <p:cNvPr id="23" name="TextBox 10"/>
          <p:cNvSpPr txBox="1">
            <a:spLocks noChangeArrowheads="1"/>
          </p:cNvSpPr>
          <p:nvPr/>
        </p:nvSpPr>
        <p:spPr bwMode="auto">
          <a:xfrm>
            <a:off x="4149780" y="1615748"/>
            <a:ext cx="1864995" cy="377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en-US" altLang="zh-CN" sz="1000" b="0" dirty="0">
              <a:solidFill>
                <a:schemeClr val="bg1"/>
              </a:solidFill>
              <a:latin typeface="微软雅黑" panose="020B0503020204020204" pitchFamily="34" charset="-122"/>
              <a:ea typeface="微软雅黑" panose="020B0503020204020204" pitchFamily="34" charset="-122"/>
            </a:endParaRPr>
          </a:p>
          <a:p>
            <a:pPr eaLnBrk="1" hangingPunct="1"/>
            <a:r>
              <a:rPr lang="zh-CN" altLang="en-US" sz="1000" b="0" dirty="0">
                <a:solidFill>
                  <a:schemeClr val="bg1"/>
                </a:solidFill>
                <a:latin typeface="微软雅黑" panose="020B0503020204020204" pitchFamily="34" charset="-122"/>
                <a:ea typeface="微软雅黑" panose="020B0503020204020204" pitchFamily="34" charset="-122"/>
              </a:rPr>
              <a:t>。</a:t>
            </a:r>
          </a:p>
        </p:txBody>
      </p:sp>
    </p:spTree>
  </p:cSld>
  <p:clrMapOvr>
    <a:masterClrMapping/>
  </p:clrMapOvr>
  <mc:AlternateContent xmlns:mc="http://schemas.openxmlformats.org/markup-compatibility/2006" xmlns:p14="http://schemas.microsoft.com/office/powerpoint/2010/main">
    <mc:Choice Requires="p14">
      <p:transition spd="slow" p14:dur="1200" advClick="0" advTm="7000">
        <p14:flip dir="r"/>
      </p:transition>
    </mc:Choice>
    <mc:Fallback xmlns="">
      <p:transition spd="slow" advClick="0" advTm="7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heel(4)">
                                      <p:cBhvr>
                                        <p:cTn id="7" dur="10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5" presetClass="entr" presetSubtype="0"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27" dur="1000" fill="hold"/>
                                        <p:tgtEl>
                                          <p:spTgt spid="11"/>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wipe(left)">
                                      <p:cBhvr>
                                        <p:cTn id="36"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18" grpId="0" animBg="1"/>
      <p:bldP spid="20" grpId="0"/>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dirty="0">
                <a:latin typeface="方正毡笔黑简体" panose="03000509000000000000" pitchFamily="65" charset="-122"/>
                <a:ea typeface="方正毡笔黑简体" panose="03000509000000000000" pitchFamily="65" charset="-122"/>
              </a:rPr>
              <a:t>在此输入您的标题内容</a:t>
            </a:r>
          </a:p>
        </p:txBody>
      </p:sp>
      <p:sp>
        <p:nvSpPr>
          <p:cNvPr id="27" name="AutoShape 10"/>
          <p:cNvSpPr>
            <a:spLocks noChangeArrowheads="1"/>
          </p:cNvSpPr>
          <p:nvPr/>
        </p:nvSpPr>
        <p:spPr bwMode="auto">
          <a:xfrm rot="16200000">
            <a:off x="3964199" y="-1357633"/>
            <a:ext cx="1258950" cy="8443817"/>
          </a:xfrm>
          <a:prstGeom prst="downArrow">
            <a:avLst>
              <a:gd name="adj1" fmla="val 49065"/>
              <a:gd name="adj2" fmla="val 44827"/>
            </a:avLst>
          </a:prstGeom>
          <a:solidFill>
            <a:srgbClr val="00B050"/>
          </a:solidFill>
          <a:ln>
            <a:noFill/>
          </a:ln>
        </p:spPr>
        <p:txBody>
          <a:bodyPr vert="eaVert"/>
          <a:lstStyle/>
          <a:p>
            <a:endParaRPr lang="zh-CN" altLang="en-US" sz="2000" b="0">
              <a:latin typeface="微软雅黑" panose="020B0503020204020204" pitchFamily="34" charset="-122"/>
              <a:ea typeface="微软雅黑" panose="020B0503020204020204" pitchFamily="34" charset="-122"/>
            </a:endParaRPr>
          </a:p>
        </p:txBody>
      </p:sp>
      <p:grpSp>
        <p:nvGrpSpPr>
          <p:cNvPr id="29" name="组合 41"/>
          <p:cNvGrpSpPr/>
          <p:nvPr/>
        </p:nvGrpSpPr>
        <p:grpSpPr bwMode="auto">
          <a:xfrm>
            <a:off x="2589800" y="2134167"/>
            <a:ext cx="1701613" cy="1524290"/>
            <a:chOff x="1214414" y="2786058"/>
            <a:chExt cx="1935848" cy="1751017"/>
          </a:xfrm>
        </p:grpSpPr>
        <p:grpSp>
          <p:nvGrpSpPr>
            <p:cNvPr id="30" name="Group 6"/>
            <p:cNvGrpSpPr/>
            <p:nvPr/>
          </p:nvGrpSpPr>
          <p:grpSpPr bwMode="auto">
            <a:xfrm>
              <a:off x="1295400" y="2786058"/>
              <a:ext cx="1753450" cy="1751017"/>
              <a:chOff x="1823" y="2371"/>
              <a:chExt cx="1801" cy="1801"/>
            </a:xfrm>
          </p:grpSpPr>
          <p:sp>
            <p:nvSpPr>
              <p:cNvPr id="32"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000" b="0">
                  <a:solidFill>
                    <a:srgbClr val="0070C0"/>
                  </a:solidFill>
                  <a:latin typeface="微软雅黑" panose="020B0503020204020204" pitchFamily="34" charset="-122"/>
                  <a:ea typeface="微软雅黑" panose="020B0503020204020204" pitchFamily="34" charset="-122"/>
                </a:endParaRPr>
              </a:p>
            </p:txBody>
          </p:sp>
          <p:sp>
            <p:nvSpPr>
              <p:cNvPr id="33" name="Oval 8"/>
              <p:cNvSpPr>
                <a:spLocks noChangeArrowheads="1"/>
              </p:cNvSpPr>
              <p:nvPr/>
            </p:nvSpPr>
            <p:spPr bwMode="auto">
              <a:xfrm>
                <a:off x="1945" y="2493"/>
                <a:ext cx="1556" cy="1556"/>
              </a:xfrm>
              <a:prstGeom prst="ellipse">
                <a:avLst/>
              </a:prstGeom>
              <a:solidFill>
                <a:schemeClr val="bg1">
                  <a:lumMod val="75000"/>
                </a:schemeClr>
              </a:solidFill>
              <a:ln w="38100">
                <a:solidFill>
                  <a:srgbClr val="FFFFFF"/>
                </a:solidFill>
                <a:round/>
              </a:ln>
            </p:spPr>
            <p:txBody>
              <a:bodyPr/>
              <a:lstStyle/>
              <a:p>
                <a:pPr>
                  <a:defRPr/>
                </a:pPr>
                <a:endParaRPr lang="zh-CN" altLang="en-US" sz="2000" b="0">
                  <a:solidFill>
                    <a:srgbClr val="0070C0"/>
                  </a:solidFill>
                  <a:latin typeface="微软雅黑" panose="020B0503020204020204" pitchFamily="34" charset="-122"/>
                  <a:ea typeface="微软雅黑" panose="020B0503020204020204" pitchFamily="34" charset="-122"/>
                </a:endParaRPr>
              </a:p>
            </p:txBody>
          </p:sp>
        </p:grpSp>
        <p:sp>
          <p:nvSpPr>
            <p:cNvPr id="31" name="Text Box 9"/>
            <p:cNvSpPr txBox="1">
              <a:spLocks noChangeArrowheads="1"/>
            </p:cNvSpPr>
            <p:nvPr/>
          </p:nvSpPr>
          <p:spPr bwMode="auto">
            <a:xfrm>
              <a:off x="1214414" y="3413118"/>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b="0" dirty="0">
                  <a:solidFill>
                    <a:srgbClr val="08A810"/>
                  </a:solidFill>
                  <a:latin typeface="微软雅黑" panose="020B0503020204020204" pitchFamily="34" charset="-122"/>
                  <a:ea typeface="微软雅黑" panose="020B0503020204020204" pitchFamily="34" charset="-122"/>
                </a:rPr>
                <a:t>写入文本</a:t>
              </a:r>
            </a:p>
          </p:txBody>
        </p:sp>
      </p:grpSp>
      <p:grpSp>
        <p:nvGrpSpPr>
          <p:cNvPr id="34" name="组合 46"/>
          <p:cNvGrpSpPr/>
          <p:nvPr/>
        </p:nvGrpSpPr>
        <p:grpSpPr bwMode="auto">
          <a:xfrm>
            <a:off x="4291412" y="2134167"/>
            <a:ext cx="1701612" cy="1524290"/>
            <a:chOff x="1214414" y="2786058"/>
            <a:chExt cx="1935848" cy="1751017"/>
          </a:xfrm>
        </p:grpSpPr>
        <p:grpSp>
          <p:nvGrpSpPr>
            <p:cNvPr id="35" name="Group 6"/>
            <p:cNvGrpSpPr/>
            <p:nvPr/>
          </p:nvGrpSpPr>
          <p:grpSpPr bwMode="auto">
            <a:xfrm>
              <a:off x="1295400" y="2786058"/>
              <a:ext cx="1753450" cy="1751017"/>
              <a:chOff x="1823" y="2371"/>
              <a:chExt cx="1801" cy="1801"/>
            </a:xfrm>
          </p:grpSpPr>
          <p:sp>
            <p:nvSpPr>
              <p:cNvPr id="37"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000" b="0">
                  <a:solidFill>
                    <a:srgbClr val="0070C0"/>
                  </a:solidFill>
                  <a:latin typeface="微软雅黑" panose="020B0503020204020204" pitchFamily="34" charset="-122"/>
                  <a:ea typeface="微软雅黑" panose="020B0503020204020204" pitchFamily="34" charset="-122"/>
                </a:endParaRPr>
              </a:p>
            </p:txBody>
          </p:sp>
          <p:sp>
            <p:nvSpPr>
              <p:cNvPr id="38" name="Oval 8"/>
              <p:cNvSpPr>
                <a:spLocks noChangeArrowheads="1"/>
              </p:cNvSpPr>
              <p:nvPr/>
            </p:nvSpPr>
            <p:spPr bwMode="auto">
              <a:xfrm>
                <a:off x="1945" y="2493"/>
                <a:ext cx="1556" cy="1556"/>
              </a:xfrm>
              <a:prstGeom prst="ellipse">
                <a:avLst/>
              </a:prstGeom>
              <a:solidFill>
                <a:schemeClr val="bg1">
                  <a:lumMod val="75000"/>
                </a:schemeClr>
              </a:solidFill>
              <a:ln w="38100">
                <a:solidFill>
                  <a:srgbClr val="FFFFFF"/>
                </a:solidFill>
                <a:round/>
              </a:ln>
            </p:spPr>
            <p:txBody>
              <a:bodyPr/>
              <a:lstStyle/>
              <a:p>
                <a:pPr>
                  <a:defRPr/>
                </a:pPr>
                <a:endParaRPr lang="zh-CN" altLang="en-US" sz="2000" b="0">
                  <a:solidFill>
                    <a:srgbClr val="0070C0"/>
                  </a:solidFill>
                  <a:latin typeface="微软雅黑" panose="020B0503020204020204" pitchFamily="34" charset="-122"/>
                  <a:ea typeface="微软雅黑" panose="020B0503020204020204" pitchFamily="34" charset="-122"/>
                </a:endParaRPr>
              </a:p>
            </p:txBody>
          </p:sp>
        </p:grpSp>
        <p:sp>
          <p:nvSpPr>
            <p:cNvPr id="36" name="Text Box 9"/>
            <p:cNvSpPr txBox="1">
              <a:spLocks noChangeArrowheads="1"/>
            </p:cNvSpPr>
            <p:nvPr/>
          </p:nvSpPr>
          <p:spPr bwMode="auto">
            <a:xfrm>
              <a:off x="1214414" y="3394068"/>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b="0" dirty="0">
                  <a:solidFill>
                    <a:srgbClr val="08A810"/>
                  </a:solidFill>
                  <a:latin typeface="微软雅黑" panose="020B0503020204020204" pitchFamily="34" charset="-122"/>
                  <a:ea typeface="微软雅黑" panose="020B0503020204020204" pitchFamily="34" charset="-122"/>
                </a:rPr>
                <a:t>写入文本</a:t>
              </a:r>
            </a:p>
          </p:txBody>
        </p:sp>
      </p:grpSp>
      <p:grpSp>
        <p:nvGrpSpPr>
          <p:cNvPr id="39" name="组合 51"/>
          <p:cNvGrpSpPr/>
          <p:nvPr/>
        </p:nvGrpSpPr>
        <p:grpSpPr bwMode="auto">
          <a:xfrm>
            <a:off x="6009776" y="2134167"/>
            <a:ext cx="1701613" cy="1524290"/>
            <a:chOff x="1214414" y="2786058"/>
            <a:chExt cx="1935848" cy="1751017"/>
          </a:xfrm>
        </p:grpSpPr>
        <p:grpSp>
          <p:nvGrpSpPr>
            <p:cNvPr id="40" name="Group 6"/>
            <p:cNvGrpSpPr/>
            <p:nvPr/>
          </p:nvGrpSpPr>
          <p:grpSpPr bwMode="auto">
            <a:xfrm>
              <a:off x="1295400" y="2786058"/>
              <a:ext cx="1753450" cy="1751017"/>
              <a:chOff x="1823" y="2371"/>
              <a:chExt cx="1801" cy="1801"/>
            </a:xfrm>
          </p:grpSpPr>
          <p:sp>
            <p:nvSpPr>
              <p:cNvPr id="42"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000" b="0">
                  <a:solidFill>
                    <a:srgbClr val="0070C0"/>
                  </a:solidFill>
                  <a:latin typeface="微软雅黑" panose="020B0503020204020204" pitchFamily="34" charset="-122"/>
                  <a:ea typeface="微软雅黑" panose="020B0503020204020204" pitchFamily="34" charset="-122"/>
                </a:endParaRPr>
              </a:p>
            </p:txBody>
          </p:sp>
          <p:sp>
            <p:nvSpPr>
              <p:cNvPr id="43" name="Oval 8"/>
              <p:cNvSpPr>
                <a:spLocks noChangeArrowheads="1"/>
              </p:cNvSpPr>
              <p:nvPr/>
            </p:nvSpPr>
            <p:spPr bwMode="auto">
              <a:xfrm>
                <a:off x="1945" y="2493"/>
                <a:ext cx="1556" cy="1556"/>
              </a:xfrm>
              <a:prstGeom prst="ellipse">
                <a:avLst/>
              </a:prstGeom>
              <a:solidFill>
                <a:schemeClr val="bg1">
                  <a:lumMod val="75000"/>
                </a:schemeClr>
              </a:solidFill>
              <a:ln w="38100">
                <a:solidFill>
                  <a:srgbClr val="FFFFFF"/>
                </a:solidFill>
                <a:round/>
              </a:ln>
            </p:spPr>
            <p:txBody>
              <a:bodyPr/>
              <a:lstStyle/>
              <a:p>
                <a:pPr>
                  <a:defRPr/>
                </a:pPr>
                <a:endParaRPr lang="zh-CN" altLang="en-US" sz="2000" b="0">
                  <a:solidFill>
                    <a:srgbClr val="0070C0"/>
                  </a:solidFill>
                  <a:latin typeface="微软雅黑" panose="020B0503020204020204" pitchFamily="34" charset="-122"/>
                  <a:ea typeface="微软雅黑" panose="020B0503020204020204" pitchFamily="34" charset="-122"/>
                </a:endParaRPr>
              </a:p>
            </p:txBody>
          </p:sp>
        </p:grpSp>
        <p:sp>
          <p:nvSpPr>
            <p:cNvPr id="41" name="Text Box 9"/>
            <p:cNvSpPr txBox="1">
              <a:spLocks noChangeArrowheads="1"/>
            </p:cNvSpPr>
            <p:nvPr/>
          </p:nvSpPr>
          <p:spPr bwMode="auto">
            <a:xfrm>
              <a:off x="1214414" y="3394068"/>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b="0" dirty="0">
                  <a:solidFill>
                    <a:srgbClr val="08A810"/>
                  </a:solidFill>
                  <a:latin typeface="微软雅黑" panose="020B0503020204020204" pitchFamily="34" charset="-122"/>
                  <a:ea typeface="微软雅黑" panose="020B0503020204020204" pitchFamily="34" charset="-122"/>
                </a:rPr>
                <a:t>写入文本</a:t>
              </a:r>
            </a:p>
          </p:txBody>
        </p:sp>
      </p:grpSp>
      <p:grpSp>
        <p:nvGrpSpPr>
          <p:cNvPr id="44" name="组合 40"/>
          <p:cNvGrpSpPr/>
          <p:nvPr/>
        </p:nvGrpSpPr>
        <p:grpSpPr bwMode="auto">
          <a:xfrm>
            <a:off x="925965" y="2134167"/>
            <a:ext cx="1701613" cy="1524290"/>
            <a:chOff x="1214414" y="2786058"/>
            <a:chExt cx="1935848" cy="1751017"/>
          </a:xfrm>
        </p:grpSpPr>
        <p:grpSp>
          <p:nvGrpSpPr>
            <p:cNvPr id="45" name="Group 6"/>
            <p:cNvGrpSpPr/>
            <p:nvPr/>
          </p:nvGrpSpPr>
          <p:grpSpPr bwMode="auto">
            <a:xfrm>
              <a:off x="1295400" y="2786058"/>
              <a:ext cx="1753450" cy="1751017"/>
              <a:chOff x="1823" y="2371"/>
              <a:chExt cx="1801" cy="1801"/>
            </a:xfrm>
          </p:grpSpPr>
          <p:sp>
            <p:nvSpPr>
              <p:cNvPr id="47"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000" b="0">
                  <a:latin typeface="微软雅黑" panose="020B0503020204020204" pitchFamily="34" charset="-122"/>
                  <a:ea typeface="微软雅黑" panose="020B0503020204020204" pitchFamily="34" charset="-122"/>
                </a:endParaRPr>
              </a:p>
            </p:txBody>
          </p:sp>
          <p:sp>
            <p:nvSpPr>
              <p:cNvPr id="48" name="Oval 8"/>
              <p:cNvSpPr>
                <a:spLocks noChangeArrowheads="1"/>
              </p:cNvSpPr>
              <p:nvPr/>
            </p:nvSpPr>
            <p:spPr bwMode="auto">
              <a:xfrm>
                <a:off x="1946" y="2493"/>
                <a:ext cx="1556" cy="1556"/>
              </a:xfrm>
              <a:prstGeom prst="ellipse">
                <a:avLst/>
              </a:prstGeom>
              <a:solidFill>
                <a:srgbClr val="00B050"/>
              </a:solidFill>
              <a:ln w="38100">
                <a:solidFill>
                  <a:srgbClr val="FFFFFF"/>
                </a:solidFill>
                <a:round/>
              </a:ln>
            </p:spPr>
            <p:txBody>
              <a:bodyPr/>
              <a:lstStyle/>
              <a:p>
                <a:endParaRPr lang="zh-CN" altLang="en-US" sz="2000" b="0">
                  <a:latin typeface="微软雅黑" panose="020B0503020204020204" pitchFamily="34" charset="-122"/>
                  <a:ea typeface="微软雅黑" panose="020B0503020204020204" pitchFamily="34" charset="-122"/>
                </a:endParaRPr>
              </a:p>
            </p:txBody>
          </p:sp>
        </p:grpSp>
        <p:sp>
          <p:nvSpPr>
            <p:cNvPr id="46" name="Text Box 9"/>
            <p:cNvSpPr txBox="1">
              <a:spLocks noChangeArrowheads="1"/>
            </p:cNvSpPr>
            <p:nvPr/>
          </p:nvSpPr>
          <p:spPr bwMode="auto">
            <a:xfrm>
              <a:off x="1214414" y="3394068"/>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b="0" dirty="0">
                  <a:solidFill>
                    <a:srgbClr val="FFFF00"/>
                  </a:solidFill>
                  <a:latin typeface="微软雅黑" panose="020B0503020204020204" pitchFamily="34" charset="-122"/>
                  <a:ea typeface="微软雅黑" panose="020B0503020204020204" pitchFamily="34" charset="-122"/>
                </a:rPr>
                <a:t>写入文本</a:t>
              </a:r>
            </a:p>
          </p:txBody>
        </p:sp>
      </p:grpSp>
      <p:sp>
        <p:nvSpPr>
          <p:cNvPr id="49" name="矩形标注 48"/>
          <p:cNvSpPr/>
          <p:nvPr/>
        </p:nvSpPr>
        <p:spPr>
          <a:xfrm>
            <a:off x="2921466" y="3875500"/>
            <a:ext cx="1477858" cy="45262"/>
          </a:xfrm>
          <a:prstGeom prst="wedgeRectCallout">
            <a:avLst>
              <a:gd name="adj1" fmla="val -17526"/>
              <a:gd name="adj2" fmla="val -509465"/>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a:solidFill>
                <a:srgbClr val="C00000"/>
              </a:solidFill>
            </a:endParaRPr>
          </a:p>
        </p:txBody>
      </p:sp>
      <p:sp>
        <p:nvSpPr>
          <p:cNvPr id="50" name="矩形标注 49"/>
          <p:cNvSpPr/>
          <p:nvPr/>
        </p:nvSpPr>
        <p:spPr>
          <a:xfrm>
            <a:off x="1230308" y="1840716"/>
            <a:ext cx="1584840" cy="63499"/>
          </a:xfrm>
          <a:prstGeom prst="wedgeRectCallout">
            <a:avLst>
              <a:gd name="adj1" fmla="val -23398"/>
              <a:gd name="adj2" fmla="val 403291"/>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a:solidFill>
                <a:srgbClr val="C00000"/>
              </a:solidFill>
            </a:endParaRPr>
          </a:p>
        </p:txBody>
      </p:sp>
      <p:sp>
        <p:nvSpPr>
          <p:cNvPr id="51" name="Rectangle 28"/>
          <p:cNvSpPr>
            <a:spLocks noChangeArrowheads="1"/>
          </p:cNvSpPr>
          <p:nvPr/>
        </p:nvSpPr>
        <p:spPr bwMode="auto">
          <a:xfrm>
            <a:off x="2901118" y="3885075"/>
            <a:ext cx="1475159" cy="516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200" b="0" dirty="0">
                <a:solidFill>
                  <a:schemeClr val="tx1">
                    <a:lumMod val="95000"/>
                    <a:lumOff val="5000"/>
                  </a:schemeClr>
                </a:solidFill>
                <a:latin typeface="微软雅黑" panose="020B0503020204020204" pitchFamily="34" charset="-122"/>
                <a:ea typeface="微软雅黑" panose="020B0503020204020204" pitchFamily="34" charset="-122"/>
              </a:rPr>
              <a:t>单击此处添加文字</a:t>
            </a:r>
          </a:p>
          <a:p>
            <a:pPr>
              <a:lnSpc>
                <a:spcPct val="120000"/>
              </a:lnSpc>
            </a:pPr>
            <a:r>
              <a:rPr lang="zh-CN" altLang="en-US" sz="1200" b="0" dirty="0">
                <a:solidFill>
                  <a:schemeClr val="tx1">
                    <a:lumMod val="95000"/>
                    <a:lumOff val="5000"/>
                  </a:schemeClr>
                </a:solidFill>
                <a:latin typeface="微软雅黑" panose="020B0503020204020204" pitchFamily="34" charset="-122"/>
                <a:ea typeface="微软雅黑" panose="020B0503020204020204" pitchFamily="34" charset="-122"/>
              </a:rPr>
              <a:t>单击此处添加文字</a:t>
            </a:r>
          </a:p>
        </p:txBody>
      </p:sp>
      <p:sp>
        <p:nvSpPr>
          <p:cNvPr id="52" name="Rectangle 28"/>
          <p:cNvSpPr>
            <a:spLocks noChangeArrowheads="1"/>
          </p:cNvSpPr>
          <p:nvPr/>
        </p:nvSpPr>
        <p:spPr bwMode="auto">
          <a:xfrm>
            <a:off x="1297381" y="1328564"/>
            <a:ext cx="1475159" cy="516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200" b="0" dirty="0">
                <a:solidFill>
                  <a:schemeClr val="tx1">
                    <a:lumMod val="95000"/>
                    <a:lumOff val="5000"/>
                  </a:schemeClr>
                </a:solidFill>
                <a:latin typeface="微软雅黑" panose="020B0503020204020204" pitchFamily="34" charset="-122"/>
                <a:ea typeface="微软雅黑" panose="020B0503020204020204" pitchFamily="34" charset="-122"/>
              </a:rPr>
              <a:t>单击此处添加文字</a:t>
            </a:r>
          </a:p>
          <a:p>
            <a:pPr>
              <a:lnSpc>
                <a:spcPct val="120000"/>
              </a:lnSpc>
            </a:pPr>
            <a:r>
              <a:rPr lang="zh-CN" altLang="en-US" sz="1200" b="0" dirty="0">
                <a:solidFill>
                  <a:schemeClr val="tx1">
                    <a:lumMod val="95000"/>
                    <a:lumOff val="5000"/>
                  </a:schemeClr>
                </a:solidFill>
                <a:latin typeface="微软雅黑" panose="020B0503020204020204" pitchFamily="34" charset="-122"/>
                <a:ea typeface="微软雅黑" panose="020B0503020204020204" pitchFamily="34" charset="-122"/>
              </a:rPr>
              <a:t>单击此处添加文字</a:t>
            </a:r>
          </a:p>
        </p:txBody>
      </p:sp>
      <p:sp>
        <p:nvSpPr>
          <p:cNvPr id="53" name="矩形标注 52"/>
          <p:cNvSpPr/>
          <p:nvPr/>
        </p:nvSpPr>
        <p:spPr>
          <a:xfrm>
            <a:off x="4542676" y="1840716"/>
            <a:ext cx="1584840" cy="63499"/>
          </a:xfrm>
          <a:prstGeom prst="wedgeRectCallout">
            <a:avLst>
              <a:gd name="adj1" fmla="val -23398"/>
              <a:gd name="adj2" fmla="val 403291"/>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a:solidFill>
                <a:srgbClr val="C00000"/>
              </a:solidFill>
            </a:endParaRPr>
          </a:p>
        </p:txBody>
      </p:sp>
      <p:sp>
        <p:nvSpPr>
          <p:cNvPr id="54" name="Rectangle 28"/>
          <p:cNvSpPr>
            <a:spLocks noChangeArrowheads="1"/>
          </p:cNvSpPr>
          <p:nvPr/>
        </p:nvSpPr>
        <p:spPr bwMode="auto">
          <a:xfrm>
            <a:off x="4609749" y="1328564"/>
            <a:ext cx="1475159" cy="516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200" b="0" dirty="0">
                <a:solidFill>
                  <a:schemeClr val="tx1">
                    <a:lumMod val="95000"/>
                    <a:lumOff val="5000"/>
                  </a:schemeClr>
                </a:solidFill>
                <a:latin typeface="微软雅黑" panose="020B0503020204020204" pitchFamily="34" charset="-122"/>
                <a:ea typeface="微软雅黑" panose="020B0503020204020204" pitchFamily="34" charset="-122"/>
              </a:rPr>
              <a:t>单击此处添加文字</a:t>
            </a:r>
          </a:p>
          <a:p>
            <a:pPr>
              <a:lnSpc>
                <a:spcPct val="120000"/>
              </a:lnSpc>
            </a:pPr>
            <a:r>
              <a:rPr lang="zh-CN" altLang="en-US" sz="1200" b="0" dirty="0">
                <a:solidFill>
                  <a:schemeClr val="tx1">
                    <a:lumMod val="95000"/>
                    <a:lumOff val="5000"/>
                  </a:schemeClr>
                </a:solidFill>
                <a:latin typeface="微软雅黑" panose="020B0503020204020204" pitchFamily="34" charset="-122"/>
                <a:ea typeface="微软雅黑" panose="020B0503020204020204" pitchFamily="34" charset="-122"/>
              </a:rPr>
              <a:t>单击此处添加文字</a:t>
            </a:r>
          </a:p>
        </p:txBody>
      </p:sp>
      <p:sp>
        <p:nvSpPr>
          <p:cNvPr id="55" name="矩形标注 54"/>
          <p:cNvSpPr/>
          <p:nvPr/>
        </p:nvSpPr>
        <p:spPr>
          <a:xfrm>
            <a:off x="6377850" y="3875500"/>
            <a:ext cx="1477858" cy="45262"/>
          </a:xfrm>
          <a:prstGeom prst="wedgeRectCallout">
            <a:avLst>
              <a:gd name="adj1" fmla="val -17526"/>
              <a:gd name="adj2" fmla="val -509465"/>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a:solidFill>
                <a:srgbClr val="C00000"/>
              </a:solidFill>
            </a:endParaRPr>
          </a:p>
        </p:txBody>
      </p:sp>
      <p:sp>
        <p:nvSpPr>
          <p:cNvPr id="56" name="Rectangle 28"/>
          <p:cNvSpPr>
            <a:spLocks noChangeArrowheads="1"/>
          </p:cNvSpPr>
          <p:nvPr/>
        </p:nvSpPr>
        <p:spPr bwMode="auto">
          <a:xfrm>
            <a:off x="6357502" y="3885075"/>
            <a:ext cx="1475159" cy="516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200" b="0" dirty="0">
                <a:solidFill>
                  <a:schemeClr val="tx1">
                    <a:lumMod val="95000"/>
                    <a:lumOff val="5000"/>
                  </a:schemeClr>
                </a:solidFill>
                <a:latin typeface="微软雅黑" panose="020B0503020204020204" pitchFamily="34" charset="-122"/>
                <a:ea typeface="微软雅黑" panose="020B0503020204020204" pitchFamily="34" charset="-122"/>
              </a:rPr>
              <a:t>单击此处添加文字</a:t>
            </a:r>
          </a:p>
          <a:p>
            <a:pPr>
              <a:lnSpc>
                <a:spcPct val="120000"/>
              </a:lnSpc>
            </a:pPr>
            <a:r>
              <a:rPr lang="zh-CN" altLang="en-US" sz="1200" b="0" dirty="0">
                <a:solidFill>
                  <a:schemeClr val="tx1">
                    <a:lumMod val="95000"/>
                    <a:lumOff val="5000"/>
                  </a:schemeClr>
                </a:solidFill>
                <a:latin typeface="微软雅黑" panose="020B0503020204020204" pitchFamily="34" charset="-122"/>
                <a:ea typeface="微软雅黑" panose="020B0503020204020204" pitchFamily="34" charset="-122"/>
              </a:rPr>
              <a:t>单击此处添加文字</a:t>
            </a:r>
          </a:p>
        </p:txBody>
      </p:sp>
    </p:spTree>
  </p:cSld>
  <p:clrMapOvr>
    <a:masterClrMapping/>
  </p:clrMapOvr>
  <p:transition spd="slow" advClick="0" advTm="1600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heel(4)">
                                      <p:cBhvr>
                                        <p:cTn id="7" dur="1000"/>
                                        <p:tgtEl>
                                          <p:spTgt spid="2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wipe(left)">
                                      <p:cBhvr>
                                        <p:cTn id="10" dur="500"/>
                                        <p:tgtEl>
                                          <p:spTgt spid="27"/>
                                        </p:tgtEl>
                                      </p:cBhvr>
                                    </p:animEffect>
                                  </p:childTnLst>
                                </p:cTn>
                              </p:par>
                            </p:childTnLst>
                          </p:cTn>
                        </p:par>
                        <p:par>
                          <p:cTn id="11" fill="hold">
                            <p:stCondLst>
                              <p:cond delay="1000"/>
                            </p:stCondLst>
                            <p:childTnLst>
                              <p:par>
                                <p:cTn id="12" presetID="15" presetClass="entr" presetSubtype="0" fill="hold" nodeType="afterEffect">
                                  <p:stCondLst>
                                    <p:cond delay="0"/>
                                  </p:stCondLst>
                                  <p:childTnLst>
                                    <p:set>
                                      <p:cBhvr>
                                        <p:cTn id="13" dur="1" fill="hold">
                                          <p:stCondLst>
                                            <p:cond delay="0"/>
                                          </p:stCondLst>
                                        </p:cTn>
                                        <p:tgtEl>
                                          <p:spTgt spid="44"/>
                                        </p:tgtEl>
                                        <p:attrNameLst>
                                          <p:attrName>style.visibility</p:attrName>
                                        </p:attrNameLst>
                                      </p:cBhvr>
                                      <p:to>
                                        <p:strVal val="visible"/>
                                      </p:to>
                                    </p:set>
                                    <p:anim calcmode="lin" valueType="num">
                                      <p:cBhvr>
                                        <p:cTn id="14" dur="1000" fill="hold"/>
                                        <p:tgtEl>
                                          <p:spTgt spid="44"/>
                                        </p:tgtEl>
                                        <p:attrNameLst>
                                          <p:attrName>ppt_w</p:attrName>
                                        </p:attrNameLst>
                                      </p:cBhvr>
                                      <p:tavLst>
                                        <p:tav tm="0">
                                          <p:val>
                                            <p:fltVal val="0"/>
                                          </p:val>
                                        </p:tav>
                                        <p:tav tm="100000">
                                          <p:val>
                                            <p:strVal val="#ppt_w"/>
                                          </p:val>
                                        </p:tav>
                                      </p:tavLst>
                                    </p:anim>
                                    <p:anim calcmode="lin" valueType="num">
                                      <p:cBhvr>
                                        <p:cTn id="15" dur="1000" fill="hold"/>
                                        <p:tgtEl>
                                          <p:spTgt spid="44"/>
                                        </p:tgtEl>
                                        <p:attrNameLst>
                                          <p:attrName>ppt_h</p:attrName>
                                        </p:attrNameLst>
                                      </p:cBhvr>
                                      <p:tavLst>
                                        <p:tav tm="0">
                                          <p:val>
                                            <p:fltVal val="0"/>
                                          </p:val>
                                        </p:tav>
                                        <p:tav tm="100000">
                                          <p:val>
                                            <p:strVal val="#ppt_h"/>
                                          </p:val>
                                        </p:tav>
                                      </p:tavLst>
                                    </p:anim>
                                    <p:anim calcmode="lin" valueType="num">
                                      <p:cBhvr>
                                        <p:cTn id="16" dur="1000" fill="hold"/>
                                        <p:tgtEl>
                                          <p:spTgt spid="44"/>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44"/>
                                        </p:tgtEl>
                                        <p:attrNameLst>
                                          <p:attrName>ppt_y</p:attrName>
                                        </p:attrNameLst>
                                      </p:cBhvr>
                                      <p:tavLst>
                                        <p:tav tm="0" fmla="#ppt_y+(sin(-2*pi*(1-$))*-#ppt_x+cos(-2*pi*(1-$))*(1-#ppt_y))*(1-$)">
                                          <p:val>
                                            <p:fltVal val="0"/>
                                          </p:val>
                                        </p:tav>
                                        <p:tav tm="100000">
                                          <p:val>
                                            <p:fltVal val="1"/>
                                          </p:val>
                                        </p:tav>
                                      </p:tavLst>
                                    </p:anim>
                                  </p:childTnLst>
                                </p:cTn>
                              </p:par>
                              <p:par>
                                <p:cTn id="18" presetID="15" presetClass="entr" presetSubtype="0" fill="hold" nodeType="withEffect">
                                  <p:stCondLst>
                                    <p:cond delay="250"/>
                                  </p:stCondLst>
                                  <p:childTnLst>
                                    <p:set>
                                      <p:cBhvr>
                                        <p:cTn id="19" dur="1" fill="hold">
                                          <p:stCondLst>
                                            <p:cond delay="0"/>
                                          </p:stCondLst>
                                        </p:cTn>
                                        <p:tgtEl>
                                          <p:spTgt spid="29"/>
                                        </p:tgtEl>
                                        <p:attrNameLst>
                                          <p:attrName>style.visibility</p:attrName>
                                        </p:attrNameLst>
                                      </p:cBhvr>
                                      <p:to>
                                        <p:strVal val="visible"/>
                                      </p:to>
                                    </p:set>
                                    <p:anim calcmode="lin" valueType="num">
                                      <p:cBhvr>
                                        <p:cTn id="20" dur="1000" fill="hold"/>
                                        <p:tgtEl>
                                          <p:spTgt spid="29"/>
                                        </p:tgtEl>
                                        <p:attrNameLst>
                                          <p:attrName>ppt_w</p:attrName>
                                        </p:attrNameLst>
                                      </p:cBhvr>
                                      <p:tavLst>
                                        <p:tav tm="0">
                                          <p:val>
                                            <p:fltVal val="0"/>
                                          </p:val>
                                        </p:tav>
                                        <p:tav tm="100000">
                                          <p:val>
                                            <p:strVal val="#ppt_w"/>
                                          </p:val>
                                        </p:tav>
                                      </p:tavLst>
                                    </p:anim>
                                    <p:anim calcmode="lin" valueType="num">
                                      <p:cBhvr>
                                        <p:cTn id="21" dur="1000" fill="hold"/>
                                        <p:tgtEl>
                                          <p:spTgt spid="29"/>
                                        </p:tgtEl>
                                        <p:attrNameLst>
                                          <p:attrName>ppt_h</p:attrName>
                                        </p:attrNameLst>
                                      </p:cBhvr>
                                      <p:tavLst>
                                        <p:tav tm="0">
                                          <p:val>
                                            <p:fltVal val="0"/>
                                          </p:val>
                                        </p:tav>
                                        <p:tav tm="100000">
                                          <p:val>
                                            <p:strVal val="#ppt_h"/>
                                          </p:val>
                                        </p:tav>
                                      </p:tavLst>
                                    </p:anim>
                                    <p:anim calcmode="lin" valueType="num">
                                      <p:cBhvr>
                                        <p:cTn id="22" dur="1000" fill="hold"/>
                                        <p:tgtEl>
                                          <p:spTgt spid="29"/>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29"/>
                                        </p:tgtEl>
                                        <p:attrNameLst>
                                          <p:attrName>ppt_y</p:attrName>
                                        </p:attrNameLst>
                                      </p:cBhvr>
                                      <p:tavLst>
                                        <p:tav tm="0" fmla="#ppt_y+(sin(-2*pi*(1-$))*-#ppt_x+cos(-2*pi*(1-$))*(1-#ppt_y))*(1-$)">
                                          <p:val>
                                            <p:fltVal val="0"/>
                                          </p:val>
                                        </p:tav>
                                        <p:tav tm="100000">
                                          <p:val>
                                            <p:fltVal val="1"/>
                                          </p:val>
                                        </p:tav>
                                      </p:tavLst>
                                    </p:anim>
                                  </p:childTnLst>
                                </p:cTn>
                              </p:par>
                              <p:par>
                                <p:cTn id="24" presetID="15" presetClass="entr" presetSubtype="0" fill="hold" nodeType="withEffect">
                                  <p:stCondLst>
                                    <p:cond delay="500"/>
                                  </p:stCondLst>
                                  <p:childTnLst>
                                    <p:set>
                                      <p:cBhvr>
                                        <p:cTn id="25" dur="1" fill="hold">
                                          <p:stCondLst>
                                            <p:cond delay="0"/>
                                          </p:stCondLst>
                                        </p:cTn>
                                        <p:tgtEl>
                                          <p:spTgt spid="34"/>
                                        </p:tgtEl>
                                        <p:attrNameLst>
                                          <p:attrName>style.visibility</p:attrName>
                                        </p:attrNameLst>
                                      </p:cBhvr>
                                      <p:to>
                                        <p:strVal val="visible"/>
                                      </p:to>
                                    </p:set>
                                    <p:anim calcmode="lin" valueType="num">
                                      <p:cBhvr>
                                        <p:cTn id="26" dur="1000" fill="hold"/>
                                        <p:tgtEl>
                                          <p:spTgt spid="34"/>
                                        </p:tgtEl>
                                        <p:attrNameLst>
                                          <p:attrName>ppt_w</p:attrName>
                                        </p:attrNameLst>
                                      </p:cBhvr>
                                      <p:tavLst>
                                        <p:tav tm="0">
                                          <p:val>
                                            <p:fltVal val="0"/>
                                          </p:val>
                                        </p:tav>
                                        <p:tav tm="100000">
                                          <p:val>
                                            <p:strVal val="#ppt_w"/>
                                          </p:val>
                                        </p:tav>
                                      </p:tavLst>
                                    </p:anim>
                                    <p:anim calcmode="lin" valueType="num">
                                      <p:cBhvr>
                                        <p:cTn id="27" dur="1000" fill="hold"/>
                                        <p:tgtEl>
                                          <p:spTgt spid="34"/>
                                        </p:tgtEl>
                                        <p:attrNameLst>
                                          <p:attrName>ppt_h</p:attrName>
                                        </p:attrNameLst>
                                      </p:cBhvr>
                                      <p:tavLst>
                                        <p:tav tm="0">
                                          <p:val>
                                            <p:fltVal val="0"/>
                                          </p:val>
                                        </p:tav>
                                        <p:tav tm="100000">
                                          <p:val>
                                            <p:strVal val="#ppt_h"/>
                                          </p:val>
                                        </p:tav>
                                      </p:tavLst>
                                    </p:anim>
                                    <p:anim calcmode="lin" valueType="num">
                                      <p:cBhvr>
                                        <p:cTn id="28" dur="1000" fill="hold"/>
                                        <p:tgtEl>
                                          <p:spTgt spid="34"/>
                                        </p:tgtEl>
                                        <p:attrNameLst>
                                          <p:attrName>ppt_x</p:attrName>
                                        </p:attrNameLst>
                                      </p:cBhvr>
                                      <p:tavLst>
                                        <p:tav tm="0" fmla="#ppt_x+(cos(-2*pi*(1-$))*-#ppt_x-sin(-2*pi*(1-$))*(1-#ppt_y))*(1-$)">
                                          <p:val>
                                            <p:fltVal val="0"/>
                                          </p:val>
                                        </p:tav>
                                        <p:tav tm="100000">
                                          <p:val>
                                            <p:fltVal val="1"/>
                                          </p:val>
                                        </p:tav>
                                      </p:tavLst>
                                    </p:anim>
                                    <p:anim calcmode="lin" valueType="num">
                                      <p:cBhvr>
                                        <p:cTn id="29" dur="1000" fill="hold"/>
                                        <p:tgtEl>
                                          <p:spTgt spid="34"/>
                                        </p:tgtEl>
                                        <p:attrNameLst>
                                          <p:attrName>ppt_y</p:attrName>
                                        </p:attrNameLst>
                                      </p:cBhvr>
                                      <p:tavLst>
                                        <p:tav tm="0" fmla="#ppt_y+(sin(-2*pi*(1-$))*-#ppt_x+cos(-2*pi*(1-$))*(1-#ppt_y))*(1-$)">
                                          <p:val>
                                            <p:fltVal val="0"/>
                                          </p:val>
                                        </p:tav>
                                        <p:tav tm="100000">
                                          <p:val>
                                            <p:fltVal val="1"/>
                                          </p:val>
                                        </p:tav>
                                      </p:tavLst>
                                    </p:anim>
                                  </p:childTnLst>
                                </p:cTn>
                              </p:par>
                              <p:par>
                                <p:cTn id="30" presetID="15" presetClass="entr" presetSubtype="0" fill="hold" nodeType="withEffect">
                                  <p:stCondLst>
                                    <p:cond delay="750"/>
                                  </p:stCondLst>
                                  <p:childTnLst>
                                    <p:set>
                                      <p:cBhvr>
                                        <p:cTn id="31" dur="1" fill="hold">
                                          <p:stCondLst>
                                            <p:cond delay="0"/>
                                          </p:stCondLst>
                                        </p:cTn>
                                        <p:tgtEl>
                                          <p:spTgt spid="39"/>
                                        </p:tgtEl>
                                        <p:attrNameLst>
                                          <p:attrName>style.visibility</p:attrName>
                                        </p:attrNameLst>
                                      </p:cBhvr>
                                      <p:to>
                                        <p:strVal val="visible"/>
                                      </p:to>
                                    </p:set>
                                    <p:anim calcmode="lin" valueType="num">
                                      <p:cBhvr>
                                        <p:cTn id="32" dur="1000" fill="hold"/>
                                        <p:tgtEl>
                                          <p:spTgt spid="39"/>
                                        </p:tgtEl>
                                        <p:attrNameLst>
                                          <p:attrName>ppt_w</p:attrName>
                                        </p:attrNameLst>
                                      </p:cBhvr>
                                      <p:tavLst>
                                        <p:tav tm="0">
                                          <p:val>
                                            <p:fltVal val="0"/>
                                          </p:val>
                                        </p:tav>
                                        <p:tav tm="100000">
                                          <p:val>
                                            <p:strVal val="#ppt_w"/>
                                          </p:val>
                                        </p:tav>
                                      </p:tavLst>
                                    </p:anim>
                                    <p:anim calcmode="lin" valueType="num">
                                      <p:cBhvr>
                                        <p:cTn id="33" dur="1000" fill="hold"/>
                                        <p:tgtEl>
                                          <p:spTgt spid="39"/>
                                        </p:tgtEl>
                                        <p:attrNameLst>
                                          <p:attrName>ppt_h</p:attrName>
                                        </p:attrNameLst>
                                      </p:cBhvr>
                                      <p:tavLst>
                                        <p:tav tm="0">
                                          <p:val>
                                            <p:fltVal val="0"/>
                                          </p:val>
                                        </p:tav>
                                        <p:tav tm="100000">
                                          <p:val>
                                            <p:strVal val="#ppt_h"/>
                                          </p:val>
                                        </p:tav>
                                      </p:tavLst>
                                    </p:anim>
                                    <p:anim calcmode="lin" valueType="num">
                                      <p:cBhvr>
                                        <p:cTn id="34" dur="1000" fill="hold"/>
                                        <p:tgtEl>
                                          <p:spTgt spid="39"/>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9"/>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2000"/>
                            </p:stCondLst>
                            <p:childTnLst>
                              <p:par>
                                <p:cTn id="37" presetID="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 calcmode="lin" valueType="num">
                                      <p:cBhvr additive="base">
                                        <p:cTn id="39" dur="500" fill="hold"/>
                                        <p:tgtEl>
                                          <p:spTgt spid="50"/>
                                        </p:tgtEl>
                                        <p:attrNameLst>
                                          <p:attrName>ppt_x</p:attrName>
                                        </p:attrNameLst>
                                      </p:cBhvr>
                                      <p:tavLst>
                                        <p:tav tm="0">
                                          <p:val>
                                            <p:strVal val="#ppt_x"/>
                                          </p:val>
                                        </p:tav>
                                        <p:tav tm="100000">
                                          <p:val>
                                            <p:strVal val="#ppt_x"/>
                                          </p:val>
                                        </p:tav>
                                      </p:tavLst>
                                    </p:anim>
                                    <p:anim calcmode="lin" valueType="num">
                                      <p:cBhvr additive="base">
                                        <p:cTn id="40" dur="500" fill="hold"/>
                                        <p:tgtEl>
                                          <p:spTgt spid="50"/>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32" presetClass="emph" presetSubtype="0" fill="hold" grpId="1" nodeType="afterEffect">
                                  <p:stCondLst>
                                    <p:cond delay="0"/>
                                  </p:stCondLst>
                                  <p:childTnLst>
                                    <p:animRot by="120000">
                                      <p:cBhvr>
                                        <p:cTn id="43" dur="50" fill="hold">
                                          <p:stCondLst>
                                            <p:cond delay="0"/>
                                          </p:stCondLst>
                                        </p:cTn>
                                        <p:tgtEl>
                                          <p:spTgt spid="50"/>
                                        </p:tgtEl>
                                        <p:attrNameLst>
                                          <p:attrName>r</p:attrName>
                                        </p:attrNameLst>
                                      </p:cBhvr>
                                    </p:animRot>
                                    <p:animRot by="-240000">
                                      <p:cBhvr>
                                        <p:cTn id="44" dur="100" fill="hold">
                                          <p:stCondLst>
                                            <p:cond delay="100"/>
                                          </p:stCondLst>
                                        </p:cTn>
                                        <p:tgtEl>
                                          <p:spTgt spid="50"/>
                                        </p:tgtEl>
                                        <p:attrNameLst>
                                          <p:attrName>r</p:attrName>
                                        </p:attrNameLst>
                                      </p:cBhvr>
                                    </p:animRot>
                                    <p:animRot by="240000">
                                      <p:cBhvr>
                                        <p:cTn id="45" dur="100" fill="hold">
                                          <p:stCondLst>
                                            <p:cond delay="200"/>
                                          </p:stCondLst>
                                        </p:cTn>
                                        <p:tgtEl>
                                          <p:spTgt spid="50"/>
                                        </p:tgtEl>
                                        <p:attrNameLst>
                                          <p:attrName>r</p:attrName>
                                        </p:attrNameLst>
                                      </p:cBhvr>
                                    </p:animRot>
                                    <p:animRot by="-240000">
                                      <p:cBhvr>
                                        <p:cTn id="46" dur="100" fill="hold">
                                          <p:stCondLst>
                                            <p:cond delay="300"/>
                                          </p:stCondLst>
                                        </p:cTn>
                                        <p:tgtEl>
                                          <p:spTgt spid="50"/>
                                        </p:tgtEl>
                                        <p:attrNameLst>
                                          <p:attrName>r</p:attrName>
                                        </p:attrNameLst>
                                      </p:cBhvr>
                                    </p:animRot>
                                    <p:animRot by="120000">
                                      <p:cBhvr>
                                        <p:cTn id="47" dur="100" fill="hold">
                                          <p:stCondLst>
                                            <p:cond delay="400"/>
                                          </p:stCondLst>
                                        </p:cTn>
                                        <p:tgtEl>
                                          <p:spTgt spid="50"/>
                                        </p:tgtEl>
                                        <p:attrNameLst>
                                          <p:attrName>r</p:attrName>
                                        </p:attrNameLst>
                                      </p:cBhvr>
                                    </p:animRot>
                                  </p:childTnLst>
                                </p:cTn>
                              </p:par>
                            </p:childTnLst>
                          </p:cTn>
                        </p:par>
                        <p:par>
                          <p:cTn id="48" fill="hold">
                            <p:stCondLst>
                              <p:cond delay="3000"/>
                            </p:stCondLst>
                            <p:childTnLst>
                              <p:par>
                                <p:cTn id="49" presetID="18" presetClass="entr" presetSubtype="9"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strips(upLeft)">
                                      <p:cBhvr>
                                        <p:cTn id="51" dur="500"/>
                                        <p:tgtEl>
                                          <p:spTgt spid="52"/>
                                        </p:tgtEl>
                                      </p:cBhvr>
                                    </p:animEffect>
                                  </p:childTnLst>
                                </p:cTn>
                              </p:par>
                            </p:childTnLst>
                          </p:cTn>
                        </p:par>
                        <p:par>
                          <p:cTn id="52" fill="hold">
                            <p:stCondLst>
                              <p:cond delay="3500"/>
                            </p:stCondLst>
                            <p:childTnLst>
                              <p:par>
                                <p:cTn id="53" presetID="2" presetClass="entr" presetSubtype="4" fill="hold" grpId="0" nodeType="afterEffect">
                                  <p:stCondLst>
                                    <p:cond delay="0"/>
                                  </p:stCondLst>
                                  <p:childTnLst>
                                    <p:set>
                                      <p:cBhvr>
                                        <p:cTn id="54" dur="1" fill="hold">
                                          <p:stCondLst>
                                            <p:cond delay="0"/>
                                          </p:stCondLst>
                                        </p:cTn>
                                        <p:tgtEl>
                                          <p:spTgt spid="49"/>
                                        </p:tgtEl>
                                        <p:attrNameLst>
                                          <p:attrName>style.visibility</p:attrName>
                                        </p:attrNameLst>
                                      </p:cBhvr>
                                      <p:to>
                                        <p:strVal val="visible"/>
                                      </p:to>
                                    </p:set>
                                    <p:anim calcmode="lin" valueType="num">
                                      <p:cBhvr additive="base">
                                        <p:cTn id="55" dur="500" fill="hold"/>
                                        <p:tgtEl>
                                          <p:spTgt spid="49"/>
                                        </p:tgtEl>
                                        <p:attrNameLst>
                                          <p:attrName>ppt_x</p:attrName>
                                        </p:attrNameLst>
                                      </p:cBhvr>
                                      <p:tavLst>
                                        <p:tav tm="0">
                                          <p:val>
                                            <p:strVal val="#ppt_x"/>
                                          </p:val>
                                        </p:tav>
                                        <p:tav tm="100000">
                                          <p:val>
                                            <p:strVal val="#ppt_x"/>
                                          </p:val>
                                        </p:tav>
                                      </p:tavLst>
                                    </p:anim>
                                    <p:anim calcmode="lin" valueType="num">
                                      <p:cBhvr additive="base">
                                        <p:cTn id="56" dur="500" fill="hold"/>
                                        <p:tgtEl>
                                          <p:spTgt spid="49"/>
                                        </p:tgtEl>
                                        <p:attrNameLst>
                                          <p:attrName>ppt_y</p:attrName>
                                        </p:attrNameLst>
                                      </p:cBhvr>
                                      <p:tavLst>
                                        <p:tav tm="0">
                                          <p:val>
                                            <p:strVal val="1+#ppt_h/2"/>
                                          </p:val>
                                        </p:tav>
                                        <p:tav tm="100000">
                                          <p:val>
                                            <p:strVal val="#ppt_y"/>
                                          </p:val>
                                        </p:tav>
                                      </p:tavLst>
                                    </p:anim>
                                  </p:childTnLst>
                                </p:cTn>
                              </p:par>
                            </p:childTnLst>
                          </p:cTn>
                        </p:par>
                        <p:par>
                          <p:cTn id="57" fill="hold">
                            <p:stCondLst>
                              <p:cond delay="4000"/>
                            </p:stCondLst>
                            <p:childTnLst>
                              <p:par>
                                <p:cTn id="58" presetID="32" presetClass="emph" presetSubtype="0" fill="hold" grpId="1" nodeType="afterEffect">
                                  <p:stCondLst>
                                    <p:cond delay="0"/>
                                  </p:stCondLst>
                                  <p:childTnLst>
                                    <p:animRot by="120000">
                                      <p:cBhvr>
                                        <p:cTn id="59" dur="50" fill="hold">
                                          <p:stCondLst>
                                            <p:cond delay="0"/>
                                          </p:stCondLst>
                                        </p:cTn>
                                        <p:tgtEl>
                                          <p:spTgt spid="49"/>
                                        </p:tgtEl>
                                        <p:attrNameLst>
                                          <p:attrName>r</p:attrName>
                                        </p:attrNameLst>
                                      </p:cBhvr>
                                    </p:animRot>
                                    <p:animRot by="-240000">
                                      <p:cBhvr>
                                        <p:cTn id="60" dur="100" fill="hold">
                                          <p:stCondLst>
                                            <p:cond delay="100"/>
                                          </p:stCondLst>
                                        </p:cTn>
                                        <p:tgtEl>
                                          <p:spTgt spid="49"/>
                                        </p:tgtEl>
                                        <p:attrNameLst>
                                          <p:attrName>r</p:attrName>
                                        </p:attrNameLst>
                                      </p:cBhvr>
                                    </p:animRot>
                                    <p:animRot by="240000">
                                      <p:cBhvr>
                                        <p:cTn id="61" dur="100" fill="hold">
                                          <p:stCondLst>
                                            <p:cond delay="200"/>
                                          </p:stCondLst>
                                        </p:cTn>
                                        <p:tgtEl>
                                          <p:spTgt spid="49"/>
                                        </p:tgtEl>
                                        <p:attrNameLst>
                                          <p:attrName>r</p:attrName>
                                        </p:attrNameLst>
                                      </p:cBhvr>
                                    </p:animRot>
                                    <p:animRot by="-240000">
                                      <p:cBhvr>
                                        <p:cTn id="62" dur="100" fill="hold">
                                          <p:stCondLst>
                                            <p:cond delay="300"/>
                                          </p:stCondLst>
                                        </p:cTn>
                                        <p:tgtEl>
                                          <p:spTgt spid="49"/>
                                        </p:tgtEl>
                                        <p:attrNameLst>
                                          <p:attrName>r</p:attrName>
                                        </p:attrNameLst>
                                      </p:cBhvr>
                                    </p:animRot>
                                    <p:animRot by="120000">
                                      <p:cBhvr>
                                        <p:cTn id="63" dur="100" fill="hold">
                                          <p:stCondLst>
                                            <p:cond delay="400"/>
                                          </p:stCondLst>
                                        </p:cTn>
                                        <p:tgtEl>
                                          <p:spTgt spid="49"/>
                                        </p:tgtEl>
                                        <p:attrNameLst>
                                          <p:attrName>r</p:attrName>
                                        </p:attrNameLst>
                                      </p:cBhvr>
                                    </p:animRot>
                                  </p:childTnLst>
                                </p:cTn>
                              </p:par>
                            </p:childTnLst>
                          </p:cTn>
                        </p:par>
                        <p:par>
                          <p:cTn id="64" fill="hold">
                            <p:stCondLst>
                              <p:cond delay="4500"/>
                            </p:stCondLst>
                            <p:childTnLst>
                              <p:par>
                                <p:cTn id="65" presetID="18" presetClass="entr" presetSubtype="9"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strips(upLeft)">
                                      <p:cBhvr>
                                        <p:cTn id="67" dur="500"/>
                                        <p:tgtEl>
                                          <p:spTgt spid="51"/>
                                        </p:tgtEl>
                                      </p:cBhvr>
                                    </p:animEffect>
                                  </p:childTnLst>
                                </p:cTn>
                              </p:par>
                            </p:childTnLst>
                          </p:cTn>
                        </p:par>
                        <p:par>
                          <p:cTn id="68" fill="hold">
                            <p:stCondLst>
                              <p:cond delay="5000"/>
                            </p:stCondLst>
                            <p:childTnLst>
                              <p:par>
                                <p:cTn id="69" presetID="2" presetClass="entr" presetSubtype="1" fill="hold" grpId="0"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additive="base">
                                        <p:cTn id="71" dur="500" fill="hold"/>
                                        <p:tgtEl>
                                          <p:spTgt spid="53"/>
                                        </p:tgtEl>
                                        <p:attrNameLst>
                                          <p:attrName>ppt_x</p:attrName>
                                        </p:attrNameLst>
                                      </p:cBhvr>
                                      <p:tavLst>
                                        <p:tav tm="0">
                                          <p:val>
                                            <p:strVal val="#ppt_x"/>
                                          </p:val>
                                        </p:tav>
                                        <p:tav tm="100000">
                                          <p:val>
                                            <p:strVal val="#ppt_x"/>
                                          </p:val>
                                        </p:tav>
                                      </p:tavLst>
                                    </p:anim>
                                    <p:anim calcmode="lin" valueType="num">
                                      <p:cBhvr additive="base">
                                        <p:cTn id="72" dur="500" fill="hold"/>
                                        <p:tgtEl>
                                          <p:spTgt spid="53"/>
                                        </p:tgtEl>
                                        <p:attrNameLst>
                                          <p:attrName>ppt_y</p:attrName>
                                        </p:attrNameLst>
                                      </p:cBhvr>
                                      <p:tavLst>
                                        <p:tav tm="0">
                                          <p:val>
                                            <p:strVal val="0-#ppt_h/2"/>
                                          </p:val>
                                        </p:tav>
                                        <p:tav tm="100000">
                                          <p:val>
                                            <p:strVal val="#ppt_y"/>
                                          </p:val>
                                        </p:tav>
                                      </p:tavLst>
                                    </p:anim>
                                  </p:childTnLst>
                                </p:cTn>
                              </p:par>
                            </p:childTnLst>
                          </p:cTn>
                        </p:par>
                        <p:par>
                          <p:cTn id="73" fill="hold">
                            <p:stCondLst>
                              <p:cond delay="5500"/>
                            </p:stCondLst>
                            <p:childTnLst>
                              <p:par>
                                <p:cTn id="74" presetID="32" presetClass="emph" presetSubtype="0" fill="hold" grpId="1" nodeType="afterEffect">
                                  <p:stCondLst>
                                    <p:cond delay="0"/>
                                  </p:stCondLst>
                                  <p:childTnLst>
                                    <p:animRot by="120000">
                                      <p:cBhvr>
                                        <p:cTn id="75" dur="50" fill="hold">
                                          <p:stCondLst>
                                            <p:cond delay="0"/>
                                          </p:stCondLst>
                                        </p:cTn>
                                        <p:tgtEl>
                                          <p:spTgt spid="53"/>
                                        </p:tgtEl>
                                        <p:attrNameLst>
                                          <p:attrName>r</p:attrName>
                                        </p:attrNameLst>
                                      </p:cBhvr>
                                    </p:animRot>
                                    <p:animRot by="-240000">
                                      <p:cBhvr>
                                        <p:cTn id="76" dur="100" fill="hold">
                                          <p:stCondLst>
                                            <p:cond delay="100"/>
                                          </p:stCondLst>
                                        </p:cTn>
                                        <p:tgtEl>
                                          <p:spTgt spid="53"/>
                                        </p:tgtEl>
                                        <p:attrNameLst>
                                          <p:attrName>r</p:attrName>
                                        </p:attrNameLst>
                                      </p:cBhvr>
                                    </p:animRot>
                                    <p:animRot by="240000">
                                      <p:cBhvr>
                                        <p:cTn id="77" dur="100" fill="hold">
                                          <p:stCondLst>
                                            <p:cond delay="200"/>
                                          </p:stCondLst>
                                        </p:cTn>
                                        <p:tgtEl>
                                          <p:spTgt spid="53"/>
                                        </p:tgtEl>
                                        <p:attrNameLst>
                                          <p:attrName>r</p:attrName>
                                        </p:attrNameLst>
                                      </p:cBhvr>
                                    </p:animRot>
                                    <p:animRot by="-240000">
                                      <p:cBhvr>
                                        <p:cTn id="78" dur="100" fill="hold">
                                          <p:stCondLst>
                                            <p:cond delay="300"/>
                                          </p:stCondLst>
                                        </p:cTn>
                                        <p:tgtEl>
                                          <p:spTgt spid="53"/>
                                        </p:tgtEl>
                                        <p:attrNameLst>
                                          <p:attrName>r</p:attrName>
                                        </p:attrNameLst>
                                      </p:cBhvr>
                                    </p:animRot>
                                    <p:animRot by="120000">
                                      <p:cBhvr>
                                        <p:cTn id="79" dur="100" fill="hold">
                                          <p:stCondLst>
                                            <p:cond delay="400"/>
                                          </p:stCondLst>
                                        </p:cTn>
                                        <p:tgtEl>
                                          <p:spTgt spid="53"/>
                                        </p:tgtEl>
                                        <p:attrNameLst>
                                          <p:attrName>r</p:attrName>
                                        </p:attrNameLst>
                                      </p:cBhvr>
                                    </p:animRot>
                                  </p:childTnLst>
                                </p:cTn>
                              </p:par>
                            </p:childTnLst>
                          </p:cTn>
                        </p:par>
                        <p:par>
                          <p:cTn id="80" fill="hold">
                            <p:stCondLst>
                              <p:cond delay="6000"/>
                            </p:stCondLst>
                            <p:childTnLst>
                              <p:par>
                                <p:cTn id="81" presetID="18" presetClass="entr" presetSubtype="9"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strips(upLeft)">
                                      <p:cBhvr>
                                        <p:cTn id="83" dur="500"/>
                                        <p:tgtEl>
                                          <p:spTgt spid="54"/>
                                        </p:tgtEl>
                                      </p:cBhvr>
                                    </p:animEffect>
                                  </p:childTnLst>
                                </p:cTn>
                              </p:par>
                            </p:childTnLst>
                          </p:cTn>
                        </p:par>
                        <p:par>
                          <p:cTn id="84" fill="hold">
                            <p:stCondLst>
                              <p:cond delay="6500"/>
                            </p:stCondLst>
                            <p:childTnLst>
                              <p:par>
                                <p:cTn id="85" presetID="2" presetClass="entr" presetSubtype="4" fill="hold" grpId="0" nodeType="afterEffect">
                                  <p:stCondLst>
                                    <p:cond delay="0"/>
                                  </p:stCondLst>
                                  <p:childTnLst>
                                    <p:set>
                                      <p:cBhvr>
                                        <p:cTn id="86" dur="1" fill="hold">
                                          <p:stCondLst>
                                            <p:cond delay="0"/>
                                          </p:stCondLst>
                                        </p:cTn>
                                        <p:tgtEl>
                                          <p:spTgt spid="55"/>
                                        </p:tgtEl>
                                        <p:attrNameLst>
                                          <p:attrName>style.visibility</p:attrName>
                                        </p:attrNameLst>
                                      </p:cBhvr>
                                      <p:to>
                                        <p:strVal val="visible"/>
                                      </p:to>
                                    </p:set>
                                    <p:anim calcmode="lin" valueType="num">
                                      <p:cBhvr additive="base">
                                        <p:cTn id="87" dur="500" fill="hold"/>
                                        <p:tgtEl>
                                          <p:spTgt spid="55"/>
                                        </p:tgtEl>
                                        <p:attrNameLst>
                                          <p:attrName>ppt_x</p:attrName>
                                        </p:attrNameLst>
                                      </p:cBhvr>
                                      <p:tavLst>
                                        <p:tav tm="0">
                                          <p:val>
                                            <p:strVal val="#ppt_x"/>
                                          </p:val>
                                        </p:tav>
                                        <p:tav tm="100000">
                                          <p:val>
                                            <p:strVal val="#ppt_x"/>
                                          </p:val>
                                        </p:tav>
                                      </p:tavLst>
                                    </p:anim>
                                    <p:anim calcmode="lin" valueType="num">
                                      <p:cBhvr additive="base">
                                        <p:cTn id="88" dur="500" fill="hold"/>
                                        <p:tgtEl>
                                          <p:spTgt spid="5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32" presetClass="emph" presetSubtype="0" fill="hold" grpId="1" nodeType="afterEffect">
                                  <p:stCondLst>
                                    <p:cond delay="0"/>
                                  </p:stCondLst>
                                  <p:childTnLst>
                                    <p:animRot by="120000">
                                      <p:cBhvr>
                                        <p:cTn id="91" dur="50" fill="hold">
                                          <p:stCondLst>
                                            <p:cond delay="0"/>
                                          </p:stCondLst>
                                        </p:cTn>
                                        <p:tgtEl>
                                          <p:spTgt spid="55"/>
                                        </p:tgtEl>
                                        <p:attrNameLst>
                                          <p:attrName>r</p:attrName>
                                        </p:attrNameLst>
                                      </p:cBhvr>
                                    </p:animRot>
                                    <p:animRot by="-240000">
                                      <p:cBhvr>
                                        <p:cTn id="92" dur="100" fill="hold">
                                          <p:stCondLst>
                                            <p:cond delay="100"/>
                                          </p:stCondLst>
                                        </p:cTn>
                                        <p:tgtEl>
                                          <p:spTgt spid="55"/>
                                        </p:tgtEl>
                                        <p:attrNameLst>
                                          <p:attrName>r</p:attrName>
                                        </p:attrNameLst>
                                      </p:cBhvr>
                                    </p:animRot>
                                    <p:animRot by="240000">
                                      <p:cBhvr>
                                        <p:cTn id="93" dur="100" fill="hold">
                                          <p:stCondLst>
                                            <p:cond delay="200"/>
                                          </p:stCondLst>
                                        </p:cTn>
                                        <p:tgtEl>
                                          <p:spTgt spid="55"/>
                                        </p:tgtEl>
                                        <p:attrNameLst>
                                          <p:attrName>r</p:attrName>
                                        </p:attrNameLst>
                                      </p:cBhvr>
                                    </p:animRot>
                                    <p:animRot by="-240000">
                                      <p:cBhvr>
                                        <p:cTn id="94" dur="100" fill="hold">
                                          <p:stCondLst>
                                            <p:cond delay="300"/>
                                          </p:stCondLst>
                                        </p:cTn>
                                        <p:tgtEl>
                                          <p:spTgt spid="55"/>
                                        </p:tgtEl>
                                        <p:attrNameLst>
                                          <p:attrName>r</p:attrName>
                                        </p:attrNameLst>
                                      </p:cBhvr>
                                    </p:animRot>
                                    <p:animRot by="120000">
                                      <p:cBhvr>
                                        <p:cTn id="95" dur="100" fill="hold">
                                          <p:stCondLst>
                                            <p:cond delay="400"/>
                                          </p:stCondLst>
                                        </p:cTn>
                                        <p:tgtEl>
                                          <p:spTgt spid="55"/>
                                        </p:tgtEl>
                                        <p:attrNameLst>
                                          <p:attrName>r</p:attrName>
                                        </p:attrNameLst>
                                      </p:cBhvr>
                                    </p:animRot>
                                  </p:childTnLst>
                                </p:cTn>
                              </p:par>
                            </p:childTnLst>
                          </p:cTn>
                        </p:par>
                        <p:par>
                          <p:cTn id="96" fill="hold">
                            <p:stCondLst>
                              <p:cond delay="7500"/>
                            </p:stCondLst>
                            <p:childTnLst>
                              <p:par>
                                <p:cTn id="97" presetID="18" presetClass="entr" presetSubtype="9" fill="hold" grpId="0" nodeType="after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strips(upLeft)">
                                      <p:cBhvr>
                                        <p:cTn id="99" dur="500"/>
                                        <p:tgtEl>
                                          <p:spTgt spid="56"/>
                                        </p:tgtEl>
                                      </p:cBhvr>
                                    </p:animEffect>
                                  </p:childTnLst>
                                </p:cTn>
                              </p:par>
                            </p:childTnLst>
                          </p:cTn>
                        </p:par>
                        <p:par>
                          <p:cTn id="100" fill="hold">
                            <p:stCondLst>
                              <p:cond delay="8000"/>
                            </p:stCondLst>
                            <p:childTnLst>
                              <p:par>
                                <p:cTn id="101" presetID="2" presetClass="exit" presetSubtype="2" fill="hold" grpId="1" nodeType="afterEffect">
                                  <p:stCondLst>
                                    <p:cond delay="0"/>
                                  </p:stCondLst>
                                  <p:childTnLst>
                                    <p:anim calcmode="lin" valueType="num">
                                      <p:cBhvr additive="base">
                                        <p:cTn id="102" dur="500"/>
                                        <p:tgtEl>
                                          <p:spTgt spid="27"/>
                                        </p:tgtEl>
                                        <p:attrNameLst>
                                          <p:attrName>ppt_x</p:attrName>
                                        </p:attrNameLst>
                                      </p:cBhvr>
                                      <p:tavLst>
                                        <p:tav tm="0">
                                          <p:val>
                                            <p:strVal val="ppt_x"/>
                                          </p:val>
                                        </p:tav>
                                        <p:tav tm="100000">
                                          <p:val>
                                            <p:strVal val="1+ppt_w/2"/>
                                          </p:val>
                                        </p:tav>
                                      </p:tavLst>
                                    </p:anim>
                                    <p:anim calcmode="lin" valueType="num">
                                      <p:cBhvr additive="base">
                                        <p:cTn id="103" dur="500"/>
                                        <p:tgtEl>
                                          <p:spTgt spid="27"/>
                                        </p:tgtEl>
                                        <p:attrNameLst>
                                          <p:attrName>ppt_y</p:attrName>
                                        </p:attrNameLst>
                                      </p:cBhvr>
                                      <p:tavLst>
                                        <p:tav tm="0">
                                          <p:val>
                                            <p:strVal val="ppt_y"/>
                                          </p:val>
                                        </p:tav>
                                        <p:tav tm="100000">
                                          <p:val>
                                            <p:strVal val="ppt_y"/>
                                          </p:val>
                                        </p:tav>
                                      </p:tavLst>
                                    </p:anim>
                                    <p:set>
                                      <p:cBhvr>
                                        <p:cTn id="104" dur="1" fill="hold">
                                          <p:stCondLst>
                                            <p:cond delay="499"/>
                                          </p:stCondLst>
                                        </p:cTn>
                                        <p:tgtEl>
                                          <p:spTgt spid="27"/>
                                        </p:tgtEl>
                                        <p:attrNameLst>
                                          <p:attrName>style.visibility</p:attrName>
                                        </p:attrNameLst>
                                      </p:cBhvr>
                                      <p:to>
                                        <p:strVal val="hidden"/>
                                      </p:to>
                                    </p:set>
                                  </p:childTnLst>
                                </p:cTn>
                              </p:par>
                            </p:childTnLst>
                          </p:cTn>
                        </p:par>
                        <p:par>
                          <p:cTn id="105" fill="hold">
                            <p:stCondLst>
                              <p:cond delay="8500"/>
                            </p:stCondLst>
                            <p:childTnLst>
                              <p:par>
                                <p:cTn id="106" presetID="52" presetClass="exit" presetSubtype="0" fill="hold" nodeType="afterEffect">
                                  <p:stCondLst>
                                    <p:cond delay="0"/>
                                  </p:stCondLst>
                                  <p:childTnLst>
                                    <p:animScale>
                                      <p:cBhvr>
                                        <p:cTn id="107" dur="1000" accel="50000">
                                          <p:stCondLst>
                                            <p:cond delay="0"/>
                                          </p:stCondLst>
                                        </p:cTn>
                                        <p:tgtEl>
                                          <p:spTgt spid="44"/>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108" dur="1000" accel="50000">
                                          <p:stCondLst>
                                            <p:cond delay="0"/>
                                          </p:stCondLst>
                                        </p:cTn>
                                        <p:tgtEl>
                                          <p:spTgt spid="44"/>
                                        </p:tgtEl>
                                        <p:attrNameLst>
                                          <p:attrName>ppt_x</p:attrName>
                                          <p:attrName>ppt_y</p:attrName>
                                        </p:attrNameLst>
                                      </p:cBhvr>
                                    </p:animMotion>
                                    <p:animEffect transition="out" filter="fade">
                                      <p:cBhvr>
                                        <p:cTn id="109" dur="1000"/>
                                        <p:tgtEl>
                                          <p:spTgt spid="44"/>
                                        </p:tgtEl>
                                      </p:cBhvr>
                                    </p:animEffect>
                                    <p:set>
                                      <p:cBhvr>
                                        <p:cTn id="110" dur="1" fill="hold">
                                          <p:stCondLst>
                                            <p:cond delay="999"/>
                                          </p:stCondLst>
                                        </p:cTn>
                                        <p:tgtEl>
                                          <p:spTgt spid="44"/>
                                        </p:tgtEl>
                                        <p:attrNameLst>
                                          <p:attrName>style.visibility</p:attrName>
                                        </p:attrNameLst>
                                      </p:cBhvr>
                                      <p:to>
                                        <p:strVal val="hidden"/>
                                      </p:to>
                                    </p:set>
                                  </p:childTnLst>
                                </p:cTn>
                              </p:par>
                              <p:par>
                                <p:cTn id="111" presetID="52" presetClass="exit" presetSubtype="0" fill="hold" nodeType="withEffect">
                                  <p:stCondLst>
                                    <p:cond delay="250"/>
                                  </p:stCondLst>
                                  <p:childTnLst>
                                    <p:animScale>
                                      <p:cBhvr>
                                        <p:cTn id="112" dur="1000" accel="50000">
                                          <p:stCondLst>
                                            <p:cond delay="0"/>
                                          </p:stCondLst>
                                        </p:cTn>
                                        <p:tgtEl>
                                          <p:spTgt spid="29"/>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113" dur="1000" accel="50000">
                                          <p:stCondLst>
                                            <p:cond delay="0"/>
                                          </p:stCondLst>
                                        </p:cTn>
                                        <p:tgtEl>
                                          <p:spTgt spid="29"/>
                                        </p:tgtEl>
                                        <p:attrNameLst>
                                          <p:attrName>ppt_x</p:attrName>
                                          <p:attrName>ppt_y</p:attrName>
                                        </p:attrNameLst>
                                      </p:cBhvr>
                                    </p:animMotion>
                                    <p:animEffect transition="out" filter="fade">
                                      <p:cBhvr>
                                        <p:cTn id="114" dur="1000"/>
                                        <p:tgtEl>
                                          <p:spTgt spid="29"/>
                                        </p:tgtEl>
                                      </p:cBhvr>
                                    </p:animEffect>
                                    <p:set>
                                      <p:cBhvr>
                                        <p:cTn id="115" dur="1" fill="hold">
                                          <p:stCondLst>
                                            <p:cond delay="999"/>
                                          </p:stCondLst>
                                        </p:cTn>
                                        <p:tgtEl>
                                          <p:spTgt spid="29"/>
                                        </p:tgtEl>
                                        <p:attrNameLst>
                                          <p:attrName>style.visibility</p:attrName>
                                        </p:attrNameLst>
                                      </p:cBhvr>
                                      <p:to>
                                        <p:strVal val="hidden"/>
                                      </p:to>
                                    </p:set>
                                  </p:childTnLst>
                                </p:cTn>
                              </p:par>
                              <p:par>
                                <p:cTn id="116" presetID="52" presetClass="exit" presetSubtype="0" fill="hold" nodeType="withEffect">
                                  <p:stCondLst>
                                    <p:cond delay="500"/>
                                  </p:stCondLst>
                                  <p:childTnLst>
                                    <p:animScale>
                                      <p:cBhvr>
                                        <p:cTn id="117" dur="1000" accel="50000">
                                          <p:stCondLst>
                                            <p:cond delay="0"/>
                                          </p:stCondLst>
                                        </p:cTn>
                                        <p:tgtEl>
                                          <p:spTgt spid="34"/>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118" dur="1000" accel="50000">
                                          <p:stCondLst>
                                            <p:cond delay="0"/>
                                          </p:stCondLst>
                                        </p:cTn>
                                        <p:tgtEl>
                                          <p:spTgt spid="34"/>
                                        </p:tgtEl>
                                        <p:attrNameLst>
                                          <p:attrName>ppt_x</p:attrName>
                                          <p:attrName>ppt_y</p:attrName>
                                        </p:attrNameLst>
                                      </p:cBhvr>
                                    </p:animMotion>
                                    <p:animEffect transition="out" filter="fade">
                                      <p:cBhvr>
                                        <p:cTn id="119" dur="1000"/>
                                        <p:tgtEl>
                                          <p:spTgt spid="34"/>
                                        </p:tgtEl>
                                      </p:cBhvr>
                                    </p:animEffect>
                                    <p:set>
                                      <p:cBhvr>
                                        <p:cTn id="120" dur="1" fill="hold">
                                          <p:stCondLst>
                                            <p:cond delay="999"/>
                                          </p:stCondLst>
                                        </p:cTn>
                                        <p:tgtEl>
                                          <p:spTgt spid="34"/>
                                        </p:tgtEl>
                                        <p:attrNameLst>
                                          <p:attrName>style.visibility</p:attrName>
                                        </p:attrNameLst>
                                      </p:cBhvr>
                                      <p:to>
                                        <p:strVal val="hidden"/>
                                      </p:to>
                                    </p:set>
                                  </p:childTnLst>
                                </p:cTn>
                              </p:par>
                              <p:par>
                                <p:cTn id="121" presetID="52" presetClass="exit" presetSubtype="0" fill="hold" nodeType="withEffect">
                                  <p:stCondLst>
                                    <p:cond delay="750"/>
                                  </p:stCondLst>
                                  <p:childTnLst>
                                    <p:animScale>
                                      <p:cBhvr>
                                        <p:cTn id="122" dur="1000" accel="50000">
                                          <p:stCondLst>
                                            <p:cond delay="0"/>
                                          </p:stCondLst>
                                        </p:cTn>
                                        <p:tgtEl>
                                          <p:spTgt spid="39"/>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123" dur="1000" accel="50000">
                                          <p:stCondLst>
                                            <p:cond delay="0"/>
                                          </p:stCondLst>
                                        </p:cTn>
                                        <p:tgtEl>
                                          <p:spTgt spid="39"/>
                                        </p:tgtEl>
                                        <p:attrNameLst>
                                          <p:attrName>ppt_x</p:attrName>
                                          <p:attrName>ppt_y</p:attrName>
                                        </p:attrNameLst>
                                      </p:cBhvr>
                                    </p:animMotion>
                                    <p:animEffect transition="out" filter="fade">
                                      <p:cBhvr>
                                        <p:cTn id="124" dur="1000"/>
                                        <p:tgtEl>
                                          <p:spTgt spid="39"/>
                                        </p:tgtEl>
                                      </p:cBhvr>
                                    </p:animEffect>
                                    <p:set>
                                      <p:cBhvr>
                                        <p:cTn id="125" dur="1" fill="hold">
                                          <p:stCondLst>
                                            <p:cond delay="999"/>
                                          </p:stCondLst>
                                        </p:cTn>
                                        <p:tgtEl>
                                          <p:spTgt spid="39"/>
                                        </p:tgtEl>
                                        <p:attrNameLst>
                                          <p:attrName>style.visibility</p:attrName>
                                        </p:attrNameLst>
                                      </p:cBhvr>
                                      <p:to>
                                        <p:strVal val="hidden"/>
                                      </p:to>
                                    </p:set>
                                  </p:childTnLst>
                                </p:cTn>
                              </p:par>
                            </p:childTnLst>
                          </p:cTn>
                        </p:par>
                        <p:par>
                          <p:cTn id="126" fill="hold">
                            <p:stCondLst>
                              <p:cond delay="9500"/>
                            </p:stCondLst>
                            <p:childTnLst>
                              <p:par>
                                <p:cTn id="127" presetID="2" presetClass="exit" presetSubtype="4" fill="hold" grpId="2" nodeType="afterEffect">
                                  <p:stCondLst>
                                    <p:cond delay="0"/>
                                  </p:stCondLst>
                                  <p:childTnLst>
                                    <p:anim calcmode="lin" valueType="num">
                                      <p:cBhvr additive="base">
                                        <p:cTn id="128" dur="500"/>
                                        <p:tgtEl>
                                          <p:spTgt spid="50"/>
                                        </p:tgtEl>
                                        <p:attrNameLst>
                                          <p:attrName>ppt_x</p:attrName>
                                        </p:attrNameLst>
                                      </p:cBhvr>
                                      <p:tavLst>
                                        <p:tav tm="0">
                                          <p:val>
                                            <p:strVal val="ppt_x"/>
                                          </p:val>
                                        </p:tav>
                                        <p:tav tm="100000">
                                          <p:val>
                                            <p:strVal val="ppt_x"/>
                                          </p:val>
                                        </p:tav>
                                      </p:tavLst>
                                    </p:anim>
                                    <p:anim calcmode="lin" valueType="num">
                                      <p:cBhvr additive="base">
                                        <p:cTn id="129" dur="500"/>
                                        <p:tgtEl>
                                          <p:spTgt spid="50"/>
                                        </p:tgtEl>
                                        <p:attrNameLst>
                                          <p:attrName>ppt_y</p:attrName>
                                        </p:attrNameLst>
                                      </p:cBhvr>
                                      <p:tavLst>
                                        <p:tav tm="0">
                                          <p:val>
                                            <p:strVal val="ppt_y"/>
                                          </p:val>
                                        </p:tav>
                                        <p:tav tm="100000">
                                          <p:val>
                                            <p:strVal val="1+ppt_h/2"/>
                                          </p:val>
                                        </p:tav>
                                      </p:tavLst>
                                    </p:anim>
                                    <p:set>
                                      <p:cBhvr>
                                        <p:cTn id="130" dur="1" fill="hold">
                                          <p:stCondLst>
                                            <p:cond delay="499"/>
                                          </p:stCondLst>
                                        </p:cTn>
                                        <p:tgtEl>
                                          <p:spTgt spid="50"/>
                                        </p:tgtEl>
                                        <p:attrNameLst>
                                          <p:attrName>style.visibility</p:attrName>
                                        </p:attrNameLst>
                                      </p:cBhvr>
                                      <p:to>
                                        <p:strVal val="hidden"/>
                                      </p:to>
                                    </p:set>
                                  </p:childTnLst>
                                </p:cTn>
                              </p:par>
                              <p:par>
                                <p:cTn id="131" presetID="2" presetClass="exit" presetSubtype="4" fill="hold" grpId="1" nodeType="withEffect">
                                  <p:stCondLst>
                                    <p:cond delay="0"/>
                                  </p:stCondLst>
                                  <p:childTnLst>
                                    <p:anim calcmode="lin" valueType="num">
                                      <p:cBhvr additive="base">
                                        <p:cTn id="132" dur="500"/>
                                        <p:tgtEl>
                                          <p:spTgt spid="52"/>
                                        </p:tgtEl>
                                        <p:attrNameLst>
                                          <p:attrName>ppt_x</p:attrName>
                                        </p:attrNameLst>
                                      </p:cBhvr>
                                      <p:tavLst>
                                        <p:tav tm="0">
                                          <p:val>
                                            <p:strVal val="ppt_x"/>
                                          </p:val>
                                        </p:tav>
                                        <p:tav tm="100000">
                                          <p:val>
                                            <p:strVal val="ppt_x"/>
                                          </p:val>
                                        </p:tav>
                                      </p:tavLst>
                                    </p:anim>
                                    <p:anim calcmode="lin" valueType="num">
                                      <p:cBhvr additive="base">
                                        <p:cTn id="133" dur="500"/>
                                        <p:tgtEl>
                                          <p:spTgt spid="52"/>
                                        </p:tgtEl>
                                        <p:attrNameLst>
                                          <p:attrName>ppt_y</p:attrName>
                                        </p:attrNameLst>
                                      </p:cBhvr>
                                      <p:tavLst>
                                        <p:tav tm="0">
                                          <p:val>
                                            <p:strVal val="ppt_y"/>
                                          </p:val>
                                        </p:tav>
                                        <p:tav tm="100000">
                                          <p:val>
                                            <p:strVal val="1+ppt_h/2"/>
                                          </p:val>
                                        </p:tav>
                                      </p:tavLst>
                                    </p:anim>
                                    <p:set>
                                      <p:cBhvr>
                                        <p:cTn id="134" dur="1" fill="hold">
                                          <p:stCondLst>
                                            <p:cond delay="499"/>
                                          </p:stCondLst>
                                        </p:cTn>
                                        <p:tgtEl>
                                          <p:spTgt spid="52"/>
                                        </p:tgtEl>
                                        <p:attrNameLst>
                                          <p:attrName>style.visibility</p:attrName>
                                        </p:attrNameLst>
                                      </p:cBhvr>
                                      <p:to>
                                        <p:strVal val="hidden"/>
                                      </p:to>
                                    </p:set>
                                  </p:childTnLst>
                                </p:cTn>
                              </p:par>
                              <p:par>
                                <p:cTn id="135" presetID="2" presetClass="exit" presetSubtype="4" fill="hold" grpId="2" nodeType="withEffect">
                                  <p:stCondLst>
                                    <p:cond delay="0"/>
                                  </p:stCondLst>
                                  <p:childTnLst>
                                    <p:anim calcmode="lin" valueType="num">
                                      <p:cBhvr additive="base">
                                        <p:cTn id="136" dur="500"/>
                                        <p:tgtEl>
                                          <p:spTgt spid="53"/>
                                        </p:tgtEl>
                                        <p:attrNameLst>
                                          <p:attrName>ppt_x</p:attrName>
                                        </p:attrNameLst>
                                      </p:cBhvr>
                                      <p:tavLst>
                                        <p:tav tm="0">
                                          <p:val>
                                            <p:strVal val="ppt_x"/>
                                          </p:val>
                                        </p:tav>
                                        <p:tav tm="100000">
                                          <p:val>
                                            <p:strVal val="ppt_x"/>
                                          </p:val>
                                        </p:tav>
                                      </p:tavLst>
                                    </p:anim>
                                    <p:anim calcmode="lin" valueType="num">
                                      <p:cBhvr additive="base">
                                        <p:cTn id="137" dur="500"/>
                                        <p:tgtEl>
                                          <p:spTgt spid="53"/>
                                        </p:tgtEl>
                                        <p:attrNameLst>
                                          <p:attrName>ppt_y</p:attrName>
                                        </p:attrNameLst>
                                      </p:cBhvr>
                                      <p:tavLst>
                                        <p:tav tm="0">
                                          <p:val>
                                            <p:strVal val="ppt_y"/>
                                          </p:val>
                                        </p:tav>
                                        <p:tav tm="100000">
                                          <p:val>
                                            <p:strVal val="1+ppt_h/2"/>
                                          </p:val>
                                        </p:tav>
                                      </p:tavLst>
                                    </p:anim>
                                    <p:set>
                                      <p:cBhvr>
                                        <p:cTn id="138" dur="1" fill="hold">
                                          <p:stCondLst>
                                            <p:cond delay="499"/>
                                          </p:stCondLst>
                                        </p:cTn>
                                        <p:tgtEl>
                                          <p:spTgt spid="53"/>
                                        </p:tgtEl>
                                        <p:attrNameLst>
                                          <p:attrName>style.visibility</p:attrName>
                                        </p:attrNameLst>
                                      </p:cBhvr>
                                      <p:to>
                                        <p:strVal val="hidden"/>
                                      </p:to>
                                    </p:set>
                                  </p:childTnLst>
                                </p:cTn>
                              </p:par>
                              <p:par>
                                <p:cTn id="139" presetID="2" presetClass="exit" presetSubtype="4" fill="hold" grpId="1" nodeType="withEffect">
                                  <p:stCondLst>
                                    <p:cond delay="0"/>
                                  </p:stCondLst>
                                  <p:childTnLst>
                                    <p:anim calcmode="lin" valueType="num">
                                      <p:cBhvr additive="base">
                                        <p:cTn id="140" dur="500"/>
                                        <p:tgtEl>
                                          <p:spTgt spid="54"/>
                                        </p:tgtEl>
                                        <p:attrNameLst>
                                          <p:attrName>ppt_x</p:attrName>
                                        </p:attrNameLst>
                                      </p:cBhvr>
                                      <p:tavLst>
                                        <p:tav tm="0">
                                          <p:val>
                                            <p:strVal val="ppt_x"/>
                                          </p:val>
                                        </p:tav>
                                        <p:tav tm="100000">
                                          <p:val>
                                            <p:strVal val="ppt_x"/>
                                          </p:val>
                                        </p:tav>
                                      </p:tavLst>
                                    </p:anim>
                                    <p:anim calcmode="lin" valueType="num">
                                      <p:cBhvr additive="base">
                                        <p:cTn id="141" dur="500"/>
                                        <p:tgtEl>
                                          <p:spTgt spid="54"/>
                                        </p:tgtEl>
                                        <p:attrNameLst>
                                          <p:attrName>ppt_y</p:attrName>
                                        </p:attrNameLst>
                                      </p:cBhvr>
                                      <p:tavLst>
                                        <p:tav tm="0">
                                          <p:val>
                                            <p:strVal val="ppt_y"/>
                                          </p:val>
                                        </p:tav>
                                        <p:tav tm="100000">
                                          <p:val>
                                            <p:strVal val="1+ppt_h/2"/>
                                          </p:val>
                                        </p:tav>
                                      </p:tavLst>
                                    </p:anim>
                                    <p:set>
                                      <p:cBhvr>
                                        <p:cTn id="142" dur="1" fill="hold">
                                          <p:stCondLst>
                                            <p:cond delay="499"/>
                                          </p:stCondLst>
                                        </p:cTn>
                                        <p:tgtEl>
                                          <p:spTgt spid="54"/>
                                        </p:tgtEl>
                                        <p:attrNameLst>
                                          <p:attrName>style.visibility</p:attrName>
                                        </p:attrNameLst>
                                      </p:cBhvr>
                                      <p:to>
                                        <p:strVal val="hidden"/>
                                      </p:to>
                                    </p:set>
                                  </p:childTnLst>
                                </p:cTn>
                              </p:par>
                              <p:par>
                                <p:cTn id="143" presetID="2" presetClass="exit" presetSubtype="1" fill="hold" grpId="2" nodeType="withEffect">
                                  <p:stCondLst>
                                    <p:cond delay="0"/>
                                  </p:stCondLst>
                                  <p:childTnLst>
                                    <p:anim calcmode="lin" valueType="num">
                                      <p:cBhvr additive="base">
                                        <p:cTn id="144" dur="500"/>
                                        <p:tgtEl>
                                          <p:spTgt spid="49"/>
                                        </p:tgtEl>
                                        <p:attrNameLst>
                                          <p:attrName>ppt_x</p:attrName>
                                        </p:attrNameLst>
                                      </p:cBhvr>
                                      <p:tavLst>
                                        <p:tav tm="0">
                                          <p:val>
                                            <p:strVal val="ppt_x"/>
                                          </p:val>
                                        </p:tav>
                                        <p:tav tm="100000">
                                          <p:val>
                                            <p:strVal val="ppt_x"/>
                                          </p:val>
                                        </p:tav>
                                      </p:tavLst>
                                    </p:anim>
                                    <p:anim calcmode="lin" valueType="num">
                                      <p:cBhvr additive="base">
                                        <p:cTn id="145" dur="500"/>
                                        <p:tgtEl>
                                          <p:spTgt spid="49"/>
                                        </p:tgtEl>
                                        <p:attrNameLst>
                                          <p:attrName>ppt_y</p:attrName>
                                        </p:attrNameLst>
                                      </p:cBhvr>
                                      <p:tavLst>
                                        <p:tav tm="0">
                                          <p:val>
                                            <p:strVal val="ppt_y"/>
                                          </p:val>
                                        </p:tav>
                                        <p:tav tm="100000">
                                          <p:val>
                                            <p:strVal val="0-ppt_h/2"/>
                                          </p:val>
                                        </p:tav>
                                      </p:tavLst>
                                    </p:anim>
                                    <p:set>
                                      <p:cBhvr>
                                        <p:cTn id="146" dur="1" fill="hold">
                                          <p:stCondLst>
                                            <p:cond delay="499"/>
                                          </p:stCondLst>
                                        </p:cTn>
                                        <p:tgtEl>
                                          <p:spTgt spid="49"/>
                                        </p:tgtEl>
                                        <p:attrNameLst>
                                          <p:attrName>style.visibility</p:attrName>
                                        </p:attrNameLst>
                                      </p:cBhvr>
                                      <p:to>
                                        <p:strVal val="hidden"/>
                                      </p:to>
                                    </p:set>
                                  </p:childTnLst>
                                </p:cTn>
                              </p:par>
                              <p:par>
                                <p:cTn id="147" presetID="2" presetClass="exit" presetSubtype="1" fill="hold" grpId="1" nodeType="withEffect">
                                  <p:stCondLst>
                                    <p:cond delay="0"/>
                                  </p:stCondLst>
                                  <p:childTnLst>
                                    <p:anim calcmode="lin" valueType="num">
                                      <p:cBhvr additive="base">
                                        <p:cTn id="148" dur="500"/>
                                        <p:tgtEl>
                                          <p:spTgt spid="51"/>
                                        </p:tgtEl>
                                        <p:attrNameLst>
                                          <p:attrName>ppt_x</p:attrName>
                                        </p:attrNameLst>
                                      </p:cBhvr>
                                      <p:tavLst>
                                        <p:tav tm="0">
                                          <p:val>
                                            <p:strVal val="ppt_x"/>
                                          </p:val>
                                        </p:tav>
                                        <p:tav tm="100000">
                                          <p:val>
                                            <p:strVal val="ppt_x"/>
                                          </p:val>
                                        </p:tav>
                                      </p:tavLst>
                                    </p:anim>
                                    <p:anim calcmode="lin" valueType="num">
                                      <p:cBhvr additive="base">
                                        <p:cTn id="149" dur="500"/>
                                        <p:tgtEl>
                                          <p:spTgt spid="51"/>
                                        </p:tgtEl>
                                        <p:attrNameLst>
                                          <p:attrName>ppt_y</p:attrName>
                                        </p:attrNameLst>
                                      </p:cBhvr>
                                      <p:tavLst>
                                        <p:tav tm="0">
                                          <p:val>
                                            <p:strVal val="ppt_y"/>
                                          </p:val>
                                        </p:tav>
                                        <p:tav tm="100000">
                                          <p:val>
                                            <p:strVal val="0-ppt_h/2"/>
                                          </p:val>
                                        </p:tav>
                                      </p:tavLst>
                                    </p:anim>
                                    <p:set>
                                      <p:cBhvr>
                                        <p:cTn id="150" dur="1" fill="hold">
                                          <p:stCondLst>
                                            <p:cond delay="499"/>
                                          </p:stCondLst>
                                        </p:cTn>
                                        <p:tgtEl>
                                          <p:spTgt spid="51"/>
                                        </p:tgtEl>
                                        <p:attrNameLst>
                                          <p:attrName>style.visibility</p:attrName>
                                        </p:attrNameLst>
                                      </p:cBhvr>
                                      <p:to>
                                        <p:strVal val="hidden"/>
                                      </p:to>
                                    </p:set>
                                  </p:childTnLst>
                                </p:cTn>
                              </p:par>
                              <p:par>
                                <p:cTn id="151" presetID="2" presetClass="exit" presetSubtype="1" fill="hold" grpId="2" nodeType="withEffect">
                                  <p:stCondLst>
                                    <p:cond delay="0"/>
                                  </p:stCondLst>
                                  <p:childTnLst>
                                    <p:anim calcmode="lin" valueType="num">
                                      <p:cBhvr additive="base">
                                        <p:cTn id="152" dur="500"/>
                                        <p:tgtEl>
                                          <p:spTgt spid="55"/>
                                        </p:tgtEl>
                                        <p:attrNameLst>
                                          <p:attrName>ppt_x</p:attrName>
                                        </p:attrNameLst>
                                      </p:cBhvr>
                                      <p:tavLst>
                                        <p:tav tm="0">
                                          <p:val>
                                            <p:strVal val="ppt_x"/>
                                          </p:val>
                                        </p:tav>
                                        <p:tav tm="100000">
                                          <p:val>
                                            <p:strVal val="ppt_x"/>
                                          </p:val>
                                        </p:tav>
                                      </p:tavLst>
                                    </p:anim>
                                    <p:anim calcmode="lin" valueType="num">
                                      <p:cBhvr additive="base">
                                        <p:cTn id="153" dur="500"/>
                                        <p:tgtEl>
                                          <p:spTgt spid="55"/>
                                        </p:tgtEl>
                                        <p:attrNameLst>
                                          <p:attrName>ppt_y</p:attrName>
                                        </p:attrNameLst>
                                      </p:cBhvr>
                                      <p:tavLst>
                                        <p:tav tm="0">
                                          <p:val>
                                            <p:strVal val="ppt_y"/>
                                          </p:val>
                                        </p:tav>
                                        <p:tav tm="100000">
                                          <p:val>
                                            <p:strVal val="0-ppt_h/2"/>
                                          </p:val>
                                        </p:tav>
                                      </p:tavLst>
                                    </p:anim>
                                    <p:set>
                                      <p:cBhvr>
                                        <p:cTn id="154" dur="1" fill="hold">
                                          <p:stCondLst>
                                            <p:cond delay="499"/>
                                          </p:stCondLst>
                                        </p:cTn>
                                        <p:tgtEl>
                                          <p:spTgt spid="55"/>
                                        </p:tgtEl>
                                        <p:attrNameLst>
                                          <p:attrName>style.visibility</p:attrName>
                                        </p:attrNameLst>
                                      </p:cBhvr>
                                      <p:to>
                                        <p:strVal val="hidden"/>
                                      </p:to>
                                    </p:set>
                                  </p:childTnLst>
                                </p:cTn>
                              </p:par>
                              <p:par>
                                <p:cTn id="155" presetID="2" presetClass="exit" presetSubtype="1" fill="hold" grpId="1" nodeType="withEffect">
                                  <p:stCondLst>
                                    <p:cond delay="0"/>
                                  </p:stCondLst>
                                  <p:childTnLst>
                                    <p:anim calcmode="lin" valueType="num">
                                      <p:cBhvr additive="base">
                                        <p:cTn id="156" dur="500"/>
                                        <p:tgtEl>
                                          <p:spTgt spid="56"/>
                                        </p:tgtEl>
                                        <p:attrNameLst>
                                          <p:attrName>ppt_x</p:attrName>
                                        </p:attrNameLst>
                                      </p:cBhvr>
                                      <p:tavLst>
                                        <p:tav tm="0">
                                          <p:val>
                                            <p:strVal val="ppt_x"/>
                                          </p:val>
                                        </p:tav>
                                        <p:tav tm="100000">
                                          <p:val>
                                            <p:strVal val="ppt_x"/>
                                          </p:val>
                                        </p:tav>
                                      </p:tavLst>
                                    </p:anim>
                                    <p:anim calcmode="lin" valueType="num">
                                      <p:cBhvr additive="base">
                                        <p:cTn id="157" dur="500"/>
                                        <p:tgtEl>
                                          <p:spTgt spid="56"/>
                                        </p:tgtEl>
                                        <p:attrNameLst>
                                          <p:attrName>ppt_y</p:attrName>
                                        </p:attrNameLst>
                                      </p:cBhvr>
                                      <p:tavLst>
                                        <p:tav tm="0">
                                          <p:val>
                                            <p:strVal val="ppt_y"/>
                                          </p:val>
                                        </p:tav>
                                        <p:tav tm="100000">
                                          <p:val>
                                            <p:strVal val="0-ppt_h/2"/>
                                          </p:val>
                                        </p:tav>
                                      </p:tavLst>
                                    </p:anim>
                                    <p:set>
                                      <p:cBhvr>
                                        <p:cTn id="158" dur="1" fill="hold">
                                          <p:stCondLst>
                                            <p:cond delay="499"/>
                                          </p:stCondLst>
                                        </p:cTn>
                                        <p:tgtEl>
                                          <p:spTgt spid="5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7" grpId="0" animBg="1"/>
      <p:bldP spid="27" grpId="1" animBg="1"/>
      <p:bldP spid="49" grpId="0" animBg="1"/>
      <p:bldP spid="49" grpId="1" animBg="1"/>
      <p:bldP spid="49" grpId="2" animBg="1"/>
      <p:bldP spid="50" grpId="0" animBg="1"/>
      <p:bldP spid="50" grpId="1" animBg="1"/>
      <p:bldP spid="50" grpId="2" animBg="1"/>
      <p:bldP spid="51" grpId="0"/>
      <p:bldP spid="51" grpId="1"/>
      <p:bldP spid="52" grpId="0"/>
      <p:bldP spid="52" grpId="1"/>
      <p:bldP spid="53" grpId="0" animBg="1"/>
      <p:bldP spid="53" grpId="1" animBg="1"/>
      <p:bldP spid="53" grpId="2" animBg="1"/>
      <p:bldP spid="54" grpId="0"/>
      <p:bldP spid="54" grpId="1"/>
      <p:bldP spid="55" grpId="0" animBg="1"/>
      <p:bldP spid="55" grpId="1" animBg="1"/>
      <p:bldP spid="55" grpId="2" animBg="1"/>
      <p:bldP spid="56" grpId="0"/>
      <p:bldP spid="56"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dirty="0">
                <a:latin typeface="方正毡笔黑简体" panose="03000509000000000000" pitchFamily="65" charset="-122"/>
                <a:ea typeface="方正毡笔黑简体" panose="03000509000000000000" pitchFamily="65" charset="-122"/>
              </a:rPr>
              <a:t>在此输入您的标题内容</a:t>
            </a:r>
          </a:p>
        </p:txBody>
      </p:sp>
      <p:sp>
        <p:nvSpPr>
          <p:cNvPr id="20" name="Freeform 5"/>
          <p:cNvSpPr/>
          <p:nvPr/>
        </p:nvSpPr>
        <p:spPr bwMode="auto">
          <a:xfrm rot="5400000">
            <a:off x="415925" y="1698625"/>
            <a:ext cx="2878138" cy="2338388"/>
          </a:xfrm>
          <a:custGeom>
            <a:avLst/>
            <a:gdLst>
              <a:gd name="T0" fmla="*/ 3697717 w 2676"/>
              <a:gd name="T1" fmla="*/ 0 h 920"/>
              <a:gd name="T2" fmla="*/ 63269 w 2676"/>
              <a:gd name="T3" fmla="*/ 0 h 920"/>
              <a:gd name="T4" fmla="*/ 0 w 2676"/>
              <a:gd name="T5" fmla="*/ 124541 h 920"/>
              <a:gd name="T6" fmla="*/ 0 w 2676"/>
              <a:gd name="T7" fmla="*/ 852411 h 920"/>
              <a:gd name="T8" fmla="*/ 220738 w 2676"/>
              <a:gd name="T9" fmla="*/ 852411 h 920"/>
              <a:gd name="T10" fmla="*/ 220738 w 2676"/>
              <a:gd name="T11" fmla="*/ 359784 h 920"/>
              <a:gd name="T12" fmla="*/ 684710 w 2676"/>
              <a:gd name="T13" fmla="*/ 1273082 h 920"/>
              <a:gd name="T14" fmla="*/ 222144 w 2676"/>
              <a:gd name="T15" fmla="*/ 2183612 h 920"/>
              <a:gd name="T16" fmla="*/ 222144 w 2676"/>
              <a:gd name="T17" fmla="*/ 1690984 h 920"/>
              <a:gd name="T18" fmla="*/ 0 w 2676"/>
              <a:gd name="T19" fmla="*/ 1690984 h 920"/>
              <a:gd name="T20" fmla="*/ 0 w 2676"/>
              <a:gd name="T21" fmla="*/ 2418855 h 920"/>
              <a:gd name="T22" fmla="*/ 63269 w 2676"/>
              <a:gd name="T23" fmla="*/ 2546163 h 920"/>
              <a:gd name="T24" fmla="*/ 3697717 w 2676"/>
              <a:gd name="T25" fmla="*/ 2546163 h 920"/>
              <a:gd name="T26" fmla="*/ 3762392 w 2676"/>
              <a:gd name="T27" fmla="*/ 2418855 h 920"/>
              <a:gd name="T28" fmla="*/ 3762392 w 2676"/>
              <a:gd name="T29" fmla="*/ 124541 h 920"/>
              <a:gd name="T30" fmla="*/ 3697717 w 2676"/>
              <a:gd name="T31" fmla="*/ 0 h 9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676" h="920">
                <a:moveTo>
                  <a:pt x="2630" y="0"/>
                </a:moveTo>
                <a:cubicBezTo>
                  <a:pt x="45" y="0"/>
                  <a:pt x="45" y="0"/>
                  <a:pt x="45" y="0"/>
                </a:cubicBezTo>
                <a:cubicBezTo>
                  <a:pt x="20" y="0"/>
                  <a:pt x="0" y="20"/>
                  <a:pt x="0" y="45"/>
                </a:cubicBezTo>
                <a:cubicBezTo>
                  <a:pt x="0" y="308"/>
                  <a:pt x="0" y="308"/>
                  <a:pt x="0" y="308"/>
                </a:cubicBezTo>
                <a:cubicBezTo>
                  <a:pt x="157" y="308"/>
                  <a:pt x="157" y="308"/>
                  <a:pt x="157" y="308"/>
                </a:cubicBezTo>
                <a:cubicBezTo>
                  <a:pt x="157" y="130"/>
                  <a:pt x="157" y="130"/>
                  <a:pt x="157" y="130"/>
                </a:cubicBezTo>
                <a:cubicBezTo>
                  <a:pt x="487" y="460"/>
                  <a:pt x="487" y="460"/>
                  <a:pt x="487" y="460"/>
                </a:cubicBezTo>
                <a:cubicBezTo>
                  <a:pt x="158" y="789"/>
                  <a:pt x="158" y="789"/>
                  <a:pt x="158" y="789"/>
                </a:cubicBezTo>
                <a:cubicBezTo>
                  <a:pt x="158" y="611"/>
                  <a:pt x="158" y="611"/>
                  <a:pt x="158" y="611"/>
                </a:cubicBezTo>
                <a:cubicBezTo>
                  <a:pt x="0" y="611"/>
                  <a:pt x="0" y="611"/>
                  <a:pt x="0" y="611"/>
                </a:cubicBezTo>
                <a:cubicBezTo>
                  <a:pt x="0" y="874"/>
                  <a:pt x="0" y="874"/>
                  <a:pt x="0" y="874"/>
                </a:cubicBezTo>
                <a:cubicBezTo>
                  <a:pt x="0" y="899"/>
                  <a:pt x="20" y="920"/>
                  <a:pt x="45" y="920"/>
                </a:cubicBezTo>
                <a:cubicBezTo>
                  <a:pt x="2630" y="920"/>
                  <a:pt x="2630" y="920"/>
                  <a:pt x="2630" y="920"/>
                </a:cubicBezTo>
                <a:cubicBezTo>
                  <a:pt x="2656" y="920"/>
                  <a:pt x="2676" y="899"/>
                  <a:pt x="2676" y="874"/>
                </a:cubicBezTo>
                <a:cubicBezTo>
                  <a:pt x="2676" y="45"/>
                  <a:pt x="2676" y="45"/>
                  <a:pt x="2676" y="45"/>
                </a:cubicBezTo>
                <a:cubicBezTo>
                  <a:pt x="2676" y="20"/>
                  <a:pt x="2656" y="0"/>
                  <a:pt x="2630" y="0"/>
                </a:cubicBezTo>
                <a:close/>
              </a:path>
            </a:pathLst>
          </a:cu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2700000" scaled="1"/>
            <a:tileRect/>
          </a:gradFill>
          <a:ln>
            <a:noFill/>
          </a:ln>
        </p:spPr>
        <p:txBody>
          <a:bodyPr wrap="none" anchor="ctr"/>
          <a:lstStyle/>
          <a:p>
            <a:endParaRPr lang="zh-CN" altLang="en-US"/>
          </a:p>
        </p:txBody>
      </p:sp>
      <p:sp>
        <p:nvSpPr>
          <p:cNvPr id="22" name="Freeform 6"/>
          <p:cNvSpPr/>
          <p:nvPr/>
        </p:nvSpPr>
        <p:spPr bwMode="auto">
          <a:xfrm rot="5400000">
            <a:off x="3171825" y="1698625"/>
            <a:ext cx="2878138" cy="2338388"/>
          </a:xfrm>
          <a:custGeom>
            <a:avLst/>
            <a:gdLst>
              <a:gd name="T0" fmla="*/ 3697717 w 2676"/>
              <a:gd name="T1" fmla="*/ 0 h 920"/>
              <a:gd name="T2" fmla="*/ 63269 w 2676"/>
              <a:gd name="T3" fmla="*/ 0 h 920"/>
              <a:gd name="T4" fmla="*/ 0 w 2676"/>
              <a:gd name="T5" fmla="*/ 124541 h 920"/>
              <a:gd name="T6" fmla="*/ 0 w 2676"/>
              <a:gd name="T7" fmla="*/ 852411 h 920"/>
              <a:gd name="T8" fmla="*/ 220738 w 2676"/>
              <a:gd name="T9" fmla="*/ 852411 h 920"/>
              <a:gd name="T10" fmla="*/ 220738 w 2676"/>
              <a:gd name="T11" fmla="*/ 359784 h 920"/>
              <a:gd name="T12" fmla="*/ 684710 w 2676"/>
              <a:gd name="T13" fmla="*/ 1273082 h 920"/>
              <a:gd name="T14" fmla="*/ 222144 w 2676"/>
              <a:gd name="T15" fmla="*/ 2183612 h 920"/>
              <a:gd name="T16" fmla="*/ 222144 w 2676"/>
              <a:gd name="T17" fmla="*/ 1690984 h 920"/>
              <a:gd name="T18" fmla="*/ 0 w 2676"/>
              <a:gd name="T19" fmla="*/ 1690984 h 920"/>
              <a:gd name="T20" fmla="*/ 0 w 2676"/>
              <a:gd name="T21" fmla="*/ 2418855 h 920"/>
              <a:gd name="T22" fmla="*/ 63269 w 2676"/>
              <a:gd name="T23" fmla="*/ 2546163 h 920"/>
              <a:gd name="T24" fmla="*/ 3697717 w 2676"/>
              <a:gd name="T25" fmla="*/ 2546163 h 920"/>
              <a:gd name="T26" fmla="*/ 3762392 w 2676"/>
              <a:gd name="T27" fmla="*/ 2418855 h 920"/>
              <a:gd name="T28" fmla="*/ 3762392 w 2676"/>
              <a:gd name="T29" fmla="*/ 124541 h 920"/>
              <a:gd name="T30" fmla="*/ 3697717 w 2676"/>
              <a:gd name="T31" fmla="*/ 0 h 9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676" h="920">
                <a:moveTo>
                  <a:pt x="2630" y="0"/>
                </a:moveTo>
                <a:cubicBezTo>
                  <a:pt x="45" y="0"/>
                  <a:pt x="45" y="0"/>
                  <a:pt x="45" y="0"/>
                </a:cubicBezTo>
                <a:cubicBezTo>
                  <a:pt x="20" y="0"/>
                  <a:pt x="0" y="20"/>
                  <a:pt x="0" y="45"/>
                </a:cubicBezTo>
                <a:cubicBezTo>
                  <a:pt x="0" y="308"/>
                  <a:pt x="0" y="308"/>
                  <a:pt x="0" y="308"/>
                </a:cubicBezTo>
                <a:cubicBezTo>
                  <a:pt x="157" y="308"/>
                  <a:pt x="157" y="308"/>
                  <a:pt x="157" y="308"/>
                </a:cubicBezTo>
                <a:cubicBezTo>
                  <a:pt x="157" y="130"/>
                  <a:pt x="157" y="130"/>
                  <a:pt x="157" y="130"/>
                </a:cubicBezTo>
                <a:cubicBezTo>
                  <a:pt x="487" y="460"/>
                  <a:pt x="487" y="460"/>
                  <a:pt x="487" y="460"/>
                </a:cubicBezTo>
                <a:cubicBezTo>
                  <a:pt x="158" y="789"/>
                  <a:pt x="158" y="789"/>
                  <a:pt x="158" y="789"/>
                </a:cubicBezTo>
                <a:cubicBezTo>
                  <a:pt x="158" y="611"/>
                  <a:pt x="158" y="611"/>
                  <a:pt x="158" y="611"/>
                </a:cubicBezTo>
                <a:cubicBezTo>
                  <a:pt x="0" y="611"/>
                  <a:pt x="0" y="611"/>
                  <a:pt x="0" y="611"/>
                </a:cubicBezTo>
                <a:cubicBezTo>
                  <a:pt x="0" y="874"/>
                  <a:pt x="0" y="874"/>
                  <a:pt x="0" y="874"/>
                </a:cubicBezTo>
                <a:cubicBezTo>
                  <a:pt x="0" y="899"/>
                  <a:pt x="20" y="920"/>
                  <a:pt x="45" y="920"/>
                </a:cubicBezTo>
                <a:cubicBezTo>
                  <a:pt x="2630" y="920"/>
                  <a:pt x="2630" y="920"/>
                  <a:pt x="2630" y="920"/>
                </a:cubicBezTo>
                <a:cubicBezTo>
                  <a:pt x="2656" y="920"/>
                  <a:pt x="2676" y="899"/>
                  <a:pt x="2676" y="874"/>
                </a:cubicBezTo>
                <a:cubicBezTo>
                  <a:pt x="2676" y="45"/>
                  <a:pt x="2676" y="45"/>
                  <a:pt x="2676" y="45"/>
                </a:cubicBezTo>
                <a:cubicBezTo>
                  <a:pt x="2676" y="20"/>
                  <a:pt x="2656" y="0"/>
                  <a:pt x="2630" y="0"/>
                </a:cubicBezTo>
                <a:close/>
              </a:path>
            </a:pathLst>
          </a:custGeom>
          <a:gradFill rotWithShape="1">
            <a:gsLst>
              <a:gs pos="0">
                <a:srgbClr val="FFFFFF"/>
              </a:gs>
              <a:gs pos="100000">
                <a:srgbClr val="E5E5E5"/>
              </a:gs>
            </a:gsLst>
            <a:lin ang="18900000" scaled="1"/>
          </a:gradFill>
          <a:ln w="9525" algn="ctr">
            <a:solidFill>
              <a:srgbClr val="B2B2B2"/>
            </a:solidFill>
            <a:round/>
          </a:ln>
        </p:spPr>
        <p:txBody>
          <a:bodyPr wrap="none" anchor="ctr"/>
          <a:lstStyle/>
          <a:p>
            <a:endParaRPr lang="zh-CN" altLang="en-US"/>
          </a:p>
        </p:txBody>
      </p:sp>
      <p:sp>
        <p:nvSpPr>
          <p:cNvPr id="23" name="Freeform 7"/>
          <p:cNvSpPr/>
          <p:nvPr/>
        </p:nvSpPr>
        <p:spPr bwMode="auto">
          <a:xfrm rot="5400000">
            <a:off x="5926138" y="1698625"/>
            <a:ext cx="2878138" cy="2338387"/>
          </a:xfrm>
          <a:custGeom>
            <a:avLst/>
            <a:gdLst>
              <a:gd name="T0" fmla="*/ 3697717 w 2676"/>
              <a:gd name="T1" fmla="*/ 0 h 920"/>
              <a:gd name="T2" fmla="*/ 63269 w 2676"/>
              <a:gd name="T3" fmla="*/ 0 h 920"/>
              <a:gd name="T4" fmla="*/ 0 w 2676"/>
              <a:gd name="T5" fmla="*/ 124541 h 920"/>
              <a:gd name="T6" fmla="*/ 0 w 2676"/>
              <a:gd name="T7" fmla="*/ 852411 h 920"/>
              <a:gd name="T8" fmla="*/ 220738 w 2676"/>
              <a:gd name="T9" fmla="*/ 852411 h 920"/>
              <a:gd name="T10" fmla="*/ 220738 w 2676"/>
              <a:gd name="T11" fmla="*/ 359784 h 920"/>
              <a:gd name="T12" fmla="*/ 684710 w 2676"/>
              <a:gd name="T13" fmla="*/ 1273082 h 920"/>
              <a:gd name="T14" fmla="*/ 222144 w 2676"/>
              <a:gd name="T15" fmla="*/ 2183612 h 920"/>
              <a:gd name="T16" fmla="*/ 222144 w 2676"/>
              <a:gd name="T17" fmla="*/ 1690984 h 920"/>
              <a:gd name="T18" fmla="*/ 0 w 2676"/>
              <a:gd name="T19" fmla="*/ 1690984 h 920"/>
              <a:gd name="T20" fmla="*/ 0 w 2676"/>
              <a:gd name="T21" fmla="*/ 2418855 h 920"/>
              <a:gd name="T22" fmla="*/ 63269 w 2676"/>
              <a:gd name="T23" fmla="*/ 2546163 h 920"/>
              <a:gd name="T24" fmla="*/ 3697717 w 2676"/>
              <a:gd name="T25" fmla="*/ 2546163 h 920"/>
              <a:gd name="T26" fmla="*/ 3762392 w 2676"/>
              <a:gd name="T27" fmla="*/ 2418855 h 920"/>
              <a:gd name="T28" fmla="*/ 3762392 w 2676"/>
              <a:gd name="T29" fmla="*/ 124541 h 920"/>
              <a:gd name="T30" fmla="*/ 3697717 w 2676"/>
              <a:gd name="T31" fmla="*/ 0 h 9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676" h="920">
                <a:moveTo>
                  <a:pt x="2630" y="0"/>
                </a:moveTo>
                <a:cubicBezTo>
                  <a:pt x="45" y="0"/>
                  <a:pt x="45" y="0"/>
                  <a:pt x="45" y="0"/>
                </a:cubicBezTo>
                <a:cubicBezTo>
                  <a:pt x="20" y="0"/>
                  <a:pt x="0" y="20"/>
                  <a:pt x="0" y="45"/>
                </a:cubicBezTo>
                <a:cubicBezTo>
                  <a:pt x="0" y="308"/>
                  <a:pt x="0" y="308"/>
                  <a:pt x="0" y="308"/>
                </a:cubicBezTo>
                <a:cubicBezTo>
                  <a:pt x="157" y="308"/>
                  <a:pt x="157" y="308"/>
                  <a:pt x="157" y="308"/>
                </a:cubicBezTo>
                <a:cubicBezTo>
                  <a:pt x="157" y="130"/>
                  <a:pt x="157" y="130"/>
                  <a:pt x="157" y="130"/>
                </a:cubicBezTo>
                <a:cubicBezTo>
                  <a:pt x="487" y="460"/>
                  <a:pt x="487" y="460"/>
                  <a:pt x="487" y="460"/>
                </a:cubicBezTo>
                <a:cubicBezTo>
                  <a:pt x="158" y="789"/>
                  <a:pt x="158" y="789"/>
                  <a:pt x="158" y="789"/>
                </a:cubicBezTo>
                <a:cubicBezTo>
                  <a:pt x="158" y="611"/>
                  <a:pt x="158" y="611"/>
                  <a:pt x="158" y="611"/>
                </a:cubicBezTo>
                <a:cubicBezTo>
                  <a:pt x="0" y="611"/>
                  <a:pt x="0" y="611"/>
                  <a:pt x="0" y="611"/>
                </a:cubicBezTo>
                <a:cubicBezTo>
                  <a:pt x="0" y="874"/>
                  <a:pt x="0" y="874"/>
                  <a:pt x="0" y="874"/>
                </a:cubicBezTo>
                <a:cubicBezTo>
                  <a:pt x="0" y="899"/>
                  <a:pt x="20" y="920"/>
                  <a:pt x="45" y="920"/>
                </a:cubicBezTo>
                <a:cubicBezTo>
                  <a:pt x="2630" y="920"/>
                  <a:pt x="2630" y="920"/>
                  <a:pt x="2630" y="920"/>
                </a:cubicBezTo>
                <a:cubicBezTo>
                  <a:pt x="2656" y="920"/>
                  <a:pt x="2676" y="899"/>
                  <a:pt x="2676" y="874"/>
                </a:cubicBezTo>
                <a:cubicBezTo>
                  <a:pt x="2676" y="45"/>
                  <a:pt x="2676" y="45"/>
                  <a:pt x="2676" y="45"/>
                </a:cubicBezTo>
                <a:cubicBezTo>
                  <a:pt x="2676" y="20"/>
                  <a:pt x="2656" y="0"/>
                  <a:pt x="2630" y="0"/>
                </a:cubicBezTo>
                <a:close/>
              </a:path>
            </a:pathLst>
          </a:custGeom>
          <a:gradFill rotWithShape="1">
            <a:gsLst>
              <a:gs pos="0">
                <a:srgbClr val="FFFFFF"/>
              </a:gs>
              <a:gs pos="100000">
                <a:srgbClr val="E5E5E5"/>
              </a:gs>
            </a:gsLst>
            <a:lin ang="18900000" scaled="1"/>
          </a:gradFill>
          <a:ln w="9525" algn="ctr">
            <a:solidFill>
              <a:srgbClr val="B2B2B2"/>
            </a:solidFill>
            <a:round/>
          </a:ln>
        </p:spPr>
        <p:txBody>
          <a:bodyPr wrap="none" anchor="ctr"/>
          <a:lstStyle/>
          <a:p>
            <a:endParaRPr lang="zh-CN" altLang="en-US"/>
          </a:p>
        </p:txBody>
      </p:sp>
      <p:sp>
        <p:nvSpPr>
          <p:cNvPr id="24" name="WordArt 8"/>
          <p:cNvSpPr>
            <a:spLocks noChangeArrowheads="1" noChangeShapeType="1" noTextEdit="1"/>
          </p:cNvSpPr>
          <p:nvPr/>
        </p:nvSpPr>
        <p:spPr bwMode="auto">
          <a:xfrm>
            <a:off x="1709738" y="1333500"/>
            <a:ext cx="211137" cy="317500"/>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r>
              <a:rPr lang="en-US" altLang="zh-CN" sz="3600" b="1" kern="10" dirty="0">
                <a:solidFill>
                  <a:srgbClr val="FF0000"/>
                </a:solidFill>
                <a:latin typeface="Arial" panose="020B0604020202020204"/>
                <a:cs typeface="Arial" panose="020B0604020202020204"/>
              </a:rPr>
              <a:t>1</a:t>
            </a:r>
            <a:endParaRPr lang="zh-CN" altLang="en-US" sz="3600" b="1" kern="10" dirty="0">
              <a:solidFill>
                <a:srgbClr val="FF0000"/>
              </a:solidFill>
              <a:latin typeface="Arial" panose="020B0604020202020204"/>
              <a:cs typeface="Arial" panose="020B0604020202020204"/>
            </a:endParaRPr>
          </a:p>
        </p:txBody>
      </p:sp>
      <p:sp>
        <p:nvSpPr>
          <p:cNvPr id="25" name="WordArt 9"/>
          <p:cNvSpPr>
            <a:spLocks noChangeArrowheads="1" noChangeShapeType="1" noTextEdit="1"/>
          </p:cNvSpPr>
          <p:nvPr/>
        </p:nvSpPr>
        <p:spPr bwMode="auto">
          <a:xfrm>
            <a:off x="4460875" y="1333500"/>
            <a:ext cx="298450" cy="317500"/>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r>
              <a:rPr lang="en-US" altLang="zh-CN" sz="3600" b="1" kern="10">
                <a:solidFill>
                  <a:srgbClr val="A6A6A6"/>
                </a:solidFill>
                <a:latin typeface="Arial" panose="020B0604020202020204"/>
                <a:cs typeface="Arial" panose="020B0604020202020204"/>
              </a:rPr>
              <a:t>2</a:t>
            </a:r>
            <a:endParaRPr lang="zh-CN" altLang="en-US" sz="3600" b="1" kern="10">
              <a:solidFill>
                <a:srgbClr val="A6A6A6"/>
              </a:solidFill>
              <a:latin typeface="Arial" panose="020B0604020202020204"/>
              <a:cs typeface="Arial" panose="020B0604020202020204"/>
            </a:endParaRPr>
          </a:p>
        </p:txBody>
      </p:sp>
      <p:sp>
        <p:nvSpPr>
          <p:cNvPr id="26" name="WordArt 10"/>
          <p:cNvSpPr>
            <a:spLocks noChangeArrowheads="1" noChangeShapeType="1" noTextEdit="1"/>
          </p:cNvSpPr>
          <p:nvPr/>
        </p:nvSpPr>
        <p:spPr bwMode="auto">
          <a:xfrm>
            <a:off x="7215188" y="1333500"/>
            <a:ext cx="300037" cy="317500"/>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r>
              <a:rPr lang="en-US" altLang="zh-CN" sz="3600" b="1" kern="10">
                <a:solidFill>
                  <a:srgbClr val="A6A6A6"/>
                </a:solidFill>
                <a:latin typeface="Arial" panose="020B0604020202020204"/>
                <a:cs typeface="Arial" panose="020B0604020202020204"/>
              </a:rPr>
              <a:t>3</a:t>
            </a:r>
            <a:endParaRPr lang="zh-CN" altLang="en-US" sz="3600" b="1" kern="10">
              <a:solidFill>
                <a:srgbClr val="A6A6A6"/>
              </a:solidFill>
              <a:latin typeface="Arial" panose="020B0604020202020204"/>
              <a:cs typeface="Arial" panose="020B0604020202020204"/>
            </a:endParaRPr>
          </a:p>
        </p:txBody>
      </p:sp>
      <p:sp>
        <p:nvSpPr>
          <p:cNvPr id="27" name="Rectangle 11"/>
          <p:cNvSpPr>
            <a:spLocks noChangeArrowheads="1"/>
          </p:cNvSpPr>
          <p:nvPr/>
        </p:nvSpPr>
        <p:spPr bwMode="auto">
          <a:xfrm>
            <a:off x="858838" y="2398713"/>
            <a:ext cx="1992312" cy="1069975"/>
          </a:xfrm>
          <a:prstGeom prst="rect">
            <a:avLst/>
          </a:prstGeom>
          <a:noFill/>
          <a:ln>
            <a:noFill/>
          </a:ln>
          <a:effectLst/>
          <a:extLst>
            <a:ext uri="{909E8E84-426E-40DD-AFC4-6F175D3DCCD1}">
              <a14:hiddenFill xmlns:a14="http://schemas.microsoft.com/office/drawing/2010/main">
                <a:gradFill rotWithShape="1">
                  <a:gsLst>
                    <a:gs pos="0">
                      <a:srgbClr val="DDDDDD"/>
                    </a:gs>
                    <a:gs pos="100000">
                      <a:srgbClr val="FFFFFF"/>
                    </a:gs>
                  </a:gsLst>
                  <a:lin ang="5400000" scaled="1"/>
                </a:gradFill>
              </a14:hiddenFill>
            </a:ext>
            <a:ext uri="{91240B29-F687-4F45-9708-019B960494DF}">
              <a14:hiddenLine xmlns:a14="http://schemas.microsoft.com/office/drawing/2010/main" w="9525">
                <a:solidFill>
                  <a:srgbClr val="007EE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spcBef>
                <a:spcPct val="50000"/>
              </a:spcBef>
              <a:buClrTx/>
              <a:buSzTx/>
            </a:pPr>
            <a:r>
              <a:rPr lang="zh-CN" altLang="en-US" sz="1600" b="1">
                <a:solidFill>
                  <a:srgbClr val="FFFFFF"/>
                </a:solidFill>
                <a:latin typeface="微软雅黑" panose="020B0503020204020204" pitchFamily="34" charset="-122"/>
              </a:rPr>
              <a:t>单击此处添加文字</a:t>
            </a:r>
          </a:p>
          <a:p>
            <a:pPr algn="ctr" eaLnBrk="1" hangingPunct="1">
              <a:spcBef>
                <a:spcPct val="50000"/>
              </a:spcBef>
              <a:buClrTx/>
              <a:buSzTx/>
            </a:pPr>
            <a:r>
              <a:rPr lang="zh-CN" altLang="en-US" sz="1600" b="1">
                <a:solidFill>
                  <a:srgbClr val="FFFFFF"/>
                </a:solidFill>
                <a:latin typeface="微软雅黑" panose="020B0503020204020204" pitchFamily="34" charset="-122"/>
              </a:rPr>
              <a:t>单击此处添加文字</a:t>
            </a:r>
          </a:p>
          <a:p>
            <a:pPr algn="ctr" eaLnBrk="1" hangingPunct="1">
              <a:spcBef>
                <a:spcPct val="50000"/>
              </a:spcBef>
              <a:buClrTx/>
              <a:buSzTx/>
            </a:pPr>
            <a:r>
              <a:rPr lang="zh-CN" altLang="en-US" sz="1600" b="1">
                <a:solidFill>
                  <a:srgbClr val="FFFFFF"/>
                </a:solidFill>
                <a:latin typeface="微软雅黑" panose="020B0503020204020204" pitchFamily="34" charset="-122"/>
              </a:rPr>
              <a:t>单击此处添加文字</a:t>
            </a:r>
          </a:p>
        </p:txBody>
      </p:sp>
      <p:sp>
        <p:nvSpPr>
          <p:cNvPr id="28" name="Rectangle 12"/>
          <p:cNvSpPr>
            <a:spLocks noChangeArrowheads="1"/>
          </p:cNvSpPr>
          <p:nvPr/>
        </p:nvSpPr>
        <p:spPr bwMode="auto">
          <a:xfrm>
            <a:off x="3614738" y="2398713"/>
            <a:ext cx="1992312" cy="1069975"/>
          </a:xfrm>
          <a:prstGeom prst="rect">
            <a:avLst/>
          </a:prstGeom>
          <a:noFill/>
          <a:ln>
            <a:noFill/>
          </a:ln>
          <a:effectLst/>
          <a:extLst>
            <a:ext uri="{909E8E84-426E-40DD-AFC4-6F175D3DCCD1}">
              <a14:hiddenFill xmlns:a14="http://schemas.microsoft.com/office/drawing/2010/main">
                <a:gradFill rotWithShape="1">
                  <a:gsLst>
                    <a:gs pos="0">
                      <a:srgbClr val="DDDDDD"/>
                    </a:gs>
                    <a:gs pos="100000">
                      <a:schemeClr val="bg1"/>
                    </a:gs>
                  </a:gsLst>
                  <a:lin ang="5400000" scaled="1"/>
                </a:gra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spcBef>
                <a:spcPct val="50000"/>
              </a:spcBef>
              <a:buClrTx/>
              <a:buSzTx/>
            </a:pPr>
            <a:r>
              <a:rPr lang="zh-CN" altLang="en-US" sz="1600" b="1">
                <a:solidFill>
                  <a:srgbClr val="333333"/>
                </a:solidFill>
                <a:latin typeface="微软雅黑" panose="020B0503020204020204" pitchFamily="34" charset="-122"/>
              </a:rPr>
              <a:t>单击此处添加文字</a:t>
            </a:r>
          </a:p>
          <a:p>
            <a:pPr algn="ctr" eaLnBrk="1" hangingPunct="1">
              <a:spcBef>
                <a:spcPct val="50000"/>
              </a:spcBef>
              <a:buClrTx/>
              <a:buSzTx/>
            </a:pPr>
            <a:r>
              <a:rPr lang="zh-CN" altLang="en-US" sz="1600" b="1">
                <a:solidFill>
                  <a:srgbClr val="333333"/>
                </a:solidFill>
                <a:latin typeface="微软雅黑" panose="020B0503020204020204" pitchFamily="34" charset="-122"/>
              </a:rPr>
              <a:t>单击此处添加文字</a:t>
            </a:r>
          </a:p>
          <a:p>
            <a:pPr algn="ctr" eaLnBrk="1" hangingPunct="1">
              <a:spcBef>
                <a:spcPct val="50000"/>
              </a:spcBef>
              <a:buClrTx/>
              <a:buSzTx/>
            </a:pPr>
            <a:r>
              <a:rPr lang="zh-CN" altLang="en-US" sz="1600" b="1">
                <a:solidFill>
                  <a:srgbClr val="333333"/>
                </a:solidFill>
                <a:latin typeface="微软雅黑" panose="020B0503020204020204" pitchFamily="34" charset="-122"/>
              </a:rPr>
              <a:t>单击此处添加文字</a:t>
            </a:r>
          </a:p>
        </p:txBody>
      </p:sp>
      <p:sp>
        <p:nvSpPr>
          <p:cNvPr id="29" name="Rectangle 13"/>
          <p:cNvSpPr>
            <a:spLocks noChangeArrowheads="1"/>
          </p:cNvSpPr>
          <p:nvPr/>
        </p:nvSpPr>
        <p:spPr bwMode="auto">
          <a:xfrm>
            <a:off x="6369050" y="2398713"/>
            <a:ext cx="1992313" cy="1069975"/>
          </a:xfrm>
          <a:prstGeom prst="rect">
            <a:avLst/>
          </a:prstGeom>
          <a:noFill/>
          <a:ln>
            <a:noFill/>
          </a:ln>
          <a:effectLst/>
          <a:extLst>
            <a:ext uri="{909E8E84-426E-40DD-AFC4-6F175D3DCCD1}">
              <a14:hiddenFill xmlns:a14="http://schemas.microsoft.com/office/drawing/2010/main">
                <a:gradFill rotWithShape="1">
                  <a:gsLst>
                    <a:gs pos="0">
                      <a:srgbClr val="DDDDDD"/>
                    </a:gs>
                    <a:gs pos="100000">
                      <a:schemeClr val="bg1"/>
                    </a:gs>
                  </a:gsLst>
                  <a:lin ang="5400000" scaled="1"/>
                </a:gra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spcBef>
                <a:spcPct val="50000"/>
              </a:spcBef>
              <a:buClrTx/>
              <a:buSzTx/>
            </a:pPr>
            <a:r>
              <a:rPr lang="zh-CN" altLang="en-US" sz="1600" b="1">
                <a:solidFill>
                  <a:srgbClr val="333333"/>
                </a:solidFill>
                <a:latin typeface="微软雅黑" panose="020B0503020204020204" pitchFamily="34" charset="-122"/>
              </a:rPr>
              <a:t>单击此处添加文字</a:t>
            </a:r>
          </a:p>
          <a:p>
            <a:pPr algn="ctr" eaLnBrk="1" hangingPunct="1">
              <a:spcBef>
                <a:spcPct val="50000"/>
              </a:spcBef>
              <a:buClrTx/>
              <a:buSzTx/>
            </a:pPr>
            <a:r>
              <a:rPr lang="zh-CN" altLang="en-US" sz="1600" b="1">
                <a:solidFill>
                  <a:srgbClr val="333333"/>
                </a:solidFill>
                <a:latin typeface="微软雅黑" panose="020B0503020204020204" pitchFamily="34" charset="-122"/>
              </a:rPr>
              <a:t>单击此处添加文字</a:t>
            </a:r>
          </a:p>
          <a:p>
            <a:pPr algn="ctr" eaLnBrk="1" hangingPunct="1">
              <a:spcBef>
                <a:spcPct val="50000"/>
              </a:spcBef>
              <a:buClrTx/>
              <a:buSzTx/>
            </a:pPr>
            <a:r>
              <a:rPr lang="zh-CN" altLang="en-US" sz="1600" b="1">
                <a:solidFill>
                  <a:srgbClr val="333333"/>
                </a:solidFill>
                <a:latin typeface="微软雅黑" panose="020B0503020204020204" pitchFamily="34" charset="-122"/>
              </a:rPr>
              <a:t>单击此处添加文字</a:t>
            </a:r>
          </a:p>
        </p:txBody>
      </p:sp>
    </p:spTree>
  </p:cSld>
  <p:clrMapOvr>
    <a:masterClrMapping/>
  </p:clrMapOvr>
  <mc:AlternateContent xmlns:mc="http://schemas.openxmlformats.org/markup-compatibility/2006" xmlns:p14="http://schemas.microsoft.com/office/powerpoint/2010/main">
    <mc:Choice Requires="p14">
      <p:transition spd="slow" p14:dur="1600" advClick="0" advTm="8000">
        <p:blinds dir="vert"/>
      </p:transition>
    </mc:Choice>
    <mc:Fallback xmlns="">
      <p:transition spd="slow" advClick="0" advTm="8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heel(4)">
                                      <p:cBhvr>
                                        <p:cTn id="7" dur="1000"/>
                                        <p:tgtEl>
                                          <p:spTgt spid="21"/>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anim calcmode="lin" valueType="num">
                                      <p:cBhvr>
                                        <p:cTn id="12" dur="500" fill="hold"/>
                                        <p:tgtEl>
                                          <p:spTgt spid="20"/>
                                        </p:tgtEl>
                                        <p:attrNameLst>
                                          <p:attrName>ppt_x</p:attrName>
                                        </p:attrNameLst>
                                      </p:cBhvr>
                                      <p:tavLst>
                                        <p:tav tm="0">
                                          <p:val>
                                            <p:strVal val="#ppt_x"/>
                                          </p:val>
                                        </p:tav>
                                        <p:tav tm="100000">
                                          <p:val>
                                            <p:strVal val="#ppt_x"/>
                                          </p:val>
                                        </p:tav>
                                      </p:tavLst>
                                    </p:anim>
                                    <p:anim calcmode="lin" valueType="num">
                                      <p:cBhvr>
                                        <p:cTn id="13" dur="5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9" presetClass="entr" presetSubtype="0" decel="100000" fill="hold" grpId="0" nodeType="after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p:cTn id="17" dur="500" fill="hold"/>
                                        <p:tgtEl>
                                          <p:spTgt spid="24"/>
                                        </p:tgtEl>
                                        <p:attrNameLst>
                                          <p:attrName>ppt_w</p:attrName>
                                        </p:attrNameLst>
                                      </p:cBhvr>
                                      <p:tavLst>
                                        <p:tav tm="0">
                                          <p:val>
                                            <p:fltVal val="0"/>
                                          </p:val>
                                        </p:tav>
                                        <p:tav tm="100000">
                                          <p:val>
                                            <p:strVal val="#ppt_w"/>
                                          </p:val>
                                        </p:tav>
                                      </p:tavLst>
                                    </p:anim>
                                    <p:anim calcmode="lin" valueType="num">
                                      <p:cBhvr>
                                        <p:cTn id="18" dur="500" fill="hold"/>
                                        <p:tgtEl>
                                          <p:spTgt spid="24"/>
                                        </p:tgtEl>
                                        <p:attrNameLst>
                                          <p:attrName>ppt_h</p:attrName>
                                        </p:attrNameLst>
                                      </p:cBhvr>
                                      <p:tavLst>
                                        <p:tav tm="0">
                                          <p:val>
                                            <p:fltVal val="0"/>
                                          </p:val>
                                        </p:tav>
                                        <p:tav tm="100000">
                                          <p:val>
                                            <p:strVal val="#ppt_h"/>
                                          </p:val>
                                        </p:tav>
                                      </p:tavLst>
                                    </p:anim>
                                    <p:anim calcmode="lin" valueType="num">
                                      <p:cBhvr>
                                        <p:cTn id="19" dur="500" fill="hold"/>
                                        <p:tgtEl>
                                          <p:spTgt spid="24"/>
                                        </p:tgtEl>
                                        <p:attrNameLst>
                                          <p:attrName>style.rotation</p:attrName>
                                        </p:attrNameLst>
                                      </p:cBhvr>
                                      <p:tavLst>
                                        <p:tav tm="0">
                                          <p:val>
                                            <p:fltVal val="360"/>
                                          </p:val>
                                        </p:tav>
                                        <p:tav tm="100000">
                                          <p:val>
                                            <p:fltVal val="0"/>
                                          </p:val>
                                        </p:tav>
                                      </p:tavLst>
                                    </p:anim>
                                    <p:animEffect transition="in" filter="fade">
                                      <p:cBhvr>
                                        <p:cTn id="20" dur="500"/>
                                        <p:tgtEl>
                                          <p:spTgt spid="24"/>
                                        </p:tgtEl>
                                      </p:cBhvr>
                                    </p:animEffect>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left)">
                                      <p:cBhvr>
                                        <p:cTn id="24" dur="500"/>
                                        <p:tgtEl>
                                          <p:spTgt spid="27"/>
                                        </p:tgtEl>
                                      </p:cBhvr>
                                    </p:animEffect>
                                  </p:childTnLst>
                                </p:cTn>
                              </p:par>
                            </p:childTnLst>
                          </p:cTn>
                        </p:par>
                        <p:par>
                          <p:cTn id="25" fill="hold">
                            <p:stCondLst>
                              <p:cond delay="2500"/>
                            </p:stCondLst>
                            <p:childTnLst>
                              <p:par>
                                <p:cTn id="26" presetID="47" presetClass="entr" presetSubtype="0"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anim calcmode="lin" valueType="num">
                                      <p:cBhvr>
                                        <p:cTn id="29" dur="500" fill="hold"/>
                                        <p:tgtEl>
                                          <p:spTgt spid="22"/>
                                        </p:tgtEl>
                                        <p:attrNameLst>
                                          <p:attrName>ppt_x</p:attrName>
                                        </p:attrNameLst>
                                      </p:cBhvr>
                                      <p:tavLst>
                                        <p:tav tm="0">
                                          <p:val>
                                            <p:strVal val="#ppt_x"/>
                                          </p:val>
                                        </p:tav>
                                        <p:tav tm="100000">
                                          <p:val>
                                            <p:strVal val="#ppt_x"/>
                                          </p:val>
                                        </p:tav>
                                      </p:tavLst>
                                    </p:anim>
                                    <p:anim calcmode="lin" valueType="num">
                                      <p:cBhvr>
                                        <p:cTn id="30" dur="500" fill="hold"/>
                                        <p:tgtEl>
                                          <p:spTgt spid="22"/>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9" presetClass="entr" presetSubtype="0" decel="100000"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 calcmode="lin" valueType="num">
                                      <p:cBhvr>
                                        <p:cTn id="36" dur="500" fill="hold"/>
                                        <p:tgtEl>
                                          <p:spTgt spid="25"/>
                                        </p:tgtEl>
                                        <p:attrNameLst>
                                          <p:attrName>style.rotation</p:attrName>
                                        </p:attrNameLst>
                                      </p:cBhvr>
                                      <p:tavLst>
                                        <p:tav tm="0">
                                          <p:val>
                                            <p:fltVal val="360"/>
                                          </p:val>
                                        </p:tav>
                                        <p:tav tm="100000">
                                          <p:val>
                                            <p:fltVal val="0"/>
                                          </p:val>
                                        </p:tav>
                                      </p:tavLst>
                                    </p:anim>
                                    <p:animEffect transition="in" filter="fade">
                                      <p:cBhvr>
                                        <p:cTn id="37" dur="500"/>
                                        <p:tgtEl>
                                          <p:spTgt spid="25"/>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1000"/>
                                        <p:tgtEl>
                                          <p:spTgt spid="28"/>
                                        </p:tgtEl>
                                      </p:cBhvr>
                                    </p:animEffect>
                                    <p:anim calcmode="lin" valueType="num">
                                      <p:cBhvr>
                                        <p:cTn id="42" dur="1000" fill="hold"/>
                                        <p:tgtEl>
                                          <p:spTgt spid="28"/>
                                        </p:tgtEl>
                                        <p:attrNameLst>
                                          <p:attrName>ppt_x</p:attrName>
                                        </p:attrNameLst>
                                      </p:cBhvr>
                                      <p:tavLst>
                                        <p:tav tm="0">
                                          <p:val>
                                            <p:strVal val="#ppt_x"/>
                                          </p:val>
                                        </p:tav>
                                        <p:tav tm="100000">
                                          <p:val>
                                            <p:strVal val="#ppt_x"/>
                                          </p:val>
                                        </p:tav>
                                      </p:tavLst>
                                    </p:anim>
                                    <p:anim calcmode="lin" valueType="num">
                                      <p:cBhvr>
                                        <p:cTn id="43" dur="1000" fill="hold"/>
                                        <p:tgtEl>
                                          <p:spTgt spid="28"/>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7"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500"/>
                                        <p:tgtEl>
                                          <p:spTgt spid="23"/>
                                        </p:tgtEl>
                                      </p:cBhvr>
                                    </p:animEffect>
                                    <p:anim calcmode="lin" valueType="num">
                                      <p:cBhvr>
                                        <p:cTn id="48" dur="500" fill="hold"/>
                                        <p:tgtEl>
                                          <p:spTgt spid="23"/>
                                        </p:tgtEl>
                                        <p:attrNameLst>
                                          <p:attrName>ppt_x</p:attrName>
                                        </p:attrNameLst>
                                      </p:cBhvr>
                                      <p:tavLst>
                                        <p:tav tm="0">
                                          <p:val>
                                            <p:strVal val="#ppt_x"/>
                                          </p:val>
                                        </p:tav>
                                        <p:tav tm="100000">
                                          <p:val>
                                            <p:strVal val="#ppt_x"/>
                                          </p:val>
                                        </p:tav>
                                      </p:tavLst>
                                    </p:anim>
                                    <p:anim calcmode="lin" valueType="num">
                                      <p:cBhvr>
                                        <p:cTn id="49" dur="5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000"/>
                            </p:stCondLst>
                            <p:childTnLst>
                              <p:par>
                                <p:cTn id="51" presetID="49" presetClass="entr" presetSubtype="0" decel="100000"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p:cTn id="53" dur="500" fill="hold"/>
                                        <p:tgtEl>
                                          <p:spTgt spid="26"/>
                                        </p:tgtEl>
                                        <p:attrNameLst>
                                          <p:attrName>ppt_w</p:attrName>
                                        </p:attrNameLst>
                                      </p:cBhvr>
                                      <p:tavLst>
                                        <p:tav tm="0">
                                          <p:val>
                                            <p:fltVal val="0"/>
                                          </p:val>
                                        </p:tav>
                                        <p:tav tm="100000">
                                          <p:val>
                                            <p:strVal val="#ppt_w"/>
                                          </p:val>
                                        </p:tav>
                                      </p:tavLst>
                                    </p:anim>
                                    <p:anim calcmode="lin" valueType="num">
                                      <p:cBhvr>
                                        <p:cTn id="54" dur="500" fill="hold"/>
                                        <p:tgtEl>
                                          <p:spTgt spid="26"/>
                                        </p:tgtEl>
                                        <p:attrNameLst>
                                          <p:attrName>ppt_h</p:attrName>
                                        </p:attrNameLst>
                                      </p:cBhvr>
                                      <p:tavLst>
                                        <p:tav tm="0">
                                          <p:val>
                                            <p:fltVal val="0"/>
                                          </p:val>
                                        </p:tav>
                                        <p:tav tm="100000">
                                          <p:val>
                                            <p:strVal val="#ppt_h"/>
                                          </p:val>
                                        </p:tav>
                                      </p:tavLst>
                                    </p:anim>
                                    <p:anim calcmode="lin" valueType="num">
                                      <p:cBhvr>
                                        <p:cTn id="55" dur="500" fill="hold"/>
                                        <p:tgtEl>
                                          <p:spTgt spid="26"/>
                                        </p:tgtEl>
                                        <p:attrNameLst>
                                          <p:attrName>style.rotation</p:attrName>
                                        </p:attrNameLst>
                                      </p:cBhvr>
                                      <p:tavLst>
                                        <p:tav tm="0">
                                          <p:val>
                                            <p:fltVal val="360"/>
                                          </p:val>
                                        </p:tav>
                                        <p:tav tm="100000">
                                          <p:val>
                                            <p:fltVal val="0"/>
                                          </p:val>
                                        </p:tav>
                                      </p:tavLst>
                                    </p:anim>
                                    <p:animEffect transition="in" filter="fade">
                                      <p:cBhvr>
                                        <p:cTn id="56" dur="500"/>
                                        <p:tgtEl>
                                          <p:spTgt spid="26"/>
                                        </p:tgtEl>
                                      </p:cBhvr>
                                    </p:animEffect>
                                  </p:childTnLst>
                                </p:cTn>
                              </p:par>
                            </p:childTnLst>
                          </p:cTn>
                        </p:par>
                        <p:par>
                          <p:cTn id="57" fill="hold">
                            <p:stCondLst>
                              <p:cond delay="5500"/>
                            </p:stCondLst>
                            <p:childTnLst>
                              <p:par>
                                <p:cTn id="58" presetID="12" presetClass="entr" presetSubtype="2" fill="hold" grpId="0" nodeType="afterEffect">
                                  <p:stCondLst>
                                    <p:cond delay="0"/>
                                  </p:stCondLst>
                                  <p:childTnLst>
                                    <p:set>
                                      <p:cBhvr>
                                        <p:cTn id="59" dur="1" fill="hold">
                                          <p:stCondLst>
                                            <p:cond delay="0"/>
                                          </p:stCondLst>
                                        </p:cTn>
                                        <p:tgtEl>
                                          <p:spTgt spid="29"/>
                                        </p:tgtEl>
                                        <p:attrNameLst>
                                          <p:attrName>style.visibility</p:attrName>
                                        </p:attrNameLst>
                                      </p:cBhvr>
                                      <p:to>
                                        <p:strVal val="visible"/>
                                      </p:to>
                                    </p:set>
                                    <p:animEffect transition="in" filter="slide(fromRight)">
                                      <p:cBhvr>
                                        <p:cTn id="6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0" grpId="0" animBg="1"/>
      <p:bldP spid="22" grpId="0" animBg="1"/>
      <p:bldP spid="23" grpId="0" animBg="1"/>
      <p:bldP spid="24" grpId="0"/>
      <p:bldP spid="25" grpId="0" animBg="1"/>
      <p:bldP spid="26" grpId="0" animBg="1"/>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dirty="0">
                <a:latin typeface="方正毡笔黑简体" panose="03000509000000000000" pitchFamily="65" charset="-122"/>
                <a:ea typeface="方正毡笔黑简体" panose="03000509000000000000" pitchFamily="65" charset="-122"/>
              </a:rPr>
              <a:t>在此输入您的标题内容</a:t>
            </a:r>
          </a:p>
        </p:txBody>
      </p:sp>
      <p:sp>
        <p:nvSpPr>
          <p:cNvPr id="37" name="AutoShape 3"/>
          <p:cNvSpPr>
            <a:spLocks noChangeArrowheads="1"/>
          </p:cNvSpPr>
          <p:nvPr/>
        </p:nvSpPr>
        <p:spPr bwMode="auto">
          <a:xfrm>
            <a:off x="3557332" y="1311289"/>
            <a:ext cx="1605743" cy="280464"/>
          </a:xfrm>
          <a:prstGeom prst="roundRect">
            <a:avLst>
              <a:gd name="adj" fmla="val 13125"/>
            </a:avLst>
          </a:prstGeom>
          <a:solidFill>
            <a:srgbClr val="00B050"/>
          </a:solidFill>
          <a:ln w="25400" cap="flat" cmpd="sng" algn="ctr">
            <a:noFill/>
            <a:prstDash val="solid"/>
          </a:ln>
          <a:effectLst/>
        </p:spPr>
        <p:txBody>
          <a:bodyPr rtlCol="0" anchor="ctr"/>
          <a:lstStyle/>
          <a:p>
            <a:pPr algn="ctr"/>
            <a:endParaRPr lang="zh-CN" altLang="en-US" sz="2000" b="1" kern="0">
              <a:solidFill>
                <a:sysClr val="window" lastClr="FFFFFF"/>
              </a:solidFill>
              <a:latin typeface="微软雅黑" panose="020B0503020204020204" pitchFamily="34" charset="-122"/>
              <a:ea typeface="微软雅黑" panose="020B0503020204020204" pitchFamily="34" charset="-122"/>
            </a:endParaRPr>
          </a:p>
        </p:txBody>
      </p:sp>
      <p:sp>
        <p:nvSpPr>
          <p:cNvPr id="39" name="Text Box 4"/>
          <p:cNvSpPr txBox="1">
            <a:spLocks noChangeArrowheads="1"/>
          </p:cNvSpPr>
          <p:nvPr/>
        </p:nvSpPr>
        <p:spPr bwMode="auto">
          <a:xfrm>
            <a:off x="3537992" y="1300168"/>
            <a:ext cx="161007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fontAlgn="base">
              <a:spcBef>
                <a:spcPct val="50000"/>
              </a:spcBef>
              <a:spcAft>
                <a:spcPct val="0"/>
              </a:spcAft>
            </a:pPr>
            <a:r>
              <a:rPr lang="zh-CN" altLang="en-US" sz="1400" dirty="0">
                <a:solidFill>
                  <a:srgbClr val="FFFFFF"/>
                </a:solidFill>
                <a:latin typeface="Arial" panose="020B0604020202020204" pitchFamily="34" charset="0"/>
                <a:ea typeface="华文细黑" panose="02010600040101010101" pitchFamily="2" charset="-122"/>
              </a:rPr>
              <a:t>单击添加</a:t>
            </a:r>
            <a:endParaRPr lang="en-US" sz="1400" dirty="0">
              <a:solidFill>
                <a:srgbClr val="FFFFFF"/>
              </a:solidFill>
              <a:latin typeface="Arial" panose="020B0604020202020204" pitchFamily="34" charset="0"/>
              <a:ea typeface="华文细黑" panose="02010600040101010101" pitchFamily="2" charset="-122"/>
            </a:endParaRPr>
          </a:p>
        </p:txBody>
      </p:sp>
      <p:sp>
        <p:nvSpPr>
          <p:cNvPr id="40" name="AutoShape 5"/>
          <p:cNvSpPr>
            <a:spLocks noChangeArrowheads="1"/>
          </p:cNvSpPr>
          <p:nvPr/>
        </p:nvSpPr>
        <p:spPr bwMode="auto">
          <a:xfrm>
            <a:off x="3475097" y="1663168"/>
            <a:ext cx="1774541" cy="677788"/>
          </a:xfrm>
          <a:prstGeom prst="roundRect">
            <a:avLst>
              <a:gd name="adj" fmla="val 5657"/>
            </a:avLst>
          </a:prstGeom>
          <a:gradFill rotWithShape="1">
            <a:gsLst>
              <a:gs pos="0">
                <a:srgbClr val="FFFFFF"/>
              </a:gs>
              <a:gs pos="100000">
                <a:srgbClr val="C0C0C0"/>
              </a:gs>
            </a:gsLst>
            <a:lin ang="2700000" scaled="1"/>
          </a:gradFill>
          <a:ln w="9525">
            <a:solidFill>
              <a:srgbClr val="C0C0C0"/>
            </a:solidFill>
            <a:round/>
          </a:ln>
        </p:spPr>
        <p:txBody>
          <a:bodyPr/>
          <a:lstStyle/>
          <a:p>
            <a:pPr marL="0" marR="0" lvl="0" indent="0" algn="ctr" defTabSz="914400" eaLnBrk="1" fontAlgn="base" latinLnBrk="0" hangingPunct="1">
              <a:lnSpc>
                <a:spcPct val="120000"/>
              </a:lnSpc>
              <a:spcBef>
                <a:spcPct val="0"/>
              </a:spcBef>
              <a:spcAft>
                <a:spcPct val="0"/>
              </a:spcAft>
              <a:buClrTx/>
              <a:buSzTx/>
              <a:buFontTx/>
              <a:buNone/>
              <a:defRPr/>
            </a:pPr>
            <a:r>
              <a:rPr kumimoji="0" lang="zh-CN" altLang="en-US" sz="1200" b="0" i="0" u="none" strike="noStrike" kern="0" cap="none" spc="0" normalizeH="0" baseline="0" noProof="0" dirty="0">
                <a:ln>
                  <a:noFill/>
                </a:ln>
                <a:solidFill>
                  <a:srgbClr val="000000"/>
                </a:solidFill>
                <a:effectLst/>
                <a:uLnTx/>
                <a:uFillTx/>
                <a:latin typeface="Arial" panose="020B0604020202020204" pitchFamily="34" charset="0"/>
                <a:ea typeface="华文细黑" panose="02010600040101010101" pitchFamily="2" charset="-122"/>
              </a:rPr>
              <a:t>单击添加内容文字</a:t>
            </a:r>
          </a:p>
        </p:txBody>
      </p:sp>
      <p:pic>
        <p:nvPicPr>
          <p:cNvPr id="41" name="Picture 6" descr="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35062"/>
          <a:stretch>
            <a:fillRect/>
          </a:stretch>
        </p:blipFill>
        <p:spPr bwMode="auto">
          <a:xfrm>
            <a:off x="5447291" y="1119118"/>
            <a:ext cx="555445" cy="1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7" descr="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24097"/>
          <a:stretch>
            <a:fillRect/>
          </a:stretch>
        </p:blipFill>
        <p:spPr bwMode="auto">
          <a:xfrm>
            <a:off x="2557528" y="2916167"/>
            <a:ext cx="496294" cy="1664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8" descr="6"/>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25422"/>
          <a:stretch>
            <a:fillRect/>
          </a:stretch>
        </p:blipFill>
        <p:spPr bwMode="auto">
          <a:xfrm>
            <a:off x="7726782" y="2916167"/>
            <a:ext cx="487638" cy="1664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AutoShape 9"/>
          <p:cNvSpPr>
            <a:spLocks noChangeArrowheads="1"/>
          </p:cNvSpPr>
          <p:nvPr/>
        </p:nvSpPr>
        <p:spPr bwMode="auto">
          <a:xfrm>
            <a:off x="837810" y="2759055"/>
            <a:ext cx="1607186" cy="280464"/>
          </a:xfrm>
          <a:prstGeom prst="roundRect">
            <a:avLst>
              <a:gd name="adj" fmla="val 13125"/>
            </a:avLst>
          </a:prstGeom>
          <a:solidFill>
            <a:srgbClr val="00B050"/>
          </a:solidFill>
          <a:ln w="25400" cap="flat" cmpd="sng" algn="ctr">
            <a:noFill/>
            <a:prstDash val="solid"/>
          </a:ln>
          <a:effectLst/>
        </p:spPr>
        <p:txBody>
          <a:bodyPr rtlCol="0" anchor="ctr"/>
          <a:lstStyle/>
          <a:p>
            <a:pPr algn="ctr"/>
            <a:endParaRPr lang="zh-CN" altLang="en-US" sz="2000" b="1" kern="0">
              <a:solidFill>
                <a:sysClr val="window" lastClr="FFFFFF"/>
              </a:solidFill>
              <a:latin typeface="微软雅黑" panose="020B0503020204020204" pitchFamily="34" charset="-122"/>
              <a:ea typeface="微软雅黑" panose="020B0503020204020204" pitchFamily="34" charset="-122"/>
            </a:endParaRPr>
          </a:p>
        </p:txBody>
      </p:sp>
      <p:sp>
        <p:nvSpPr>
          <p:cNvPr id="45" name="Text Box 10"/>
          <p:cNvSpPr txBox="1">
            <a:spLocks noChangeArrowheads="1"/>
          </p:cNvSpPr>
          <p:nvPr/>
        </p:nvSpPr>
        <p:spPr bwMode="auto">
          <a:xfrm>
            <a:off x="837811" y="2750485"/>
            <a:ext cx="161151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fontAlgn="base">
              <a:spcBef>
                <a:spcPct val="50000"/>
              </a:spcBef>
              <a:spcAft>
                <a:spcPct val="0"/>
              </a:spcAft>
            </a:pPr>
            <a:r>
              <a:rPr lang="zh-CN" altLang="en-US" sz="1400" dirty="0">
                <a:solidFill>
                  <a:srgbClr val="FFFFFF"/>
                </a:solidFill>
                <a:latin typeface="Arial" panose="020B0604020202020204" pitchFamily="34" charset="0"/>
                <a:ea typeface="华文细黑" panose="02010600040101010101" pitchFamily="2" charset="-122"/>
              </a:rPr>
              <a:t>单击添加</a:t>
            </a:r>
            <a:endParaRPr lang="en-US" sz="1400" dirty="0">
              <a:solidFill>
                <a:srgbClr val="FFFFFF"/>
              </a:solidFill>
              <a:latin typeface="Arial" panose="020B0604020202020204" pitchFamily="34" charset="0"/>
              <a:ea typeface="华文细黑" panose="02010600040101010101" pitchFamily="2" charset="-122"/>
            </a:endParaRPr>
          </a:p>
        </p:txBody>
      </p:sp>
      <p:sp>
        <p:nvSpPr>
          <p:cNvPr id="46" name="AutoShape 11"/>
          <p:cNvSpPr>
            <a:spLocks noChangeArrowheads="1"/>
          </p:cNvSpPr>
          <p:nvPr/>
        </p:nvSpPr>
        <p:spPr bwMode="auto">
          <a:xfrm>
            <a:off x="755577" y="3110933"/>
            <a:ext cx="1775983" cy="677788"/>
          </a:xfrm>
          <a:prstGeom prst="roundRect">
            <a:avLst>
              <a:gd name="adj" fmla="val 5657"/>
            </a:avLst>
          </a:prstGeom>
          <a:gradFill rotWithShape="1">
            <a:gsLst>
              <a:gs pos="0">
                <a:srgbClr val="FFFFFF"/>
              </a:gs>
              <a:gs pos="100000">
                <a:srgbClr val="C0C0C0"/>
              </a:gs>
            </a:gsLst>
            <a:lin ang="2700000" scaled="1"/>
          </a:gradFill>
          <a:ln w="9525">
            <a:solidFill>
              <a:srgbClr val="C0C0C0"/>
            </a:solidFill>
            <a:round/>
          </a:ln>
        </p:spPr>
        <p:txBody>
          <a:bodyPr/>
          <a:lstStyle/>
          <a:p>
            <a:pPr marL="0" marR="0" lvl="0" indent="0" algn="ctr" defTabSz="914400" eaLnBrk="1" fontAlgn="base" latinLnBrk="0" hangingPunct="1">
              <a:lnSpc>
                <a:spcPct val="120000"/>
              </a:lnSpc>
              <a:spcBef>
                <a:spcPct val="0"/>
              </a:spcBef>
              <a:spcAft>
                <a:spcPct val="0"/>
              </a:spcAft>
              <a:buClrTx/>
              <a:buSzTx/>
              <a:buFontTx/>
              <a:buNone/>
              <a:defRPr/>
            </a:pPr>
            <a:r>
              <a:rPr kumimoji="0" lang="zh-CN" altLang="en-US" sz="1200" b="0" i="0" u="none" strike="noStrike" kern="0" cap="none" spc="0" normalizeH="0" baseline="0" noProof="0">
                <a:ln>
                  <a:noFill/>
                </a:ln>
                <a:solidFill>
                  <a:srgbClr val="000000"/>
                </a:solidFill>
                <a:effectLst/>
                <a:uLnTx/>
                <a:uFillTx/>
                <a:latin typeface="Arial" panose="020B0604020202020204" pitchFamily="34" charset="0"/>
                <a:ea typeface="华文细黑" panose="02010600040101010101" pitchFamily="2" charset="-122"/>
              </a:rPr>
              <a:t>单击添加内容文字</a:t>
            </a:r>
          </a:p>
        </p:txBody>
      </p:sp>
      <p:sp>
        <p:nvSpPr>
          <p:cNvPr id="47" name="AutoShape 12"/>
          <p:cNvSpPr>
            <a:spLocks noChangeArrowheads="1"/>
          </p:cNvSpPr>
          <p:nvPr/>
        </p:nvSpPr>
        <p:spPr bwMode="auto">
          <a:xfrm>
            <a:off x="5985423" y="2759055"/>
            <a:ext cx="1605744" cy="280464"/>
          </a:xfrm>
          <a:prstGeom prst="roundRect">
            <a:avLst>
              <a:gd name="adj" fmla="val 13125"/>
            </a:avLst>
          </a:prstGeom>
          <a:solidFill>
            <a:srgbClr val="00B050"/>
          </a:solidFill>
          <a:ln w="25400" cap="flat" cmpd="sng" algn="ctr">
            <a:noFill/>
            <a:prstDash val="solid"/>
          </a:ln>
          <a:effectLst/>
        </p:spPr>
        <p:txBody>
          <a:bodyPr rtlCol="0" anchor="ctr"/>
          <a:lstStyle/>
          <a:p>
            <a:pPr algn="ctr"/>
            <a:endParaRPr lang="zh-CN" altLang="en-US" sz="2000" b="1" kern="0">
              <a:solidFill>
                <a:sysClr val="window" lastClr="FFFFFF"/>
              </a:solidFill>
              <a:latin typeface="微软雅黑" panose="020B0503020204020204" pitchFamily="34" charset="-122"/>
              <a:ea typeface="微软雅黑" panose="020B0503020204020204" pitchFamily="34" charset="-122"/>
            </a:endParaRPr>
          </a:p>
        </p:txBody>
      </p:sp>
      <p:sp>
        <p:nvSpPr>
          <p:cNvPr id="48" name="Text Box 13"/>
          <p:cNvSpPr txBox="1">
            <a:spLocks noChangeArrowheads="1"/>
          </p:cNvSpPr>
          <p:nvPr/>
        </p:nvSpPr>
        <p:spPr bwMode="auto">
          <a:xfrm>
            <a:off x="5980628" y="2745356"/>
            <a:ext cx="161007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fontAlgn="base">
              <a:spcBef>
                <a:spcPct val="50000"/>
              </a:spcBef>
              <a:spcAft>
                <a:spcPct val="0"/>
              </a:spcAft>
            </a:pPr>
            <a:r>
              <a:rPr lang="zh-CN" altLang="en-US" sz="1400" dirty="0">
                <a:solidFill>
                  <a:srgbClr val="FFFFFF"/>
                </a:solidFill>
                <a:latin typeface="Arial" panose="020B0604020202020204" pitchFamily="34" charset="0"/>
                <a:ea typeface="华文细黑" panose="02010600040101010101" pitchFamily="2" charset="-122"/>
              </a:rPr>
              <a:t>单击添加</a:t>
            </a:r>
            <a:endParaRPr lang="en-US" sz="1400" dirty="0">
              <a:solidFill>
                <a:srgbClr val="FFFFFF"/>
              </a:solidFill>
              <a:latin typeface="Arial" panose="020B0604020202020204" pitchFamily="34" charset="0"/>
              <a:ea typeface="华文细黑" panose="02010600040101010101" pitchFamily="2" charset="-122"/>
            </a:endParaRPr>
          </a:p>
        </p:txBody>
      </p:sp>
      <p:sp>
        <p:nvSpPr>
          <p:cNvPr id="49" name="AutoShape 14"/>
          <p:cNvSpPr>
            <a:spLocks noChangeArrowheads="1"/>
          </p:cNvSpPr>
          <p:nvPr/>
        </p:nvSpPr>
        <p:spPr bwMode="auto">
          <a:xfrm>
            <a:off x="5903189" y="3110933"/>
            <a:ext cx="1775983" cy="677788"/>
          </a:xfrm>
          <a:prstGeom prst="roundRect">
            <a:avLst>
              <a:gd name="adj" fmla="val 5657"/>
            </a:avLst>
          </a:prstGeom>
          <a:gradFill rotWithShape="1">
            <a:gsLst>
              <a:gs pos="0">
                <a:srgbClr val="FFFFFF"/>
              </a:gs>
              <a:gs pos="100000">
                <a:srgbClr val="C0C0C0"/>
              </a:gs>
            </a:gsLst>
            <a:lin ang="2700000" scaled="1"/>
          </a:gradFill>
          <a:ln w="9525">
            <a:solidFill>
              <a:srgbClr val="C0C0C0"/>
            </a:solidFill>
            <a:round/>
          </a:ln>
        </p:spPr>
        <p:txBody>
          <a:bodyPr/>
          <a:lstStyle/>
          <a:p>
            <a:pPr marL="0" marR="0" lvl="0" indent="0" algn="ctr" defTabSz="914400" eaLnBrk="1" fontAlgn="base" latinLnBrk="0" hangingPunct="1">
              <a:lnSpc>
                <a:spcPct val="120000"/>
              </a:lnSpc>
              <a:spcBef>
                <a:spcPct val="0"/>
              </a:spcBef>
              <a:spcAft>
                <a:spcPct val="0"/>
              </a:spcAft>
              <a:buClrTx/>
              <a:buSzTx/>
              <a:buFontTx/>
              <a:buNone/>
              <a:defRPr/>
            </a:pPr>
            <a:r>
              <a:rPr kumimoji="0" lang="zh-CN" altLang="en-US" sz="1200" b="0" i="0" u="none" strike="noStrike" kern="0" cap="none" spc="0" normalizeH="0" baseline="0" noProof="0">
                <a:ln>
                  <a:noFill/>
                </a:ln>
                <a:solidFill>
                  <a:srgbClr val="000000"/>
                </a:solidFill>
                <a:effectLst/>
                <a:uLnTx/>
                <a:uFillTx/>
                <a:latin typeface="Arial" panose="020B0604020202020204" pitchFamily="34" charset="0"/>
                <a:ea typeface="华文细黑" panose="02010600040101010101" pitchFamily="2" charset="-122"/>
              </a:rPr>
              <a:t>单击添加内容文字</a:t>
            </a:r>
          </a:p>
        </p:txBody>
      </p:sp>
      <p:sp>
        <p:nvSpPr>
          <p:cNvPr id="50" name="AutoShape 15"/>
          <p:cNvSpPr>
            <a:spLocks noChangeArrowheads="1"/>
          </p:cNvSpPr>
          <p:nvPr/>
        </p:nvSpPr>
        <p:spPr bwMode="auto">
          <a:xfrm>
            <a:off x="3557332" y="2759055"/>
            <a:ext cx="1605743" cy="280464"/>
          </a:xfrm>
          <a:prstGeom prst="roundRect">
            <a:avLst>
              <a:gd name="adj" fmla="val 13125"/>
            </a:avLst>
          </a:prstGeom>
          <a:solidFill>
            <a:srgbClr val="00B050"/>
          </a:solidFill>
          <a:ln w="25400" cap="flat" cmpd="sng" algn="ctr">
            <a:noFill/>
            <a:prstDash val="solid"/>
          </a:ln>
          <a:effectLst/>
        </p:spPr>
        <p:txBody>
          <a:bodyPr rtlCol="0" anchor="ctr"/>
          <a:lstStyle/>
          <a:p>
            <a:pPr algn="ctr"/>
            <a:endParaRPr lang="zh-CN" altLang="en-US" sz="2000" b="1" kern="0">
              <a:solidFill>
                <a:sysClr val="window" lastClr="FFFFFF"/>
              </a:solidFill>
              <a:latin typeface="微软雅黑" panose="020B0503020204020204" pitchFamily="34" charset="-122"/>
              <a:ea typeface="微软雅黑" panose="020B0503020204020204" pitchFamily="34" charset="-122"/>
            </a:endParaRPr>
          </a:p>
        </p:txBody>
      </p:sp>
      <p:sp>
        <p:nvSpPr>
          <p:cNvPr id="51" name="Text Box 16"/>
          <p:cNvSpPr txBox="1">
            <a:spLocks noChangeArrowheads="1"/>
          </p:cNvSpPr>
          <p:nvPr/>
        </p:nvSpPr>
        <p:spPr bwMode="auto">
          <a:xfrm>
            <a:off x="3563020" y="2758356"/>
            <a:ext cx="161007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fontAlgn="base">
              <a:spcBef>
                <a:spcPct val="50000"/>
              </a:spcBef>
              <a:spcAft>
                <a:spcPct val="0"/>
              </a:spcAft>
            </a:pPr>
            <a:r>
              <a:rPr lang="zh-CN" altLang="en-US" sz="1400" dirty="0">
                <a:solidFill>
                  <a:srgbClr val="FFFFFF"/>
                </a:solidFill>
                <a:latin typeface="Arial" panose="020B0604020202020204" pitchFamily="34" charset="0"/>
                <a:ea typeface="华文细黑" panose="02010600040101010101" pitchFamily="2" charset="-122"/>
              </a:rPr>
              <a:t>单击添加</a:t>
            </a:r>
            <a:endParaRPr lang="en-US" sz="1400" dirty="0">
              <a:solidFill>
                <a:srgbClr val="FFFFFF"/>
              </a:solidFill>
              <a:latin typeface="Arial" panose="020B0604020202020204" pitchFamily="34" charset="0"/>
              <a:ea typeface="华文细黑" panose="02010600040101010101" pitchFamily="2" charset="-122"/>
            </a:endParaRPr>
          </a:p>
        </p:txBody>
      </p:sp>
      <p:sp>
        <p:nvSpPr>
          <p:cNvPr id="52" name="AutoShape 17"/>
          <p:cNvSpPr>
            <a:spLocks noChangeArrowheads="1"/>
          </p:cNvSpPr>
          <p:nvPr/>
        </p:nvSpPr>
        <p:spPr bwMode="auto">
          <a:xfrm>
            <a:off x="3475097" y="3110933"/>
            <a:ext cx="1774541" cy="677788"/>
          </a:xfrm>
          <a:prstGeom prst="roundRect">
            <a:avLst>
              <a:gd name="adj" fmla="val 5657"/>
            </a:avLst>
          </a:prstGeom>
          <a:gradFill rotWithShape="1">
            <a:gsLst>
              <a:gs pos="0">
                <a:srgbClr val="FFFFFF"/>
              </a:gs>
              <a:gs pos="100000">
                <a:srgbClr val="C0C0C0"/>
              </a:gs>
            </a:gsLst>
            <a:lin ang="2700000" scaled="1"/>
          </a:gradFill>
          <a:ln w="9525">
            <a:solidFill>
              <a:srgbClr val="C0C0C0"/>
            </a:solidFill>
            <a:round/>
          </a:ln>
        </p:spPr>
        <p:txBody>
          <a:bodyPr/>
          <a:lstStyle/>
          <a:p>
            <a:pPr marL="0" marR="0" lvl="0" indent="0" algn="ctr" defTabSz="914400" eaLnBrk="1" fontAlgn="base" latinLnBrk="0" hangingPunct="1">
              <a:lnSpc>
                <a:spcPct val="120000"/>
              </a:lnSpc>
              <a:spcBef>
                <a:spcPct val="0"/>
              </a:spcBef>
              <a:spcAft>
                <a:spcPct val="0"/>
              </a:spcAft>
              <a:buClrTx/>
              <a:buSzTx/>
              <a:buFontTx/>
              <a:buNone/>
              <a:defRPr/>
            </a:pPr>
            <a:r>
              <a:rPr kumimoji="0" lang="zh-CN" altLang="en-US" sz="1200" b="0" i="0" u="none" strike="noStrike" kern="0" cap="none" spc="0" normalizeH="0" baseline="0" noProof="0" dirty="0">
                <a:ln>
                  <a:noFill/>
                </a:ln>
                <a:solidFill>
                  <a:srgbClr val="000000"/>
                </a:solidFill>
                <a:effectLst/>
                <a:uLnTx/>
                <a:uFillTx/>
                <a:latin typeface="Arial" panose="020B0604020202020204" pitchFamily="34" charset="0"/>
                <a:ea typeface="华文细黑" panose="02010600040101010101" pitchFamily="2" charset="-122"/>
              </a:rPr>
              <a:t>单击添加内容文字</a:t>
            </a:r>
          </a:p>
        </p:txBody>
      </p:sp>
      <p:cxnSp>
        <p:nvCxnSpPr>
          <p:cNvPr id="53" name="AutoShape 18"/>
          <p:cNvCxnSpPr>
            <a:cxnSpLocks noChangeShapeType="1"/>
            <a:stCxn id="40" idx="2"/>
            <a:endCxn id="51" idx="0"/>
          </p:cNvCxnSpPr>
          <p:nvPr/>
        </p:nvCxnSpPr>
        <p:spPr bwMode="auto">
          <a:xfrm>
            <a:off x="4362368" y="2340956"/>
            <a:ext cx="5688" cy="417400"/>
          </a:xfrm>
          <a:prstGeom prst="straightConnector1">
            <a:avLst/>
          </a:prstGeom>
          <a:noFill/>
          <a:ln w="9525">
            <a:solidFill>
              <a:srgbClr val="000000"/>
            </a:solidFill>
            <a:round/>
          </a:ln>
          <a:extLst>
            <a:ext uri="{909E8E84-426E-40DD-AFC4-6F175D3DCCD1}">
              <a14:hiddenFill xmlns:a14="http://schemas.microsoft.com/office/drawing/2010/main">
                <a:noFill/>
              </a14:hiddenFill>
            </a:ext>
          </a:extLst>
        </p:spPr>
      </p:cxnSp>
      <p:cxnSp>
        <p:nvCxnSpPr>
          <p:cNvPr id="54" name="AutoShape 19"/>
          <p:cNvCxnSpPr>
            <a:cxnSpLocks noChangeShapeType="1"/>
          </p:cNvCxnSpPr>
          <p:nvPr/>
        </p:nvCxnSpPr>
        <p:spPr bwMode="auto">
          <a:xfrm rot="5400000">
            <a:off x="2818207" y="1189421"/>
            <a:ext cx="369525" cy="2718799"/>
          </a:xfrm>
          <a:prstGeom prst="bentConnector3">
            <a:avLst>
              <a:gd name="adj1" fmla="val 50000"/>
            </a:avLst>
          </a:prstGeom>
          <a:noFill/>
          <a:ln w="9525">
            <a:solidFill>
              <a:srgbClr val="000000"/>
            </a:solidFill>
            <a:miter lim="800000"/>
            <a:tailEnd type="triangle" w="med" len="med"/>
          </a:ln>
          <a:extLst>
            <a:ext uri="{909E8E84-426E-40DD-AFC4-6F175D3DCCD1}">
              <a14:hiddenFill xmlns:a14="http://schemas.microsoft.com/office/drawing/2010/main">
                <a:noFill/>
              </a14:hiddenFill>
            </a:ext>
          </a:extLst>
        </p:spPr>
      </p:cxnSp>
      <p:pic>
        <p:nvPicPr>
          <p:cNvPr id="55" name="Picture 21" descr="4"/>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20371"/>
          <a:stretch>
            <a:fillRect/>
          </a:stretch>
        </p:blipFill>
        <p:spPr bwMode="auto">
          <a:xfrm>
            <a:off x="5295805" y="2961614"/>
            <a:ext cx="481867" cy="1619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6" name="AutoShape 19"/>
          <p:cNvCxnSpPr>
            <a:cxnSpLocks noChangeShapeType="1"/>
          </p:cNvCxnSpPr>
          <p:nvPr/>
        </p:nvCxnSpPr>
        <p:spPr bwMode="auto">
          <a:xfrm rot="16200000" flipH="1">
            <a:off x="5515528" y="1191918"/>
            <a:ext cx="418971" cy="2718799"/>
          </a:xfrm>
          <a:prstGeom prst="bentConnector3">
            <a:avLst>
              <a:gd name="adj1" fmla="val 50000"/>
            </a:avLst>
          </a:prstGeom>
          <a:noFill/>
          <a:ln w="9525">
            <a:solidFill>
              <a:srgbClr val="000000"/>
            </a:solidFill>
            <a:miter lim="800000"/>
            <a:tailEnd type="triangle" w="med" len="med"/>
          </a:ln>
          <a:extLst>
            <a:ext uri="{909E8E84-426E-40DD-AFC4-6F175D3DCCD1}">
              <a14:hiddenFill xmlns:a14="http://schemas.microsoft.com/office/drawing/2010/main">
                <a:noFill/>
              </a14:hiddenFill>
            </a:ext>
          </a:extLst>
        </p:spPr>
      </p:cxnSp>
    </p:spTree>
  </p:cSld>
  <p:clrMapOvr>
    <a:masterClrMapping/>
  </p:clrMapOvr>
  <mc:AlternateContent xmlns:mc="http://schemas.openxmlformats.org/markup-compatibility/2006" xmlns:p14="http://schemas.microsoft.com/office/powerpoint/2010/main">
    <mc:Choice Requires="p14">
      <p:transition spd="slow" p14:dur="1400" advClick="0" advTm="8000">
        <p14:doors dir="vert"/>
      </p:transition>
    </mc:Choice>
    <mc:Fallback xmlns="">
      <p:transition spd="slow" advClick="0" advTm="8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heel(4)">
                                      <p:cBhvr>
                                        <p:cTn id="7" dur="1000"/>
                                        <p:tgtEl>
                                          <p:spTgt spid="38"/>
                                        </p:tgtEl>
                                      </p:cBhvr>
                                    </p:animEffect>
                                  </p:childTnLst>
                                </p:cTn>
                              </p:par>
                              <p:par>
                                <p:cTn id="8" presetID="47" presetClass="entr" presetSubtype="0"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500"/>
                                        <p:tgtEl>
                                          <p:spTgt spid="37"/>
                                        </p:tgtEl>
                                      </p:cBhvr>
                                    </p:animEffect>
                                    <p:anim calcmode="lin" valueType="num">
                                      <p:cBhvr>
                                        <p:cTn id="11" dur="500" fill="hold"/>
                                        <p:tgtEl>
                                          <p:spTgt spid="37"/>
                                        </p:tgtEl>
                                        <p:attrNameLst>
                                          <p:attrName>ppt_x</p:attrName>
                                        </p:attrNameLst>
                                      </p:cBhvr>
                                      <p:tavLst>
                                        <p:tav tm="0">
                                          <p:val>
                                            <p:strVal val="#ppt_x"/>
                                          </p:val>
                                        </p:tav>
                                        <p:tav tm="100000">
                                          <p:val>
                                            <p:strVal val="#ppt_x"/>
                                          </p:val>
                                        </p:tav>
                                      </p:tavLst>
                                    </p:anim>
                                    <p:anim calcmode="lin" valueType="num">
                                      <p:cBhvr>
                                        <p:cTn id="12" dur="500" fill="hold"/>
                                        <p:tgtEl>
                                          <p:spTgt spid="37"/>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500"/>
                                        <p:tgtEl>
                                          <p:spTgt spid="40"/>
                                        </p:tgtEl>
                                      </p:cBhvr>
                                    </p:animEffect>
                                    <p:anim calcmode="lin" valueType="num">
                                      <p:cBhvr>
                                        <p:cTn id="16" dur="500" fill="hold"/>
                                        <p:tgtEl>
                                          <p:spTgt spid="40"/>
                                        </p:tgtEl>
                                        <p:attrNameLst>
                                          <p:attrName>ppt_x</p:attrName>
                                        </p:attrNameLst>
                                      </p:cBhvr>
                                      <p:tavLst>
                                        <p:tav tm="0">
                                          <p:val>
                                            <p:strVal val="#ppt_x"/>
                                          </p:val>
                                        </p:tav>
                                        <p:tav tm="100000">
                                          <p:val>
                                            <p:strVal val="#ppt_x"/>
                                          </p:val>
                                        </p:tav>
                                      </p:tavLst>
                                    </p:anim>
                                    <p:anim calcmode="lin" valueType="num">
                                      <p:cBhvr>
                                        <p:cTn id="17" dur="500" fill="hold"/>
                                        <p:tgtEl>
                                          <p:spTgt spid="40"/>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42" presetClass="entr" presetSubtype="0"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500"/>
                                        <p:tgtEl>
                                          <p:spTgt spid="39"/>
                                        </p:tgtEl>
                                      </p:cBhvr>
                                    </p:animEffect>
                                    <p:anim calcmode="lin" valueType="num">
                                      <p:cBhvr>
                                        <p:cTn id="22" dur="500" fill="hold"/>
                                        <p:tgtEl>
                                          <p:spTgt spid="39"/>
                                        </p:tgtEl>
                                        <p:attrNameLst>
                                          <p:attrName>ppt_x</p:attrName>
                                        </p:attrNameLst>
                                      </p:cBhvr>
                                      <p:tavLst>
                                        <p:tav tm="0">
                                          <p:val>
                                            <p:strVal val="#ppt_x"/>
                                          </p:val>
                                        </p:tav>
                                        <p:tav tm="100000">
                                          <p:val>
                                            <p:strVal val="#ppt_x"/>
                                          </p:val>
                                        </p:tav>
                                      </p:tavLst>
                                    </p:anim>
                                    <p:anim calcmode="lin" valueType="num">
                                      <p:cBhvr>
                                        <p:cTn id="23" dur="500" fill="hold"/>
                                        <p:tgtEl>
                                          <p:spTgt spid="39"/>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up)">
                                      <p:cBhvr>
                                        <p:cTn id="27" dur="500"/>
                                        <p:tgtEl>
                                          <p:spTgt spid="54"/>
                                        </p:tgtEl>
                                      </p:cBhvr>
                                    </p:animEffect>
                                  </p:childTnLst>
                                </p:cTn>
                              </p:par>
                              <p:par>
                                <p:cTn id="28" presetID="22" presetClass="entr" presetSubtype="1" fill="hold" nodeType="withEffect">
                                  <p:stCondLst>
                                    <p:cond delay="0"/>
                                  </p:stCondLst>
                                  <p:childTnLst>
                                    <p:set>
                                      <p:cBhvr>
                                        <p:cTn id="29" dur="1" fill="hold">
                                          <p:stCondLst>
                                            <p:cond delay="0"/>
                                          </p:stCondLst>
                                        </p:cTn>
                                        <p:tgtEl>
                                          <p:spTgt spid="56"/>
                                        </p:tgtEl>
                                        <p:attrNameLst>
                                          <p:attrName>style.visibility</p:attrName>
                                        </p:attrNameLst>
                                      </p:cBhvr>
                                      <p:to>
                                        <p:strVal val="visible"/>
                                      </p:to>
                                    </p:set>
                                    <p:animEffect transition="in" filter="wipe(up)">
                                      <p:cBhvr>
                                        <p:cTn id="30" dur="500"/>
                                        <p:tgtEl>
                                          <p:spTgt spid="56"/>
                                        </p:tgtEl>
                                      </p:cBhvr>
                                    </p:animEffect>
                                  </p:childTnLst>
                                </p:cTn>
                              </p:par>
                              <p:par>
                                <p:cTn id="31" presetID="22" presetClass="entr" presetSubtype="1" fill="hold" nodeType="with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up)">
                                      <p:cBhvr>
                                        <p:cTn id="33" dur="500"/>
                                        <p:tgtEl>
                                          <p:spTgt spid="53"/>
                                        </p:tgtEl>
                                      </p:cBhvr>
                                    </p:animEffect>
                                  </p:childTnLst>
                                </p:cTn>
                              </p:par>
                            </p:childTnLst>
                          </p:cTn>
                        </p:par>
                        <p:par>
                          <p:cTn id="34" fill="hold">
                            <p:stCondLst>
                              <p:cond delay="2000"/>
                            </p:stCondLst>
                            <p:childTnLst>
                              <p:par>
                                <p:cTn id="35" presetID="47" presetClass="entr" presetSubtype="0"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fade">
                                      <p:cBhvr>
                                        <p:cTn id="37" dur="500"/>
                                        <p:tgtEl>
                                          <p:spTgt spid="44"/>
                                        </p:tgtEl>
                                      </p:cBhvr>
                                    </p:animEffect>
                                    <p:anim calcmode="lin" valueType="num">
                                      <p:cBhvr>
                                        <p:cTn id="38" dur="500" fill="hold"/>
                                        <p:tgtEl>
                                          <p:spTgt spid="44"/>
                                        </p:tgtEl>
                                        <p:attrNameLst>
                                          <p:attrName>ppt_x</p:attrName>
                                        </p:attrNameLst>
                                      </p:cBhvr>
                                      <p:tavLst>
                                        <p:tav tm="0">
                                          <p:val>
                                            <p:strVal val="#ppt_x"/>
                                          </p:val>
                                        </p:tav>
                                        <p:tav tm="100000">
                                          <p:val>
                                            <p:strVal val="#ppt_x"/>
                                          </p:val>
                                        </p:tav>
                                      </p:tavLst>
                                    </p:anim>
                                    <p:anim calcmode="lin" valueType="num">
                                      <p:cBhvr>
                                        <p:cTn id="39" dur="500" fill="hold"/>
                                        <p:tgtEl>
                                          <p:spTgt spid="4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46"/>
                                        </p:tgtEl>
                                        <p:attrNameLst>
                                          <p:attrName>style.visibility</p:attrName>
                                        </p:attrNameLst>
                                      </p:cBhvr>
                                      <p:to>
                                        <p:strVal val="visible"/>
                                      </p:to>
                                    </p:set>
                                    <p:animEffect transition="in" filter="fade">
                                      <p:cBhvr>
                                        <p:cTn id="42" dur="500"/>
                                        <p:tgtEl>
                                          <p:spTgt spid="46"/>
                                        </p:tgtEl>
                                      </p:cBhvr>
                                    </p:animEffect>
                                    <p:anim calcmode="lin" valueType="num">
                                      <p:cBhvr>
                                        <p:cTn id="43" dur="500" fill="hold"/>
                                        <p:tgtEl>
                                          <p:spTgt spid="46"/>
                                        </p:tgtEl>
                                        <p:attrNameLst>
                                          <p:attrName>ppt_x</p:attrName>
                                        </p:attrNameLst>
                                      </p:cBhvr>
                                      <p:tavLst>
                                        <p:tav tm="0">
                                          <p:val>
                                            <p:strVal val="#ppt_x"/>
                                          </p:val>
                                        </p:tav>
                                        <p:tav tm="100000">
                                          <p:val>
                                            <p:strVal val="#ppt_x"/>
                                          </p:val>
                                        </p:tav>
                                      </p:tavLst>
                                    </p:anim>
                                    <p:anim calcmode="lin" valueType="num">
                                      <p:cBhvr>
                                        <p:cTn id="44" dur="500" fill="hold"/>
                                        <p:tgtEl>
                                          <p:spTgt spid="46"/>
                                        </p:tgtEl>
                                        <p:attrNameLst>
                                          <p:attrName>ppt_y</p:attrName>
                                        </p:attrNameLst>
                                      </p:cBhvr>
                                      <p:tavLst>
                                        <p:tav tm="0">
                                          <p:val>
                                            <p:strVal val="#ppt_y+.1"/>
                                          </p:val>
                                        </p:tav>
                                        <p:tav tm="100000">
                                          <p:val>
                                            <p:strVal val="#ppt_y"/>
                                          </p:val>
                                        </p:tav>
                                      </p:tavLst>
                                    </p:anim>
                                  </p:childTnLst>
                                </p:cTn>
                              </p:par>
                            </p:childTnLst>
                          </p:cTn>
                        </p:par>
                        <p:par>
                          <p:cTn id="45" fill="hold">
                            <p:stCondLst>
                              <p:cond delay="2500"/>
                            </p:stCondLst>
                            <p:childTnLst>
                              <p:par>
                                <p:cTn id="46" presetID="47" presetClass="entr" presetSubtype="0"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fade">
                                      <p:cBhvr>
                                        <p:cTn id="48" dur="500"/>
                                        <p:tgtEl>
                                          <p:spTgt spid="50"/>
                                        </p:tgtEl>
                                      </p:cBhvr>
                                    </p:animEffect>
                                    <p:anim calcmode="lin" valueType="num">
                                      <p:cBhvr>
                                        <p:cTn id="49" dur="500" fill="hold"/>
                                        <p:tgtEl>
                                          <p:spTgt spid="50"/>
                                        </p:tgtEl>
                                        <p:attrNameLst>
                                          <p:attrName>ppt_x</p:attrName>
                                        </p:attrNameLst>
                                      </p:cBhvr>
                                      <p:tavLst>
                                        <p:tav tm="0">
                                          <p:val>
                                            <p:strVal val="#ppt_x"/>
                                          </p:val>
                                        </p:tav>
                                        <p:tav tm="100000">
                                          <p:val>
                                            <p:strVal val="#ppt_x"/>
                                          </p:val>
                                        </p:tav>
                                      </p:tavLst>
                                    </p:anim>
                                    <p:anim calcmode="lin" valueType="num">
                                      <p:cBhvr>
                                        <p:cTn id="50" dur="500" fill="hold"/>
                                        <p:tgtEl>
                                          <p:spTgt spid="5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Effect transition="in" filter="fade">
                                      <p:cBhvr>
                                        <p:cTn id="53" dur="500"/>
                                        <p:tgtEl>
                                          <p:spTgt spid="52"/>
                                        </p:tgtEl>
                                      </p:cBhvr>
                                    </p:animEffect>
                                    <p:anim calcmode="lin" valueType="num">
                                      <p:cBhvr>
                                        <p:cTn id="54" dur="500" fill="hold"/>
                                        <p:tgtEl>
                                          <p:spTgt spid="52"/>
                                        </p:tgtEl>
                                        <p:attrNameLst>
                                          <p:attrName>ppt_x</p:attrName>
                                        </p:attrNameLst>
                                      </p:cBhvr>
                                      <p:tavLst>
                                        <p:tav tm="0">
                                          <p:val>
                                            <p:strVal val="#ppt_x"/>
                                          </p:val>
                                        </p:tav>
                                        <p:tav tm="100000">
                                          <p:val>
                                            <p:strVal val="#ppt_x"/>
                                          </p:val>
                                        </p:tav>
                                      </p:tavLst>
                                    </p:anim>
                                    <p:anim calcmode="lin" valueType="num">
                                      <p:cBhvr>
                                        <p:cTn id="55" dur="500" fill="hold"/>
                                        <p:tgtEl>
                                          <p:spTgt spid="52"/>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42"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500"/>
                                        <p:tgtEl>
                                          <p:spTgt spid="49"/>
                                        </p:tgtEl>
                                      </p:cBhvr>
                                    </p:animEffect>
                                    <p:anim calcmode="lin" valueType="num">
                                      <p:cBhvr>
                                        <p:cTn id="60" dur="500" fill="hold"/>
                                        <p:tgtEl>
                                          <p:spTgt spid="49"/>
                                        </p:tgtEl>
                                        <p:attrNameLst>
                                          <p:attrName>ppt_x</p:attrName>
                                        </p:attrNameLst>
                                      </p:cBhvr>
                                      <p:tavLst>
                                        <p:tav tm="0">
                                          <p:val>
                                            <p:strVal val="#ppt_x"/>
                                          </p:val>
                                        </p:tav>
                                        <p:tav tm="100000">
                                          <p:val>
                                            <p:strVal val="#ppt_x"/>
                                          </p:val>
                                        </p:tav>
                                      </p:tavLst>
                                    </p:anim>
                                    <p:anim calcmode="lin" valueType="num">
                                      <p:cBhvr>
                                        <p:cTn id="61" dur="500" fill="hold"/>
                                        <p:tgtEl>
                                          <p:spTgt spid="49"/>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500"/>
                                        <p:tgtEl>
                                          <p:spTgt spid="47"/>
                                        </p:tgtEl>
                                      </p:cBhvr>
                                    </p:animEffect>
                                    <p:anim calcmode="lin" valueType="num">
                                      <p:cBhvr>
                                        <p:cTn id="65" dur="500" fill="hold"/>
                                        <p:tgtEl>
                                          <p:spTgt spid="47"/>
                                        </p:tgtEl>
                                        <p:attrNameLst>
                                          <p:attrName>ppt_x</p:attrName>
                                        </p:attrNameLst>
                                      </p:cBhvr>
                                      <p:tavLst>
                                        <p:tav tm="0">
                                          <p:val>
                                            <p:strVal val="#ppt_x"/>
                                          </p:val>
                                        </p:tav>
                                        <p:tav tm="100000">
                                          <p:val>
                                            <p:strVal val="#ppt_x"/>
                                          </p:val>
                                        </p:tav>
                                      </p:tavLst>
                                    </p:anim>
                                    <p:anim calcmode="lin" valueType="num">
                                      <p:cBhvr>
                                        <p:cTn id="66" dur="500" fill="hold"/>
                                        <p:tgtEl>
                                          <p:spTgt spid="47"/>
                                        </p:tgtEl>
                                        <p:attrNameLst>
                                          <p:attrName>ppt_y</p:attrName>
                                        </p:attrNameLst>
                                      </p:cBhvr>
                                      <p:tavLst>
                                        <p:tav tm="0">
                                          <p:val>
                                            <p:strVal val="#ppt_y-.1"/>
                                          </p:val>
                                        </p:tav>
                                        <p:tav tm="100000">
                                          <p:val>
                                            <p:strVal val="#ppt_y"/>
                                          </p:val>
                                        </p:tav>
                                      </p:tavLst>
                                    </p:anim>
                                  </p:childTnLst>
                                </p:cTn>
                              </p:par>
                            </p:childTnLst>
                          </p:cTn>
                        </p:par>
                        <p:par>
                          <p:cTn id="67" fill="hold">
                            <p:stCondLst>
                              <p:cond delay="3500"/>
                            </p:stCondLst>
                            <p:childTnLst>
                              <p:par>
                                <p:cTn id="68" presetID="52" presetClass="entr" presetSubtype="0" fill="hold" grpId="0" nodeType="afterEffect">
                                  <p:stCondLst>
                                    <p:cond delay="0"/>
                                  </p:stCondLst>
                                  <p:childTnLst>
                                    <p:set>
                                      <p:cBhvr>
                                        <p:cTn id="69" dur="1" fill="hold">
                                          <p:stCondLst>
                                            <p:cond delay="0"/>
                                          </p:stCondLst>
                                        </p:cTn>
                                        <p:tgtEl>
                                          <p:spTgt spid="45"/>
                                        </p:tgtEl>
                                        <p:attrNameLst>
                                          <p:attrName>style.visibility</p:attrName>
                                        </p:attrNameLst>
                                      </p:cBhvr>
                                      <p:to>
                                        <p:strVal val="visible"/>
                                      </p:to>
                                    </p:set>
                                    <p:animScale>
                                      <p:cBhvr>
                                        <p:cTn id="70" dur="500" decel="50000" fill="hold">
                                          <p:stCondLst>
                                            <p:cond delay="0"/>
                                          </p:stCondLst>
                                        </p:cTn>
                                        <p:tgtEl>
                                          <p:spTgt spid="4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1" dur="500" decel="50000" fill="hold">
                                          <p:stCondLst>
                                            <p:cond delay="0"/>
                                          </p:stCondLst>
                                        </p:cTn>
                                        <p:tgtEl>
                                          <p:spTgt spid="45"/>
                                        </p:tgtEl>
                                        <p:attrNameLst>
                                          <p:attrName>ppt_x</p:attrName>
                                          <p:attrName>ppt_y</p:attrName>
                                        </p:attrNameLst>
                                      </p:cBhvr>
                                    </p:animMotion>
                                    <p:animEffect transition="in" filter="fade">
                                      <p:cBhvr>
                                        <p:cTn id="72" dur="500"/>
                                        <p:tgtEl>
                                          <p:spTgt spid="45"/>
                                        </p:tgtEl>
                                      </p:cBhvr>
                                    </p:animEffect>
                                  </p:childTnLst>
                                </p:cTn>
                              </p:par>
                              <p:par>
                                <p:cTn id="73" presetID="52" presetClass="entr" presetSubtype="0" fill="hold" grpId="0" nodeType="withEffect">
                                  <p:stCondLst>
                                    <p:cond delay="250"/>
                                  </p:stCondLst>
                                  <p:childTnLst>
                                    <p:set>
                                      <p:cBhvr>
                                        <p:cTn id="74" dur="1" fill="hold">
                                          <p:stCondLst>
                                            <p:cond delay="0"/>
                                          </p:stCondLst>
                                        </p:cTn>
                                        <p:tgtEl>
                                          <p:spTgt spid="51"/>
                                        </p:tgtEl>
                                        <p:attrNameLst>
                                          <p:attrName>style.visibility</p:attrName>
                                        </p:attrNameLst>
                                      </p:cBhvr>
                                      <p:to>
                                        <p:strVal val="visible"/>
                                      </p:to>
                                    </p:set>
                                    <p:animScale>
                                      <p:cBhvr>
                                        <p:cTn id="75" dur="500" decel="50000" fill="hold">
                                          <p:stCondLst>
                                            <p:cond delay="0"/>
                                          </p:stCondLst>
                                        </p:cTn>
                                        <p:tgtEl>
                                          <p:spTgt spid="5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6" dur="500" decel="50000" fill="hold">
                                          <p:stCondLst>
                                            <p:cond delay="0"/>
                                          </p:stCondLst>
                                        </p:cTn>
                                        <p:tgtEl>
                                          <p:spTgt spid="51"/>
                                        </p:tgtEl>
                                        <p:attrNameLst>
                                          <p:attrName>ppt_x</p:attrName>
                                          <p:attrName>ppt_y</p:attrName>
                                        </p:attrNameLst>
                                      </p:cBhvr>
                                    </p:animMotion>
                                    <p:animEffect transition="in" filter="fade">
                                      <p:cBhvr>
                                        <p:cTn id="77" dur="500"/>
                                        <p:tgtEl>
                                          <p:spTgt spid="51"/>
                                        </p:tgtEl>
                                      </p:cBhvr>
                                    </p:animEffect>
                                  </p:childTnLst>
                                </p:cTn>
                              </p:par>
                              <p:par>
                                <p:cTn id="78" presetID="52" presetClass="entr" presetSubtype="0" fill="hold" grpId="0" nodeType="withEffect">
                                  <p:stCondLst>
                                    <p:cond delay="500"/>
                                  </p:stCondLst>
                                  <p:childTnLst>
                                    <p:set>
                                      <p:cBhvr>
                                        <p:cTn id="79" dur="1" fill="hold">
                                          <p:stCondLst>
                                            <p:cond delay="0"/>
                                          </p:stCondLst>
                                        </p:cTn>
                                        <p:tgtEl>
                                          <p:spTgt spid="48"/>
                                        </p:tgtEl>
                                        <p:attrNameLst>
                                          <p:attrName>style.visibility</p:attrName>
                                        </p:attrNameLst>
                                      </p:cBhvr>
                                      <p:to>
                                        <p:strVal val="visible"/>
                                      </p:to>
                                    </p:set>
                                    <p:animScale>
                                      <p:cBhvr>
                                        <p:cTn id="80" dur="500" decel="50000" fill="hold">
                                          <p:stCondLst>
                                            <p:cond delay="0"/>
                                          </p:stCondLst>
                                        </p:cTn>
                                        <p:tgtEl>
                                          <p:spTgt spid="4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1" dur="500" decel="50000" fill="hold">
                                          <p:stCondLst>
                                            <p:cond delay="0"/>
                                          </p:stCondLst>
                                        </p:cTn>
                                        <p:tgtEl>
                                          <p:spTgt spid="48"/>
                                        </p:tgtEl>
                                        <p:attrNameLst>
                                          <p:attrName>ppt_x</p:attrName>
                                          <p:attrName>ppt_y</p:attrName>
                                        </p:attrNameLst>
                                      </p:cBhvr>
                                    </p:animMotion>
                                    <p:animEffect transition="in" filter="fade">
                                      <p:cBhvr>
                                        <p:cTn id="82" dur="500"/>
                                        <p:tgtEl>
                                          <p:spTgt spid="48"/>
                                        </p:tgtEl>
                                      </p:cBhvr>
                                    </p:animEffect>
                                  </p:childTnLst>
                                </p:cTn>
                              </p:par>
                            </p:childTnLst>
                          </p:cTn>
                        </p:par>
                        <p:par>
                          <p:cTn id="83" fill="hold">
                            <p:stCondLst>
                              <p:cond delay="4000"/>
                            </p:stCondLst>
                            <p:childTnLst>
                              <p:par>
                                <p:cTn id="84" presetID="49" presetClass="entr" presetSubtype="0" decel="100000" fill="hold" nodeType="afterEffect">
                                  <p:stCondLst>
                                    <p:cond delay="0"/>
                                  </p:stCondLst>
                                  <p:childTnLst>
                                    <p:set>
                                      <p:cBhvr>
                                        <p:cTn id="85" dur="1" fill="hold">
                                          <p:stCondLst>
                                            <p:cond delay="0"/>
                                          </p:stCondLst>
                                        </p:cTn>
                                        <p:tgtEl>
                                          <p:spTgt spid="41"/>
                                        </p:tgtEl>
                                        <p:attrNameLst>
                                          <p:attrName>style.visibility</p:attrName>
                                        </p:attrNameLst>
                                      </p:cBhvr>
                                      <p:to>
                                        <p:strVal val="visible"/>
                                      </p:to>
                                    </p:set>
                                    <p:anim calcmode="lin" valueType="num">
                                      <p:cBhvr>
                                        <p:cTn id="86" dur="250" fill="hold"/>
                                        <p:tgtEl>
                                          <p:spTgt spid="41"/>
                                        </p:tgtEl>
                                        <p:attrNameLst>
                                          <p:attrName>ppt_w</p:attrName>
                                        </p:attrNameLst>
                                      </p:cBhvr>
                                      <p:tavLst>
                                        <p:tav tm="0">
                                          <p:val>
                                            <p:fltVal val="0"/>
                                          </p:val>
                                        </p:tav>
                                        <p:tav tm="100000">
                                          <p:val>
                                            <p:strVal val="#ppt_w"/>
                                          </p:val>
                                        </p:tav>
                                      </p:tavLst>
                                    </p:anim>
                                    <p:anim calcmode="lin" valueType="num">
                                      <p:cBhvr>
                                        <p:cTn id="87" dur="250" fill="hold"/>
                                        <p:tgtEl>
                                          <p:spTgt spid="41"/>
                                        </p:tgtEl>
                                        <p:attrNameLst>
                                          <p:attrName>ppt_h</p:attrName>
                                        </p:attrNameLst>
                                      </p:cBhvr>
                                      <p:tavLst>
                                        <p:tav tm="0">
                                          <p:val>
                                            <p:fltVal val="0"/>
                                          </p:val>
                                        </p:tav>
                                        <p:tav tm="100000">
                                          <p:val>
                                            <p:strVal val="#ppt_h"/>
                                          </p:val>
                                        </p:tav>
                                      </p:tavLst>
                                    </p:anim>
                                    <p:anim calcmode="lin" valueType="num">
                                      <p:cBhvr>
                                        <p:cTn id="88" dur="250" fill="hold"/>
                                        <p:tgtEl>
                                          <p:spTgt spid="41"/>
                                        </p:tgtEl>
                                        <p:attrNameLst>
                                          <p:attrName>style.rotation</p:attrName>
                                        </p:attrNameLst>
                                      </p:cBhvr>
                                      <p:tavLst>
                                        <p:tav tm="0">
                                          <p:val>
                                            <p:fltVal val="360"/>
                                          </p:val>
                                        </p:tav>
                                        <p:tav tm="100000">
                                          <p:val>
                                            <p:fltVal val="0"/>
                                          </p:val>
                                        </p:tav>
                                      </p:tavLst>
                                    </p:anim>
                                    <p:animEffect transition="in" filter="fade">
                                      <p:cBhvr>
                                        <p:cTn id="89" dur="250"/>
                                        <p:tgtEl>
                                          <p:spTgt spid="41"/>
                                        </p:tgtEl>
                                      </p:cBhvr>
                                    </p:animEffect>
                                  </p:childTnLst>
                                </p:cTn>
                              </p:par>
                              <p:par>
                                <p:cTn id="90" presetID="49" presetClass="entr" presetSubtype="0" decel="100000" fill="hold" nodeType="withEffect">
                                  <p:stCondLst>
                                    <p:cond delay="200"/>
                                  </p:stCondLst>
                                  <p:childTnLst>
                                    <p:set>
                                      <p:cBhvr>
                                        <p:cTn id="91" dur="1" fill="hold">
                                          <p:stCondLst>
                                            <p:cond delay="0"/>
                                          </p:stCondLst>
                                        </p:cTn>
                                        <p:tgtEl>
                                          <p:spTgt spid="42"/>
                                        </p:tgtEl>
                                        <p:attrNameLst>
                                          <p:attrName>style.visibility</p:attrName>
                                        </p:attrNameLst>
                                      </p:cBhvr>
                                      <p:to>
                                        <p:strVal val="visible"/>
                                      </p:to>
                                    </p:set>
                                    <p:anim calcmode="lin" valueType="num">
                                      <p:cBhvr>
                                        <p:cTn id="92" dur="250" fill="hold"/>
                                        <p:tgtEl>
                                          <p:spTgt spid="42"/>
                                        </p:tgtEl>
                                        <p:attrNameLst>
                                          <p:attrName>ppt_w</p:attrName>
                                        </p:attrNameLst>
                                      </p:cBhvr>
                                      <p:tavLst>
                                        <p:tav tm="0">
                                          <p:val>
                                            <p:fltVal val="0"/>
                                          </p:val>
                                        </p:tav>
                                        <p:tav tm="100000">
                                          <p:val>
                                            <p:strVal val="#ppt_w"/>
                                          </p:val>
                                        </p:tav>
                                      </p:tavLst>
                                    </p:anim>
                                    <p:anim calcmode="lin" valueType="num">
                                      <p:cBhvr>
                                        <p:cTn id="93" dur="250" fill="hold"/>
                                        <p:tgtEl>
                                          <p:spTgt spid="42"/>
                                        </p:tgtEl>
                                        <p:attrNameLst>
                                          <p:attrName>ppt_h</p:attrName>
                                        </p:attrNameLst>
                                      </p:cBhvr>
                                      <p:tavLst>
                                        <p:tav tm="0">
                                          <p:val>
                                            <p:fltVal val="0"/>
                                          </p:val>
                                        </p:tav>
                                        <p:tav tm="100000">
                                          <p:val>
                                            <p:strVal val="#ppt_h"/>
                                          </p:val>
                                        </p:tav>
                                      </p:tavLst>
                                    </p:anim>
                                    <p:anim calcmode="lin" valueType="num">
                                      <p:cBhvr>
                                        <p:cTn id="94" dur="250" fill="hold"/>
                                        <p:tgtEl>
                                          <p:spTgt spid="42"/>
                                        </p:tgtEl>
                                        <p:attrNameLst>
                                          <p:attrName>style.rotation</p:attrName>
                                        </p:attrNameLst>
                                      </p:cBhvr>
                                      <p:tavLst>
                                        <p:tav tm="0">
                                          <p:val>
                                            <p:fltVal val="360"/>
                                          </p:val>
                                        </p:tav>
                                        <p:tav tm="100000">
                                          <p:val>
                                            <p:fltVal val="0"/>
                                          </p:val>
                                        </p:tav>
                                      </p:tavLst>
                                    </p:anim>
                                    <p:animEffect transition="in" filter="fade">
                                      <p:cBhvr>
                                        <p:cTn id="95" dur="250"/>
                                        <p:tgtEl>
                                          <p:spTgt spid="42"/>
                                        </p:tgtEl>
                                      </p:cBhvr>
                                    </p:animEffect>
                                  </p:childTnLst>
                                </p:cTn>
                              </p:par>
                              <p:par>
                                <p:cTn id="96" presetID="49" presetClass="entr" presetSubtype="0" decel="100000" fill="hold" nodeType="withEffect">
                                  <p:stCondLst>
                                    <p:cond delay="400"/>
                                  </p:stCondLst>
                                  <p:childTnLst>
                                    <p:set>
                                      <p:cBhvr>
                                        <p:cTn id="97" dur="1" fill="hold">
                                          <p:stCondLst>
                                            <p:cond delay="0"/>
                                          </p:stCondLst>
                                        </p:cTn>
                                        <p:tgtEl>
                                          <p:spTgt spid="55"/>
                                        </p:tgtEl>
                                        <p:attrNameLst>
                                          <p:attrName>style.visibility</p:attrName>
                                        </p:attrNameLst>
                                      </p:cBhvr>
                                      <p:to>
                                        <p:strVal val="visible"/>
                                      </p:to>
                                    </p:set>
                                    <p:anim calcmode="lin" valueType="num">
                                      <p:cBhvr>
                                        <p:cTn id="98" dur="250" fill="hold"/>
                                        <p:tgtEl>
                                          <p:spTgt spid="55"/>
                                        </p:tgtEl>
                                        <p:attrNameLst>
                                          <p:attrName>ppt_w</p:attrName>
                                        </p:attrNameLst>
                                      </p:cBhvr>
                                      <p:tavLst>
                                        <p:tav tm="0">
                                          <p:val>
                                            <p:fltVal val="0"/>
                                          </p:val>
                                        </p:tav>
                                        <p:tav tm="100000">
                                          <p:val>
                                            <p:strVal val="#ppt_w"/>
                                          </p:val>
                                        </p:tav>
                                      </p:tavLst>
                                    </p:anim>
                                    <p:anim calcmode="lin" valueType="num">
                                      <p:cBhvr>
                                        <p:cTn id="99" dur="250" fill="hold"/>
                                        <p:tgtEl>
                                          <p:spTgt spid="55"/>
                                        </p:tgtEl>
                                        <p:attrNameLst>
                                          <p:attrName>ppt_h</p:attrName>
                                        </p:attrNameLst>
                                      </p:cBhvr>
                                      <p:tavLst>
                                        <p:tav tm="0">
                                          <p:val>
                                            <p:fltVal val="0"/>
                                          </p:val>
                                        </p:tav>
                                        <p:tav tm="100000">
                                          <p:val>
                                            <p:strVal val="#ppt_h"/>
                                          </p:val>
                                        </p:tav>
                                      </p:tavLst>
                                    </p:anim>
                                    <p:anim calcmode="lin" valueType="num">
                                      <p:cBhvr>
                                        <p:cTn id="100" dur="250" fill="hold"/>
                                        <p:tgtEl>
                                          <p:spTgt spid="55"/>
                                        </p:tgtEl>
                                        <p:attrNameLst>
                                          <p:attrName>style.rotation</p:attrName>
                                        </p:attrNameLst>
                                      </p:cBhvr>
                                      <p:tavLst>
                                        <p:tav tm="0">
                                          <p:val>
                                            <p:fltVal val="360"/>
                                          </p:val>
                                        </p:tav>
                                        <p:tav tm="100000">
                                          <p:val>
                                            <p:fltVal val="0"/>
                                          </p:val>
                                        </p:tav>
                                      </p:tavLst>
                                    </p:anim>
                                    <p:animEffect transition="in" filter="fade">
                                      <p:cBhvr>
                                        <p:cTn id="101" dur="250"/>
                                        <p:tgtEl>
                                          <p:spTgt spid="55"/>
                                        </p:tgtEl>
                                      </p:cBhvr>
                                    </p:animEffect>
                                  </p:childTnLst>
                                </p:cTn>
                              </p:par>
                              <p:par>
                                <p:cTn id="102" presetID="49" presetClass="entr" presetSubtype="0" decel="100000" fill="hold" nodeType="withEffect">
                                  <p:stCondLst>
                                    <p:cond delay="600"/>
                                  </p:stCondLst>
                                  <p:childTnLst>
                                    <p:set>
                                      <p:cBhvr>
                                        <p:cTn id="103" dur="1" fill="hold">
                                          <p:stCondLst>
                                            <p:cond delay="0"/>
                                          </p:stCondLst>
                                        </p:cTn>
                                        <p:tgtEl>
                                          <p:spTgt spid="43"/>
                                        </p:tgtEl>
                                        <p:attrNameLst>
                                          <p:attrName>style.visibility</p:attrName>
                                        </p:attrNameLst>
                                      </p:cBhvr>
                                      <p:to>
                                        <p:strVal val="visible"/>
                                      </p:to>
                                    </p:set>
                                    <p:anim calcmode="lin" valueType="num">
                                      <p:cBhvr>
                                        <p:cTn id="104" dur="250" fill="hold"/>
                                        <p:tgtEl>
                                          <p:spTgt spid="43"/>
                                        </p:tgtEl>
                                        <p:attrNameLst>
                                          <p:attrName>ppt_w</p:attrName>
                                        </p:attrNameLst>
                                      </p:cBhvr>
                                      <p:tavLst>
                                        <p:tav tm="0">
                                          <p:val>
                                            <p:fltVal val="0"/>
                                          </p:val>
                                        </p:tav>
                                        <p:tav tm="100000">
                                          <p:val>
                                            <p:strVal val="#ppt_w"/>
                                          </p:val>
                                        </p:tav>
                                      </p:tavLst>
                                    </p:anim>
                                    <p:anim calcmode="lin" valueType="num">
                                      <p:cBhvr>
                                        <p:cTn id="105" dur="250" fill="hold"/>
                                        <p:tgtEl>
                                          <p:spTgt spid="43"/>
                                        </p:tgtEl>
                                        <p:attrNameLst>
                                          <p:attrName>ppt_h</p:attrName>
                                        </p:attrNameLst>
                                      </p:cBhvr>
                                      <p:tavLst>
                                        <p:tav tm="0">
                                          <p:val>
                                            <p:fltVal val="0"/>
                                          </p:val>
                                        </p:tav>
                                        <p:tav tm="100000">
                                          <p:val>
                                            <p:strVal val="#ppt_h"/>
                                          </p:val>
                                        </p:tav>
                                      </p:tavLst>
                                    </p:anim>
                                    <p:anim calcmode="lin" valueType="num">
                                      <p:cBhvr>
                                        <p:cTn id="106" dur="250" fill="hold"/>
                                        <p:tgtEl>
                                          <p:spTgt spid="43"/>
                                        </p:tgtEl>
                                        <p:attrNameLst>
                                          <p:attrName>style.rotation</p:attrName>
                                        </p:attrNameLst>
                                      </p:cBhvr>
                                      <p:tavLst>
                                        <p:tav tm="0">
                                          <p:val>
                                            <p:fltVal val="360"/>
                                          </p:val>
                                        </p:tav>
                                        <p:tav tm="100000">
                                          <p:val>
                                            <p:fltVal val="0"/>
                                          </p:val>
                                        </p:tav>
                                      </p:tavLst>
                                    </p:anim>
                                    <p:animEffect transition="in" filter="fade">
                                      <p:cBhvr>
                                        <p:cTn id="107" dur="25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7" grpId="0" animBg="1"/>
      <p:bldP spid="39" grpId="0"/>
      <p:bldP spid="40" grpId="0" animBg="1"/>
      <p:bldP spid="44" grpId="0" animBg="1"/>
      <p:bldP spid="45" grpId="0"/>
      <p:bldP spid="46" grpId="0" animBg="1"/>
      <p:bldP spid="47" grpId="0" animBg="1"/>
      <p:bldP spid="48" grpId="0"/>
      <p:bldP spid="49" grpId="0" animBg="1"/>
      <p:bldP spid="50" grpId="0" animBg="1"/>
      <p:bldP spid="51" grpId="0"/>
      <p:bldP spid="52"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Rectangle 43"/>
          <p:cNvSpPr>
            <a:spLocks noChangeArrowheads="1"/>
          </p:cNvSpPr>
          <p:nvPr/>
        </p:nvSpPr>
        <p:spPr bwMode="auto">
          <a:xfrm>
            <a:off x="1245567" y="1018630"/>
            <a:ext cx="6854825" cy="3048000"/>
          </a:xfrm>
          <a:prstGeom prst="rect">
            <a:avLst/>
          </a:prstGeom>
          <a:solidFill>
            <a:srgbClr val="08A810"/>
          </a:solidFill>
          <a:ln>
            <a:noFill/>
          </a:ln>
          <a:effectLst>
            <a:outerShdw blurRad="139700" dist="38100" dir="2700000" algn="tl" rotWithShape="0">
              <a:prstClr val="black">
                <a:alpha val="40000"/>
              </a:prstClr>
            </a:outerShdw>
          </a:effectLst>
        </p:spPr>
        <p:txBody>
          <a:bodyPr wrap="none" anchor="ctr"/>
          <a:lstStyle/>
          <a:p>
            <a:endParaRPr lang="zh-CN" altLang="en-US"/>
          </a:p>
        </p:txBody>
      </p:sp>
      <p:sp>
        <p:nvSpPr>
          <p:cNvPr id="15" name="Rectangle 44"/>
          <p:cNvSpPr>
            <a:spLocks noChangeArrowheads="1"/>
          </p:cNvSpPr>
          <p:nvPr/>
        </p:nvSpPr>
        <p:spPr bwMode="auto">
          <a:xfrm>
            <a:off x="1321767" y="1094830"/>
            <a:ext cx="6692900" cy="2874962"/>
          </a:xfrm>
          <a:prstGeom prst="rect">
            <a:avLst/>
          </a:prstGeom>
          <a:solidFill>
            <a:schemeClr val="bg1"/>
          </a:solidFill>
          <a:ln w="9525" algn="ctr">
            <a:solidFill>
              <a:schemeClr val="tx1"/>
            </a:solidFill>
            <a:prstDash val="dash"/>
            <a:miter lim="800000"/>
          </a:ln>
          <a:effectLst/>
          <a:extLst>
            <a:ext uri="{AF507438-7753-43E0-B8FC-AC1667EBCBE1}">
              <a14:hiddenEffects xmlns:a14="http://schemas.microsoft.com/office/drawing/2010/main">
                <a:effectLst>
                  <a:outerShdw dist="190500" dir="5400000" algn="ctr" rotWithShape="0">
                    <a:schemeClr val="bg1">
                      <a:alpha val="50000"/>
                    </a:schemeClr>
                  </a:outerShdw>
                </a:effectLst>
              </a14:hiddenEffects>
            </a:ext>
          </a:extLst>
        </p:spPr>
        <p:txBody>
          <a:bodyPr wrap="none" anchor="ctr"/>
          <a:lstStyle/>
          <a:p>
            <a:endParaRPr lang="zh-CN" altLang="en-US"/>
          </a:p>
        </p:txBody>
      </p:sp>
      <p:sp>
        <p:nvSpPr>
          <p:cNvPr id="16" name="Rectangle 30"/>
          <p:cNvSpPr>
            <a:spLocks noChangeArrowheads="1"/>
          </p:cNvSpPr>
          <p:nvPr/>
        </p:nvSpPr>
        <p:spPr bwMode="auto">
          <a:xfrm>
            <a:off x="1836191" y="1808137"/>
            <a:ext cx="5472113" cy="2005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pPr>
            <a:r>
              <a:rPr lang="zh-CN" altLang="en-US" sz="1500" dirty="0"/>
              <a:t>单击此处添加文字单击此处添加文字单击此处添加文字单击此处添加文字单击此处添加文字单击此处添加文字单击此处添加文字单击此处添加文字单击此处添加文字单击此处添加文字单击此处添加文字单击此处添加文字单击此处添加文字单击此处</a:t>
            </a:r>
            <a:endParaRPr lang="en-US" altLang="zh-CN" sz="1500" dirty="0"/>
          </a:p>
          <a:p>
            <a:pPr eaLnBrk="1" hangingPunct="1">
              <a:lnSpc>
                <a:spcPct val="120000"/>
              </a:lnSpc>
            </a:pPr>
            <a:endParaRPr lang="zh-CN" altLang="en-US" sz="1500" dirty="0"/>
          </a:p>
          <a:p>
            <a:pPr eaLnBrk="1" hangingPunct="1">
              <a:lnSpc>
                <a:spcPct val="120000"/>
              </a:lnSpc>
            </a:pPr>
            <a:endParaRPr lang="zh-CN" altLang="en-US" sz="1500" dirty="0"/>
          </a:p>
          <a:p>
            <a:pPr eaLnBrk="1" hangingPunct="1">
              <a:lnSpc>
                <a:spcPct val="120000"/>
              </a:lnSpc>
            </a:pPr>
            <a:endParaRPr lang="zh-CN" altLang="en-US" sz="1500" dirty="0"/>
          </a:p>
        </p:txBody>
      </p:sp>
      <p:pic>
        <p:nvPicPr>
          <p:cNvPr id="17" name="Picture 36" descr="1201941_094030072844_2"/>
          <p:cNvPicPr>
            <a:picLocks noChangeAspect="1" noChangeArrowheads="1"/>
          </p:cNvPicPr>
          <p:nvPr/>
        </p:nvPicPr>
        <p:blipFill>
          <a:blip r:embed="rId3" cstate="print">
            <a:lum bright="14000" contrast="32000"/>
            <a:extLst>
              <a:ext uri="{28A0092B-C50C-407E-A947-70E740481C1C}">
                <a14:useLocalDpi xmlns:a14="http://schemas.microsoft.com/office/drawing/2010/main" val="0"/>
              </a:ext>
            </a:extLst>
          </a:blip>
          <a:srcRect b="7735"/>
          <a:stretch>
            <a:fillRect/>
          </a:stretch>
        </p:blipFill>
        <p:spPr bwMode="auto">
          <a:xfrm>
            <a:off x="5277817" y="699542"/>
            <a:ext cx="1150938" cy="8223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8" name="Picture 37" descr="b7fd5266d01609244a046bf5d50735fae6cd343f"/>
          <p:cNvPicPr>
            <a:picLocks noChangeAspect="1" noChangeArrowheads="1"/>
          </p:cNvPicPr>
          <p:nvPr/>
        </p:nvPicPr>
        <p:blipFill>
          <a:blip r:embed="rId4" cstate="print">
            <a:lum bright="14000" contrast="32000"/>
            <a:extLst>
              <a:ext uri="{28A0092B-C50C-407E-A947-70E740481C1C}">
                <a14:useLocalDpi xmlns:a14="http://schemas.microsoft.com/office/drawing/2010/main" val="0"/>
              </a:ext>
            </a:extLst>
          </a:blip>
          <a:srcRect/>
          <a:stretch>
            <a:fillRect/>
          </a:stretch>
        </p:blipFill>
        <p:spPr bwMode="auto">
          <a:xfrm>
            <a:off x="6574805" y="699542"/>
            <a:ext cx="1223962" cy="812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9" name="Picture 40"/>
          <p:cNvPicPr>
            <a:picLocks noChangeAspect="1" noChangeArrowheads="1"/>
          </p:cNvPicPr>
          <p:nvPr/>
        </p:nvPicPr>
        <p:blipFill>
          <a:blip r:embed="rId5"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01105" y="1150392"/>
            <a:ext cx="1957387" cy="66040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90500" dir="5400000" algn="ctr" rotWithShape="0">
                    <a:schemeClr val="bg1">
                      <a:alpha val="50000"/>
                    </a:schemeClr>
                  </a:outerShdw>
                </a:effectLst>
              </a14:hiddenEffects>
            </a:ext>
          </a:extLst>
        </p:spPr>
      </p:pic>
      <p:sp>
        <p:nvSpPr>
          <p:cNvPr id="20" name="Text Box 5"/>
          <p:cNvSpPr txBox="1">
            <a:spLocks noChangeArrowheads="1"/>
          </p:cNvSpPr>
          <p:nvPr/>
        </p:nvSpPr>
        <p:spPr bwMode="auto">
          <a:xfrm>
            <a:off x="1258267" y="1142455"/>
            <a:ext cx="1944688" cy="655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3700">
                <a:solidFill>
                  <a:schemeClr val="bg1"/>
                </a:solidFill>
                <a:latin typeface="方正隶二简体" pitchFamily="65" charset="-122"/>
                <a:ea typeface="方正隶二简体" pitchFamily="65" charset="-122"/>
              </a:rPr>
              <a:t>前 言</a:t>
            </a:r>
          </a:p>
        </p:txBody>
      </p:sp>
    </p:spTree>
  </p:cSld>
  <p:clrMapOvr>
    <a:masterClrMapping/>
  </p:clrMapOvr>
  <mc:AlternateContent xmlns:mc="http://schemas.openxmlformats.org/markup-compatibility/2006" xmlns:p14="http://schemas.microsoft.com/office/powerpoint/2010/main">
    <mc:Choice Requires="p14">
      <p:transition spd="slow" p14:dur="1200" advClick="0" advTm="6000">
        <p14:prism/>
      </p:transition>
    </mc:Choice>
    <mc:Fallback xmlns="">
      <p:transition spd="slow" advClick="0"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30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childTnLst>
                                </p:cTn>
                              </p:par>
                            </p:childTnLst>
                          </p:cTn>
                        </p:par>
                        <p:par>
                          <p:cTn id="13" fill="hold">
                            <p:stCondLst>
                              <p:cond delay="500"/>
                            </p:stCondLst>
                            <p:childTnLst>
                              <p:par>
                                <p:cTn id="14" presetID="12" presetClass="entr" presetSubtype="8" fill="hold" nodeType="after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slide(fromLeft)">
                                      <p:cBhvr>
                                        <p:cTn id="16" dur="500"/>
                                        <p:tgtEl>
                                          <p:spTgt spid="19"/>
                                        </p:tgtEl>
                                      </p:cBhvr>
                                    </p:animEffect>
                                  </p:childTnLst>
                                </p:cTn>
                              </p:par>
                            </p:childTnLst>
                          </p:cTn>
                        </p:par>
                        <p:par>
                          <p:cTn id="17" fill="hold">
                            <p:stCondLst>
                              <p:cond delay="1000"/>
                            </p:stCondLst>
                            <p:childTnLst>
                              <p:par>
                                <p:cTn id="18" presetID="47" presetClass="entr" presetSubtype="0" fill="hold" grpId="0" nodeType="afterEffect">
                                  <p:stCondLst>
                                    <p:cond delay="0"/>
                                  </p:stCondLst>
                                  <p:iterate type="lt">
                                    <p:tmPct val="0"/>
                                  </p:iterate>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par>
                                <p:cTn id="23" presetID="12" presetClass="entr" presetSubtype="8" fill="hold" grpId="0" nodeType="withEffect">
                                  <p:stCondLst>
                                    <p:cond delay="700"/>
                                  </p:stCondLst>
                                  <p:childTnLst>
                                    <p:set>
                                      <p:cBhvr>
                                        <p:cTn id="24" dur="1" fill="hold">
                                          <p:stCondLst>
                                            <p:cond delay="0"/>
                                          </p:stCondLst>
                                        </p:cTn>
                                        <p:tgtEl>
                                          <p:spTgt spid="16"/>
                                        </p:tgtEl>
                                        <p:attrNameLst>
                                          <p:attrName>style.visibility</p:attrName>
                                        </p:attrNameLst>
                                      </p:cBhvr>
                                      <p:to>
                                        <p:strVal val="visible"/>
                                      </p:to>
                                    </p:set>
                                    <p:animEffect transition="in" filter="slide(fromLeft)">
                                      <p:cBhvr>
                                        <p:cTn id="25" dur="500"/>
                                        <p:tgtEl>
                                          <p:spTgt spid="16"/>
                                        </p:tgtEl>
                                      </p:cBhvr>
                                    </p:animEffect>
                                  </p:childTnLst>
                                </p:cTn>
                              </p:par>
                            </p:childTnLst>
                          </p:cTn>
                        </p:par>
                        <p:par>
                          <p:cTn id="26" fill="hold">
                            <p:stCondLst>
                              <p:cond delay="2500"/>
                            </p:stCondLst>
                            <p:childTnLst>
                              <p:par>
                                <p:cTn id="27" presetID="52" presetClass="entr" presetSubtype="0" fill="hold" nodeType="afterEffect">
                                  <p:stCondLst>
                                    <p:cond delay="0"/>
                                  </p:stCondLst>
                                  <p:childTnLst>
                                    <p:set>
                                      <p:cBhvr>
                                        <p:cTn id="28" dur="1" fill="hold">
                                          <p:stCondLst>
                                            <p:cond delay="0"/>
                                          </p:stCondLst>
                                        </p:cTn>
                                        <p:tgtEl>
                                          <p:spTgt spid="17"/>
                                        </p:tgtEl>
                                        <p:attrNameLst>
                                          <p:attrName>style.visibility</p:attrName>
                                        </p:attrNameLst>
                                      </p:cBhvr>
                                      <p:to>
                                        <p:strVal val="visible"/>
                                      </p:to>
                                    </p:set>
                                    <p:animScale>
                                      <p:cBhvr>
                                        <p:cTn id="29" dur="10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 dur="1000" decel="50000" fill="hold">
                                          <p:stCondLst>
                                            <p:cond delay="0"/>
                                          </p:stCondLst>
                                        </p:cTn>
                                        <p:tgtEl>
                                          <p:spTgt spid="17"/>
                                        </p:tgtEl>
                                        <p:attrNameLst>
                                          <p:attrName>ppt_x</p:attrName>
                                          <p:attrName>ppt_y</p:attrName>
                                        </p:attrNameLst>
                                      </p:cBhvr>
                                    </p:animMotion>
                                    <p:animEffect transition="in" filter="fade">
                                      <p:cBhvr>
                                        <p:cTn id="31" dur="1000"/>
                                        <p:tgtEl>
                                          <p:spTgt spid="17"/>
                                        </p:tgtEl>
                                      </p:cBhvr>
                                    </p:animEffect>
                                  </p:childTnLst>
                                </p:cTn>
                              </p:par>
                              <p:par>
                                <p:cTn id="32" presetID="52" presetClass="entr" presetSubtype="0" fill="hold" nodeType="withEffect">
                                  <p:stCondLst>
                                    <p:cond delay="600"/>
                                  </p:stCondLst>
                                  <p:childTnLst>
                                    <p:set>
                                      <p:cBhvr>
                                        <p:cTn id="33" dur="1" fill="hold">
                                          <p:stCondLst>
                                            <p:cond delay="0"/>
                                          </p:stCondLst>
                                        </p:cTn>
                                        <p:tgtEl>
                                          <p:spTgt spid="18"/>
                                        </p:tgtEl>
                                        <p:attrNameLst>
                                          <p:attrName>style.visibility</p:attrName>
                                        </p:attrNameLst>
                                      </p:cBhvr>
                                      <p:to>
                                        <p:strVal val="visible"/>
                                      </p:to>
                                    </p:set>
                                    <p:animScale>
                                      <p:cBhvr>
                                        <p:cTn id="34" dur="10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5" dur="1000" decel="50000" fill="hold">
                                          <p:stCondLst>
                                            <p:cond delay="0"/>
                                          </p:stCondLst>
                                        </p:cTn>
                                        <p:tgtEl>
                                          <p:spTgt spid="18"/>
                                        </p:tgtEl>
                                        <p:attrNameLst>
                                          <p:attrName>ppt_x</p:attrName>
                                          <p:attrName>ppt_y</p:attrName>
                                        </p:attrNameLst>
                                      </p:cBhvr>
                                    </p:animMotion>
                                    <p:animEffect transition="in" filter="fade">
                                      <p:cBhvr>
                                        <p:cTn id="36"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P spid="16" grpId="0"/>
      <p:bldP spid="2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dirty="0">
                <a:latin typeface="方正毡笔黑简体" panose="03000509000000000000" pitchFamily="65" charset="-122"/>
                <a:ea typeface="方正毡笔黑简体" panose="03000509000000000000" pitchFamily="65" charset="-122"/>
              </a:rPr>
              <a:t>在此输入您的标题内容</a:t>
            </a:r>
          </a:p>
        </p:txBody>
      </p:sp>
      <p:grpSp>
        <p:nvGrpSpPr>
          <p:cNvPr id="12" name="组合 1"/>
          <p:cNvGrpSpPr/>
          <p:nvPr/>
        </p:nvGrpSpPr>
        <p:grpSpPr bwMode="auto">
          <a:xfrm>
            <a:off x="866775" y="2012950"/>
            <a:ext cx="1195388" cy="1177925"/>
            <a:chOff x="944563" y="2652713"/>
            <a:chExt cx="1195387" cy="1177925"/>
          </a:xfrm>
        </p:grpSpPr>
        <p:grpSp>
          <p:nvGrpSpPr>
            <p:cNvPr id="13" name="Group 5"/>
            <p:cNvGrpSpPr/>
            <p:nvPr/>
          </p:nvGrpSpPr>
          <p:grpSpPr bwMode="auto">
            <a:xfrm>
              <a:off x="944563" y="2652713"/>
              <a:ext cx="1181100" cy="1177925"/>
              <a:chOff x="0" y="0"/>
              <a:chExt cx="1288" cy="1286"/>
            </a:xfrm>
          </p:grpSpPr>
          <p:grpSp>
            <p:nvGrpSpPr>
              <p:cNvPr id="15" name="Group 6"/>
              <p:cNvGrpSpPr/>
              <p:nvPr/>
            </p:nvGrpSpPr>
            <p:grpSpPr bwMode="auto">
              <a:xfrm rot="650306">
                <a:off x="0" y="0"/>
                <a:ext cx="1288" cy="1286"/>
                <a:chOff x="0" y="0"/>
                <a:chExt cx="1136" cy="1134"/>
              </a:xfrm>
            </p:grpSpPr>
            <p:sp>
              <p:nvSpPr>
                <p:cNvPr id="18" name="Oval 7"/>
                <p:cNvSpPr>
                  <a:spLocks noChangeArrowheads="1"/>
                </p:cNvSpPr>
                <p:nvPr/>
              </p:nvSpPr>
              <p:spPr bwMode="auto">
                <a:xfrm>
                  <a:off x="0" y="0"/>
                  <a:ext cx="1136" cy="1134"/>
                </a:xfrm>
                <a:prstGeom prst="ellipse">
                  <a:avLst/>
                </a:prstGeom>
                <a:gradFill rotWithShape="1">
                  <a:gsLst>
                    <a:gs pos="0">
                      <a:srgbClr val="C0C0C0">
                        <a:alpha val="89999"/>
                      </a:srgbClr>
                    </a:gs>
                    <a:gs pos="50000">
                      <a:srgbClr val="FFFFFF"/>
                    </a:gs>
                    <a:gs pos="100000">
                      <a:srgbClr val="C0C0C0">
                        <a:alpha val="89999"/>
                      </a:srgbClr>
                    </a:gs>
                  </a:gsLst>
                  <a:lin ang="2700000" scaled="1"/>
                </a:gradFill>
                <a:ln w="9525" cmpd="sng">
                  <a:solidFill>
                    <a:srgbClr val="C0C0C0"/>
                  </a:solidFill>
                  <a:round/>
                </a:ln>
                <a:effectLst/>
              </p:spPr>
              <p:txBody>
                <a:bodyPr wrap="none" anchor="ctr"/>
                <a:lstStyle/>
                <a:p>
                  <a:pPr algn="l" eaLnBrk="1" fontAlgn="auto" hangingPunct="1">
                    <a:spcBef>
                      <a:spcPts val="0"/>
                    </a:spcBef>
                    <a:spcAft>
                      <a:spcPts val="0"/>
                    </a:spcAft>
                    <a:buClrTx/>
                    <a:buSzTx/>
                    <a:defRPr/>
                  </a:pPr>
                  <a:endParaRPr lang="zh-CN" altLang="en-US" kern="0" dirty="0"/>
                </a:p>
              </p:txBody>
            </p:sp>
            <p:sp>
              <p:nvSpPr>
                <p:cNvPr id="19" name="Oval 8"/>
                <p:cNvSpPr>
                  <a:spLocks noChangeArrowheads="1"/>
                </p:cNvSpPr>
                <p:nvPr/>
              </p:nvSpPr>
              <p:spPr bwMode="auto">
                <a:xfrm>
                  <a:off x="64" y="62"/>
                  <a:ext cx="1008" cy="1010"/>
                </a:xfrm>
                <a:prstGeom prst="ellipse">
                  <a:avLst/>
                </a:prstGeom>
                <a:solidFill>
                  <a:srgbClr val="00B050"/>
                </a:solidFill>
                <a:ln w="9525">
                  <a:solidFill>
                    <a:srgbClr val="C0C0C0"/>
                  </a:solidFill>
                  <a:round/>
                </a:ln>
              </p:spPr>
              <p:txBody>
                <a:bodyPr wrap="none" anchor="ctr"/>
                <a:lstStyle/>
                <a:p>
                  <a:pPr algn="l" eaLnBrk="1" fontAlgn="auto" hangingPunct="1">
                    <a:spcBef>
                      <a:spcPts val="0"/>
                    </a:spcBef>
                    <a:spcAft>
                      <a:spcPts val="0"/>
                    </a:spcAft>
                    <a:buClrTx/>
                    <a:buSzTx/>
                    <a:defRPr/>
                  </a:pPr>
                  <a:endParaRPr lang="zh-CN" altLang="en-US" kern="0" dirty="0"/>
                </a:p>
              </p:txBody>
            </p:sp>
          </p:grpSp>
          <p:sp>
            <p:nvSpPr>
              <p:cNvPr id="16" name="未知"/>
              <p:cNvSpPr/>
              <p:nvPr/>
            </p:nvSpPr>
            <p:spPr bwMode="auto">
              <a:xfrm rot="-5400000">
                <a:off x="313" y="395"/>
                <a:ext cx="491" cy="980"/>
              </a:xfrm>
              <a:custGeom>
                <a:avLst/>
                <a:gdLst>
                  <a:gd name="T0" fmla="*/ 488 w 174"/>
                  <a:gd name="T1" fmla="*/ 0 h 348"/>
                  <a:gd name="T2" fmla="*/ 0 w 174"/>
                  <a:gd name="T3" fmla="*/ 487 h 348"/>
                  <a:gd name="T4" fmla="*/ 491 w 174"/>
                  <a:gd name="T5" fmla="*/ 980 h 348"/>
                  <a:gd name="T6" fmla="*/ 491 w 174"/>
                  <a:gd name="T7" fmla="*/ 490 h 348"/>
                  <a:gd name="T8" fmla="*/ 488 w 174"/>
                  <a:gd name="T9" fmla="*/ 0 h 348"/>
                  <a:gd name="T10" fmla="*/ 0 60000 65536"/>
                  <a:gd name="T11" fmla="*/ 0 60000 65536"/>
                  <a:gd name="T12" fmla="*/ 0 60000 65536"/>
                  <a:gd name="T13" fmla="*/ 0 60000 65536"/>
                  <a:gd name="T14" fmla="*/ 0 60000 65536"/>
                  <a:gd name="T15" fmla="*/ 0 w 174"/>
                  <a:gd name="T16" fmla="*/ 0 h 348"/>
                  <a:gd name="T17" fmla="*/ 174 w 174"/>
                  <a:gd name="T18" fmla="*/ 348 h 348"/>
                </a:gdLst>
                <a:ahLst/>
                <a:cxnLst>
                  <a:cxn ang="T10">
                    <a:pos x="T0" y="T1"/>
                  </a:cxn>
                  <a:cxn ang="T11">
                    <a:pos x="T2" y="T3"/>
                  </a:cxn>
                  <a:cxn ang="T12">
                    <a:pos x="T4" y="T5"/>
                  </a:cxn>
                  <a:cxn ang="T13">
                    <a:pos x="T6" y="T7"/>
                  </a:cxn>
                  <a:cxn ang="T14">
                    <a:pos x="T8" y="T9"/>
                  </a:cxn>
                </a:cxnLst>
                <a:rect l="T15" t="T16" r="T17" b="T18"/>
                <a:pathLst>
                  <a:path w="174" h="348">
                    <a:moveTo>
                      <a:pt x="173" y="0"/>
                    </a:moveTo>
                    <a:cubicBezTo>
                      <a:pt x="77" y="0"/>
                      <a:pt x="0" y="77"/>
                      <a:pt x="0" y="173"/>
                    </a:cubicBezTo>
                    <a:cubicBezTo>
                      <a:pt x="0" y="270"/>
                      <a:pt x="77" y="348"/>
                      <a:pt x="174" y="348"/>
                    </a:cubicBezTo>
                    <a:lnTo>
                      <a:pt x="174" y="174"/>
                    </a:lnTo>
                    <a:lnTo>
                      <a:pt x="173" y="0"/>
                    </a:lnTo>
                    <a:close/>
                  </a:path>
                </a:pathLst>
              </a:custGeom>
              <a:gradFill rotWithShape="1">
                <a:gsLst>
                  <a:gs pos="0">
                    <a:srgbClr val="FFFFFF">
                      <a:alpha val="0"/>
                    </a:srgbClr>
                  </a:gs>
                  <a:gs pos="100000">
                    <a:srgbClr val="FFFFFF">
                      <a:alpha val="25998"/>
                    </a:srgb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a:lstStyle/>
              <a:p>
                <a:pPr algn="l" eaLnBrk="1" fontAlgn="auto" hangingPunct="1">
                  <a:spcBef>
                    <a:spcPts val="0"/>
                  </a:spcBef>
                  <a:spcAft>
                    <a:spcPts val="0"/>
                  </a:spcAft>
                  <a:buClrTx/>
                  <a:buSzTx/>
                  <a:defRPr/>
                </a:pPr>
                <a:endParaRPr lang="zh-CN" altLang="en-US" kern="0" dirty="0"/>
              </a:p>
            </p:txBody>
          </p:sp>
          <p:sp>
            <p:nvSpPr>
              <p:cNvPr id="17" name="未知"/>
              <p:cNvSpPr/>
              <p:nvPr/>
            </p:nvSpPr>
            <p:spPr bwMode="auto">
              <a:xfrm rot="5400000">
                <a:off x="474" y="-91"/>
                <a:ext cx="491" cy="980"/>
              </a:xfrm>
              <a:custGeom>
                <a:avLst/>
                <a:gdLst>
                  <a:gd name="T0" fmla="*/ 488 w 174"/>
                  <a:gd name="T1" fmla="*/ 0 h 348"/>
                  <a:gd name="T2" fmla="*/ 0 w 174"/>
                  <a:gd name="T3" fmla="*/ 487 h 348"/>
                  <a:gd name="T4" fmla="*/ 491 w 174"/>
                  <a:gd name="T5" fmla="*/ 980 h 348"/>
                  <a:gd name="T6" fmla="*/ 491 w 174"/>
                  <a:gd name="T7" fmla="*/ 490 h 348"/>
                  <a:gd name="T8" fmla="*/ 488 w 174"/>
                  <a:gd name="T9" fmla="*/ 0 h 348"/>
                  <a:gd name="T10" fmla="*/ 0 60000 65536"/>
                  <a:gd name="T11" fmla="*/ 0 60000 65536"/>
                  <a:gd name="T12" fmla="*/ 0 60000 65536"/>
                  <a:gd name="T13" fmla="*/ 0 60000 65536"/>
                  <a:gd name="T14" fmla="*/ 0 60000 65536"/>
                  <a:gd name="T15" fmla="*/ 0 w 174"/>
                  <a:gd name="T16" fmla="*/ 0 h 348"/>
                  <a:gd name="T17" fmla="*/ 174 w 174"/>
                  <a:gd name="T18" fmla="*/ 348 h 348"/>
                </a:gdLst>
                <a:ahLst/>
                <a:cxnLst>
                  <a:cxn ang="T10">
                    <a:pos x="T0" y="T1"/>
                  </a:cxn>
                  <a:cxn ang="T11">
                    <a:pos x="T2" y="T3"/>
                  </a:cxn>
                  <a:cxn ang="T12">
                    <a:pos x="T4" y="T5"/>
                  </a:cxn>
                  <a:cxn ang="T13">
                    <a:pos x="T6" y="T7"/>
                  </a:cxn>
                  <a:cxn ang="T14">
                    <a:pos x="T8" y="T9"/>
                  </a:cxn>
                </a:cxnLst>
                <a:rect l="T15" t="T16" r="T17" b="T18"/>
                <a:pathLst>
                  <a:path w="174" h="348">
                    <a:moveTo>
                      <a:pt x="173" y="0"/>
                    </a:moveTo>
                    <a:cubicBezTo>
                      <a:pt x="77" y="0"/>
                      <a:pt x="0" y="77"/>
                      <a:pt x="0" y="173"/>
                    </a:cubicBezTo>
                    <a:cubicBezTo>
                      <a:pt x="0" y="270"/>
                      <a:pt x="77" y="348"/>
                      <a:pt x="174" y="348"/>
                    </a:cubicBezTo>
                    <a:lnTo>
                      <a:pt x="174" y="174"/>
                    </a:lnTo>
                    <a:lnTo>
                      <a:pt x="173" y="0"/>
                    </a:lnTo>
                    <a:close/>
                  </a:path>
                </a:pathLst>
              </a:custGeom>
              <a:gradFill rotWithShape="1">
                <a:gsLst>
                  <a:gs pos="0">
                    <a:srgbClr val="FFFFFF">
                      <a:alpha val="0"/>
                    </a:srgbClr>
                  </a:gs>
                  <a:gs pos="100000">
                    <a:srgbClr val="FFFFFF">
                      <a:alpha val="50000"/>
                    </a:srgb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a:lstStyle/>
              <a:p>
                <a:pPr algn="l" eaLnBrk="1" fontAlgn="auto" hangingPunct="1">
                  <a:spcBef>
                    <a:spcPts val="0"/>
                  </a:spcBef>
                  <a:spcAft>
                    <a:spcPts val="0"/>
                  </a:spcAft>
                  <a:buClrTx/>
                  <a:buSzTx/>
                  <a:defRPr/>
                </a:pPr>
                <a:endParaRPr lang="zh-CN" altLang="en-US" kern="0" dirty="0"/>
              </a:p>
            </p:txBody>
          </p:sp>
        </p:grpSp>
        <p:sp>
          <p:nvSpPr>
            <p:cNvPr id="14" name="Rectangle 25"/>
            <p:cNvSpPr>
              <a:spLocks noChangeArrowheads="1"/>
            </p:cNvSpPr>
            <p:nvPr/>
          </p:nvSpPr>
          <p:spPr bwMode="auto">
            <a:xfrm>
              <a:off x="968376" y="2855913"/>
              <a:ext cx="1171574" cy="769938"/>
            </a:xfrm>
            <a:prstGeom prst="rect">
              <a:avLst/>
            </a:prstGeom>
            <a:noFill/>
            <a:ln>
              <a:noFill/>
            </a:ln>
            <a:effectLst/>
          </p:spPr>
          <p:txBody>
            <a:bodyPr anchor="ctr"/>
            <a:lstStyle/>
            <a:p>
              <a:pPr eaLnBrk="1" fontAlgn="auto" hangingPunct="1">
                <a:spcBef>
                  <a:spcPts val="0"/>
                </a:spcBef>
                <a:spcAft>
                  <a:spcPts val="0"/>
                </a:spcAft>
                <a:buClrTx/>
                <a:buSzTx/>
                <a:defRPr/>
              </a:pPr>
              <a:r>
                <a:rPr lang="zh-CN" altLang="en-US" b="1" kern="0" dirty="0">
                  <a:solidFill>
                    <a:schemeClr val="bg1"/>
                  </a:solidFill>
                </a:rPr>
                <a:t>文字内容</a:t>
              </a:r>
            </a:p>
          </p:txBody>
        </p:sp>
      </p:grpSp>
      <p:grpSp>
        <p:nvGrpSpPr>
          <p:cNvPr id="20" name="组合 2"/>
          <p:cNvGrpSpPr/>
          <p:nvPr/>
        </p:nvGrpSpPr>
        <p:grpSpPr bwMode="auto">
          <a:xfrm>
            <a:off x="3760788" y="1811338"/>
            <a:ext cx="1584325" cy="1581150"/>
            <a:chOff x="3838575" y="2451100"/>
            <a:chExt cx="1584325" cy="1581150"/>
          </a:xfrm>
        </p:grpSpPr>
        <p:grpSp>
          <p:nvGrpSpPr>
            <p:cNvPr id="21" name="Group 11"/>
            <p:cNvGrpSpPr/>
            <p:nvPr/>
          </p:nvGrpSpPr>
          <p:grpSpPr bwMode="auto">
            <a:xfrm>
              <a:off x="3838575" y="2451100"/>
              <a:ext cx="1584325" cy="1581150"/>
              <a:chOff x="0" y="0"/>
              <a:chExt cx="1288" cy="1286"/>
            </a:xfrm>
          </p:grpSpPr>
          <p:grpSp>
            <p:nvGrpSpPr>
              <p:cNvPr id="23" name="Group 12"/>
              <p:cNvGrpSpPr/>
              <p:nvPr/>
            </p:nvGrpSpPr>
            <p:grpSpPr bwMode="auto">
              <a:xfrm rot="650306">
                <a:off x="0" y="0"/>
                <a:ext cx="1288" cy="1286"/>
                <a:chOff x="0" y="0"/>
                <a:chExt cx="1136" cy="1134"/>
              </a:xfrm>
            </p:grpSpPr>
            <p:sp>
              <p:nvSpPr>
                <p:cNvPr id="26" name="Oval 13"/>
                <p:cNvSpPr>
                  <a:spLocks noChangeArrowheads="1"/>
                </p:cNvSpPr>
                <p:nvPr/>
              </p:nvSpPr>
              <p:spPr bwMode="auto">
                <a:xfrm>
                  <a:off x="0" y="0"/>
                  <a:ext cx="1136" cy="1134"/>
                </a:xfrm>
                <a:prstGeom prst="ellipse">
                  <a:avLst/>
                </a:prstGeom>
                <a:gradFill rotWithShape="1">
                  <a:gsLst>
                    <a:gs pos="0">
                      <a:srgbClr val="C0C0C0">
                        <a:alpha val="89999"/>
                      </a:srgbClr>
                    </a:gs>
                    <a:gs pos="50000">
                      <a:srgbClr val="FFFFFF"/>
                    </a:gs>
                    <a:gs pos="100000">
                      <a:srgbClr val="C0C0C0">
                        <a:alpha val="89999"/>
                      </a:srgbClr>
                    </a:gs>
                  </a:gsLst>
                  <a:lin ang="2700000" scaled="1"/>
                </a:gradFill>
                <a:ln w="9525" cmpd="sng">
                  <a:solidFill>
                    <a:srgbClr val="C0C0C0"/>
                  </a:solidFill>
                  <a:round/>
                </a:ln>
                <a:effectLst/>
              </p:spPr>
              <p:txBody>
                <a:bodyPr wrap="none" anchor="ctr"/>
                <a:lstStyle/>
                <a:p>
                  <a:pPr algn="l" eaLnBrk="1" fontAlgn="auto" hangingPunct="1">
                    <a:spcBef>
                      <a:spcPts val="0"/>
                    </a:spcBef>
                    <a:spcAft>
                      <a:spcPts val="0"/>
                    </a:spcAft>
                    <a:buClrTx/>
                    <a:buSzTx/>
                    <a:defRPr/>
                  </a:pPr>
                  <a:endParaRPr lang="zh-CN" altLang="en-US" kern="0" dirty="0"/>
                </a:p>
              </p:txBody>
            </p:sp>
            <p:sp>
              <p:nvSpPr>
                <p:cNvPr id="27" name="Oval 14"/>
                <p:cNvSpPr>
                  <a:spLocks noChangeArrowheads="1"/>
                </p:cNvSpPr>
                <p:nvPr/>
              </p:nvSpPr>
              <p:spPr bwMode="auto">
                <a:xfrm>
                  <a:off x="64" y="62"/>
                  <a:ext cx="1008" cy="1010"/>
                </a:xfrm>
                <a:prstGeom prst="ellipse">
                  <a:avLst/>
                </a:prstGeom>
                <a:solidFill>
                  <a:srgbClr val="00B050"/>
                </a:solidFill>
                <a:ln w="9525">
                  <a:solidFill>
                    <a:srgbClr val="C0C0C0"/>
                  </a:solidFill>
                  <a:round/>
                </a:ln>
              </p:spPr>
              <p:txBody>
                <a:bodyPr wrap="none" anchor="ctr"/>
                <a:lstStyle/>
                <a:p>
                  <a:pPr algn="l" eaLnBrk="1" fontAlgn="auto" hangingPunct="1">
                    <a:spcBef>
                      <a:spcPts val="0"/>
                    </a:spcBef>
                    <a:spcAft>
                      <a:spcPts val="0"/>
                    </a:spcAft>
                    <a:buClrTx/>
                    <a:buSzTx/>
                    <a:defRPr/>
                  </a:pPr>
                  <a:endParaRPr lang="zh-CN" altLang="en-US" kern="0" dirty="0"/>
                </a:p>
              </p:txBody>
            </p:sp>
          </p:grpSp>
          <p:sp>
            <p:nvSpPr>
              <p:cNvPr id="24" name="未知"/>
              <p:cNvSpPr/>
              <p:nvPr/>
            </p:nvSpPr>
            <p:spPr bwMode="auto">
              <a:xfrm rot="-5400000">
                <a:off x="313" y="395"/>
                <a:ext cx="491" cy="980"/>
              </a:xfrm>
              <a:custGeom>
                <a:avLst/>
                <a:gdLst>
                  <a:gd name="T0" fmla="*/ 488 w 174"/>
                  <a:gd name="T1" fmla="*/ 0 h 348"/>
                  <a:gd name="T2" fmla="*/ 0 w 174"/>
                  <a:gd name="T3" fmla="*/ 487 h 348"/>
                  <a:gd name="T4" fmla="*/ 491 w 174"/>
                  <a:gd name="T5" fmla="*/ 980 h 348"/>
                  <a:gd name="T6" fmla="*/ 491 w 174"/>
                  <a:gd name="T7" fmla="*/ 490 h 348"/>
                  <a:gd name="T8" fmla="*/ 488 w 174"/>
                  <a:gd name="T9" fmla="*/ 0 h 348"/>
                  <a:gd name="T10" fmla="*/ 0 60000 65536"/>
                  <a:gd name="T11" fmla="*/ 0 60000 65536"/>
                  <a:gd name="T12" fmla="*/ 0 60000 65536"/>
                  <a:gd name="T13" fmla="*/ 0 60000 65536"/>
                  <a:gd name="T14" fmla="*/ 0 60000 65536"/>
                  <a:gd name="T15" fmla="*/ 0 w 174"/>
                  <a:gd name="T16" fmla="*/ 0 h 348"/>
                  <a:gd name="T17" fmla="*/ 174 w 174"/>
                  <a:gd name="T18" fmla="*/ 348 h 348"/>
                </a:gdLst>
                <a:ahLst/>
                <a:cxnLst>
                  <a:cxn ang="T10">
                    <a:pos x="T0" y="T1"/>
                  </a:cxn>
                  <a:cxn ang="T11">
                    <a:pos x="T2" y="T3"/>
                  </a:cxn>
                  <a:cxn ang="T12">
                    <a:pos x="T4" y="T5"/>
                  </a:cxn>
                  <a:cxn ang="T13">
                    <a:pos x="T6" y="T7"/>
                  </a:cxn>
                  <a:cxn ang="T14">
                    <a:pos x="T8" y="T9"/>
                  </a:cxn>
                </a:cxnLst>
                <a:rect l="T15" t="T16" r="T17" b="T18"/>
                <a:pathLst>
                  <a:path w="174" h="348">
                    <a:moveTo>
                      <a:pt x="173" y="0"/>
                    </a:moveTo>
                    <a:cubicBezTo>
                      <a:pt x="77" y="0"/>
                      <a:pt x="0" y="77"/>
                      <a:pt x="0" y="173"/>
                    </a:cubicBezTo>
                    <a:cubicBezTo>
                      <a:pt x="0" y="270"/>
                      <a:pt x="77" y="348"/>
                      <a:pt x="174" y="348"/>
                    </a:cubicBezTo>
                    <a:lnTo>
                      <a:pt x="174" y="174"/>
                    </a:lnTo>
                    <a:lnTo>
                      <a:pt x="173" y="0"/>
                    </a:lnTo>
                    <a:close/>
                  </a:path>
                </a:pathLst>
              </a:custGeom>
              <a:gradFill rotWithShape="1">
                <a:gsLst>
                  <a:gs pos="0">
                    <a:srgbClr val="FFFFFF">
                      <a:alpha val="0"/>
                    </a:srgbClr>
                  </a:gs>
                  <a:gs pos="100000">
                    <a:srgbClr val="FFFFFF">
                      <a:alpha val="25998"/>
                    </a:srgb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a:lstStyle/>
              <a:p>
                <a:pPr algn="l" eaLnBrk="1" fontAlgn="auto" hangingPunct="1">
                  <a:spcBef>
                    <a:spcPts val="0"/>
                  </a:spcBef>
                  <a:spcAft>
                    <a:spcPts val="0"/>
                  </a:spcAft>
                  <a:buClrTx/>
                  <a:buSzTx/>
                  <a:defRPr/>
                </a:pPr>
                <a:endParaRPr lang="zh-CN" altLang="en-US" kern="0" dirty="0"/>
              </a:p>
            </p:txBody>
          </p:sp>
          <p:sp>
            <p:nvSpPr>
              <p:cNvPr id="25" name="未知"/>
              <p:cNvSpPr/>
              <p:nvPr/>
            </p:nvSpPr>
            <p:spPr bwMode="auto">
              <a:xfrm rot="5400000">
                <a:off x="474" y="-91"/>
                <a:ext cx="491" cy="980"/>
              </a:xfrm>
              <a:custGeom>
                <a:avLst/>
                <a:gdLst>
                  <a:gd name="T0" fmla="*/ 488 w 174"/>
                  <a:gd name="T1" fmla="*/ 0 h 348"/>
                  <a:gd name="T2" fmla="*/ 0 w 174"/>
                  <a:gd name="T3" fmla="*/ 487 h 348"/>
                  <a:gd name="T4" fmla="*/ 491 w 174"/>
                  <a:gd name="T5" fmla="*/ 980 h 348"/>
                  <a:gd name="T6" fmla="*/ 491 w 174"/>
                  <a:gd name="T7" fmla="*/ 490 h 348"/>
                  <a:gd name="T8" fmla="*/ 488 w 174"/>
                  <a:gd name="T9" fmla="*/ 0 h 348"/>
                  <a:gd name="T10" fmla="*/ 0 60000 65536"/>
                  <a:gd name="T11" fmla="*/ 0 60000 65536"/>
                  <a:gd name="T12" fmla="*/ 0 60000 65536"/>
                  <a:gd name="T13" fmla="*/ 0 60000 65536"/>
                  <a:gd name="T14" fmla="*/ 0 60000 65536"/>
                  <a:gd name="T15" fmla="*/ 0 w 174"/>
                  <a:gd name="T16" fmla="*/ 0 h 348"/>
                  <a:gd name="T17" fmla="*/ 174 w 174"/>
                  <a:gd name="T18" fmla="*/ 348 h 348"/>
                </a:gdLst>
                <a:ahLst/>
                <a:cxnLst>
                  <a:cxn ang="T10">
                    <a:pos x="T0" y="T1"/>
                  </a:cxn>
                  <a:cxn ang="T11">
                    <a:pos x="T2" y="T3"/>
                  </a:cxn>
                  <a:cxn ang="T12">
                    <a:pos x="T4" y="T5"/>
                  </a:cxn>
                  <a:cxn ang="T13">
                    <a:pos x="T6" y="T7"/>
                  </a:cxn>
                  <a:cxn ang="T14">
                    <a:pos x="T8" y="T9"/>
                  </a:cxn>
                </a:cxnLst>
                <a:rect l="T15" t="T16" r="T17" b="T18"/>
                <a:pathLst>
                  <a:path w="174" h="348">
                    <a:moveTo>
                      <a:pt x="173" y="0"/>
                    </a:moveTo>
                    <a:cubicBezTo>
                      <a:pt x="77" y="0"/>
                      <a:pt x="0" y="77"/>
                      <a:pt x="0" y="173"/>
                    </a:cubicBezTo>
                    <a:cubicBezTo>
                      <a:pt x="0" y="270"/>
                      <a:pt x="77" y="348"/>
                      <a:pt x="174" y="348"/>
                    </a:cubicBezTo>
                    <a:lnTo>
                      <a:pt x="174" y="174"/>
                    </a:lnTo>
                    <a:lnTo>
                      <a:pt x="173" y="0"/>
                    </a:lnTo>
                    <a:close/>
                  </a:path>
                </a:pathLst>
              </a:custGeom>
              <a:gradFill rotWithShape="1">
                <a:gsLst>
                  <a:gs pos="0">
                    <a:srgbClr val="FFFFFF">
                      <a:alpha val="0"/>
                    </a:srgbClr>
                  </a:gs>
                  <a:gs pos="100000">
                    <a:srgbClr val="FFFFFF">
                      <a:alpha val="50000"/>
                    </a:srgb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a:lstStyle/>
              <a:p>
                <a:pPr algn="l" eaLnBrk="1" fontAlgn="auto" hangingPunct="1">
                  <a:spcBef>
                    <a:spcPts val="0"/>
                  </a:spcBef>
                  <a:spcAft>
                    <a:spcPts val="0"/>
                  </a:spcAft>
                  <a:buClrTx/>
                  <a:buSzTx/>
                  <a:defRPr/>
                </a:pPr>
                <a:endParaRPr lang="zh-CN" altLang="en-US" kern="0" dirty="0"/>
              </a:p>
            </p:txBody>
          </p:sp>
        </p:grpSp>
        <p:sp>
          <p:nvSpPr>
            <p:cNvPr id="22" name="Rectangle 26"/>
            <p:cNvSpPr>
              <a:spLocks noChangeArrowheads="1"/>
            </p:cNvSpPr>
            <p:nvPr/>
          </p:nvSpPr>
          <p:spPr bwMode="auto">
            <a:xfrm>
              <a:off x="4044950" y="2855912"/>
              <a:ext cx="1171575" cy="769938"/>
            </a:xfrm>
            <a:prstGeom prst="rect">
              <a:avLst/>
            </a:prstGeom>
            <a:noFill/>
            <a:ln>
              <a:noFill/>
            </a:ln>
            <a:effectLst/>
          </p:spPr>
          <p:txBody>
            <a:bodyPr anchor="ctr"/>
            <a:lstStyle/>
            <a:p>
              <a:pPr eaLnBrk="1" fontAlgn="auto" hangingPunct="1">
                <a:spcBef>
                  <a:spcPts val="0"/>
                </a:spcBef>
                <a:spcAft>
                  <a:spcPts val="0"/>
                </a:spcAft>
                <a:buClrTx/>
                <a:buSzTx/>
                <a:defRPr/>
              </a:pPr>
              <a:r>
                <a:rPr lang="zh-CN" altLang="en-US" b="1" kern="0" dirty="0">
                  <a:solidFill>
                    <a:schemeClr val="bg1"/>
                  </a:solidFill>
                </a:rPr>
                <a:t>文字内容</a:t>
              </a:r>
            </a:p>
          </p:txBody>
        </p:sp>
      </p:grpSp>
      <p:grpSp>
        <p:nvGrpSpPr>
          <p:cNvPr id="28" name="Group 76"/>
          <p:cNvGrpSpPr/>
          <p:nvPr/>
        </p:nvGrpSpPr>
        <p:grpSpPr bwMode="auto">
          <a:xfrm>
            <a:off x="7058025" y="2012950"/>
            <a:ext cx="1181100" cy="1177925"/>
            <a:chOff x="4495" y="1364"/>
            <a:chExt cx="744" cy="742"/>
          </a:xfrm>
        </p:grpSpPr>
        <p:grpSp>
          <p:nvGrpSpPr>
            <p:cNvPr id="29" name="Group 17"/>
            <p:cNvGrpSpPr/>
            <p:nvPr/>
          </p:nvGrpSpPr>
          <p:grpSpPr bwMode="auto">
            <a:xfrm>
              <a:off x="4495" y="1364"/>
              <a:ext cx="744" cy="742"/>
              <a:chOff x="0" y="0"/>
              <a:chExt cx="1288" cy="1286"/>
            </a:xfrm>
          </p:grpSpPr>
          <p:grpSp>
            <p:nvGrpSpPr>
              <p:cNvPr id="31" name="Group 18"/>
              <p:cNvGrpSpPr/>
              <p:nvPr/>
            </p:nvGrpSpPr>
            <p:grpSpPr bwMode="auto">
              <a:xfrm rot="650306">
                <a:off x="0" y="0"/>
                <a:ext cx="1288" cy="1286"/>
                <a:chOff x="0" y="0"/>
                <a:chExt cx="1136" cy="1134"/>
              </a:xfrm>
            </p:grpSpPr>
            <p:sp>
              <p:nvSpPr>
                <p:cNvPr id="34" name="Oval 19"/>
                <p:cNvSpPr>
                  <a:spLocks noChangeArrowheads="1"/>
                </p:cNvSpPr>
                <p:nvPr/>
              </p:nvSpPr>
              <p:spPr bwMode="auto">
                <a:xfrm>
                  <a:off x="0" y="0"/>
                  <a:ext cx="1136" cy="1134"/>
                </a:xfrm>
                <a:prstGeom prst="ellipse">
                  <a:avLst/>
                </a:prstGeom>
                <a:gradFill rotWithShape="1">
                  <a:gsLst>
                    <a:gs pos="0">
                      <a:srgbClr val="C0C0C0">
                        <a:alpha val="89999"/>
                      </a:srgbClr>
                    </a:gs>
                    <a:gs pos="50000">
                      <a:srgbClr val="FFFFFF"/>
                    </a:gs>
                    <a:gs pos="100000">
                      <a:srgbClr val="C0C0C0">
                        <a:alpha val="89999"/>
                      </a:srgbClr>
                    </a:gs>
                  </a:gsLst>
                  <a:lin ang="2700000" scaled="1"/>
                </a:gradFill>
                <a:ln w="9525" cmpd="sng">
                  <a:solidFill>
                    <a:srgbClr val="C0C0C0"/>
                  </a:solidFill>
                  <a:round/>
                </a:ln>
                <a:effectLst/>
              </p:spPr>
              <p:txBody>
                <a:bodyPr wrap="none" anchor="ctr"/>
                <a:lstStyle/>
                <a:p>
                  <a:pPr algn="l" eaLnBrk="1" fontAlgn="auto" hangingPunct="1">
                    <a:spcBef>
                      <a:spcPts val="0"/>
                    </a:spcBef>
                    <a:spcAft>
                      <a:spcPts val="0"/>
                    </a:spcAft>
                    <a:buClrTx/>
                    <a:buSzTx/>
                    <a:defRPr/>
                  </a:pPr>
                  <a:endParaRPr lang="zh-CN" altLang="en-US" kern="0" dirty="0"/>
                </a:p>
              </p:txBody>
            </p:sp>
            <p:sp>
              <p:nvSpPr>
                <p:cNvPr id="35" name="Oval 20"/>
                <p:cNvSpPr>
                  <a:spLocks noChangeArrowheads="1"/>
                </p:cNvSpPr>
                <p:nvPr/>
              </p:nvSpPr>
              <p:spPr bwMode="auto">
                <a:xfrm>
                  <a:off x="64" y="62"/>
                  <a:ext cx="1008" cy="1010"/>
                </a:xfrm>
                <a:prstGeom prst="ellipse">
                  <a:avLst/>
                </a:prstGeom>
                <a:solidFill>
                  <a:srgbClr val="00B050"/>
                </a:solidFill>
                <a:ln w="9525">
                  <a:solidFill>
                    <a:srgbClr val="C0C0C0"/>
                  </a:solidFill>
                  <a:round/>
                </a:ln>
              </p:spPr>
              <p:txBody>
                <a:bodyPr wrap="none" anchor="ctr"/>
                <a:lstStyle/>
                <a:p>
                  <a:pPr algn="l" eaLnBrk="1" fontAlgn="auto" hangingPunct="1">
                    <a:spcBef>
                      <a:spcPts val="0"/>
                    </a:spcBef>
                    <a:spcAft>
                      <a:spcPts val="0"/>
                    </a:spcAft>
                    <a:buClrTx/>
                    <a:buSzTx/>
                    <a:defRPr/>
                  </a:pPr>
                  <a:endParaRPr lang="zh-CN" altLang="en-US" kern="0" dirty="0"/>
                </a:p>
              </p:txBody>
            </p:sp>
          </p:grpSp>
          <p:sp>
            <p:nvSpPr>
              <p:cNvPr id="32" name="未知"/>
              <p:cNvSpPr/>
              <p:nvPr/>
            </p:nvSpPr>
            <p:spPr bwMode="auto">
              <a:xfrm rot="-5400000">
                <a:off x="313" y="395"/>
                <a:ext cx="491" cy="980"/>
              </a:xfrm>
              <a:custGeom>
                <a:avLst/>
                <a:gdLst>
                  <a:gd name="T0" fmla="*/ 488 w 174"/>
                  <a:gd name="T1" fmla="*/ 0 h 348"/>
                  <a:gd name="T2" fmla="*/ 0 w 174"/>
                  <a:gd name="T3" fmla="*/ 487 h 348"/>
                  <a:gd name="T4" fmla="*/ 491 w 174"/>
                  <a:gd name="T5" fmla="*/ 980 h 348"/>
                  <a:gd name="T6" fmla="*/ 491 w 174"/>
                  <a:gd name="T7" fmla="*/ 490 h 348"/>
                  <a:gd name="T8" fmla="*/ 488 w 174"/>
                  <a:gd name="T9" fmla="*/ 0 h 348"/>
                  <a:gd name="T10" fmla="*/ 0 60000 65536"/>
                  <a:gd name="T11" fmla="*/ 0 60000 65536"/>
                  <a:gd name="T12" fmla="*/ 0 60000 65536"/>
                  <a:gd name="T13" fmla="*/ 0 60000 65536"/>
                  <a:gd name="T14" fmla="*/ 0 60000 65536"/>
                  <a:gd name="T15" fmla="*/ 0 w 174"/>
                  <a:gd name="T16" fmla="*/ 0 h 348"/>
                  <a:gd name="T17" fmla="*/ 174 w 174"/>
                  <a:gd name="T18" fmla="*/ 348 h 348"/>
                </a:gdLst>
                <a:ahLst/>
                <a:cxnLst>
                  <a:cxn ang="T10">
                    <a:pos x="T0" y="T1"/>
                  </a:cxn>
                  <a:cxn ang="T11">
                    <a:pos x="T2" y="T3"/>
                  </a:cxn>
                  <a:cxn ang="T12">
                    <a:pos x="T4" y="T5"/>
                  </a:cxn>
                  <a:cxn ang="T13">
                    <a:pos x="T6" y="T7"/>
                  </a:cxn>
                  <a:cxn ang="T14">
                    <a:pos x="T8" y="T9"/>
                  </a:cxn>
                </a:cxnLst>
                <a:rect l="T15" t="T16" r="T17" b="T18"/>
                <a:pathLst>
                  <a:path w="174" h="348">
                    <a:moveTo>
                      <a:pt x="173" y="0"/>
                    </a:moveTo>
                    <a:cubicBezTo>
                      <a:pt x="77" y="0"/>
                      <a:pt x="0" y="77"/>
                      <a:pt x="0" y="173"/>
                    </a:cubicBezTo>
                    <a:cubicBezTo>
                      <a:pt x="0" y="270"/>
                      <a:pt x="77" y="348"/>
                      <a:pt x="174" y="348"/>
                    </a:cubicBezTo>
                    <a:lnTo>
                      <a:pt x="174" y="174"/>
                    </a:lnTo>
                    <a:lnTo>
                      <a:pt x="173" y="0"/>
                    </a:lnTo>
                    <a:close/>
                  </a:path>
                </a:pathLst>
              </a:custGeom>
              <a:gradFill rotWithShape="1">
                <a:gsLst>
                  <a:gs pos="0">
                    <a:srgbClr val="FFFFFF">
                      <a:alpha val="0"/>
                    </a:srgbClr>
                  </a:gs>
                  <a:gs pos="100000">
                    <a:srgbClr val="FFFFFF">
                      <a:alpha val="25998"/>
                    </a:srgb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a:lstStyle/>
              <a:p>
                <a:pPr algn="l" eaLnBrk="1" fontAlgn="auto" hangingPunct="1">
                  <a:spcBef>
                    <a:spcPts val="0"/>
                  </a:spcBef>
                  <a:spcAft>
                    <a:spcPts val="0"/>
                  </a:spcAft>
                  <a:buClrTx/>
                  <a:buSzTx/>
                  <a:defRPr/>
                </a:pPr>
                <a:endParaRPr lang="zh-CN" altLang="en-US" kern="0" dirty="0"/>
              </a:p>
            </p:txBody>
          </p:sp>
          <p:sp>
            <p:nvSpPr>
              <p:cNvPr id="33" name="未知"/>
              <p:cNvSpPr/>
              <p:nvPr/>
            </p:nvSpPr>
            <p:spPr bwMode="auto">
              <a:xfrm rot="5400000">
                <a:off x="474" y="-91"/>
                <a:ext cx="491" cy="980"/>
              </a:xfrm>
              <a:custGeom>
                <a:avLst/>
                <a:gdLst>
                  <a:gd name="T0" fmla="*/ 488 w 174"/>
                  <a:gd name="T1" fmla="*/ 0 h 348"/>
                  <a:gd name="T2" fmla="*/ 0 w 174"/>
                  <a:gd name="T3" fmla="*/ 487 h 348"/>
                  <a:gd name="T4" fmla="*/ 491 w 174"/>
                  <a:gd name="T5" fmla="*/ 980 h 348"/>
                  <a:gd name="T6" fmla="*/ 491 w 174"/>
                  <a:gd name="T7" fmla="*/ 490 h 348"/>
                  <a:gd name="T8" fmla="*/ 488 w 174"/>
                  <a:gd name="T9" fmla="*/ 0 h 348"/>
                  <a:gd name="T10" fmla="*/ 0 60000 65536"/>
                  <a:gd name="T11" fmla="*/ 0 60000 65536"/>
                  <a:gd name="T12" fmla="*/ 0 60000 65536"/>
                  <a:gd name="T13" fmla="*/ 0 60000 65536"/>
                  <a:gd name="T14" fmla="*/ 0 60000 65536"/>
                  <a:gd name="T15" fmla="*/ 0 w 174"/>
                  <a:gd name="T16" fmla="*/ 0 h 348"/>
                  <a:gd name="T17" fmla="*/ 174 w 174"/>
                  <a:gd name="T18" fmla="*/ 348 h 348"/>
                </a:gdLst>
                <a:ahLst/>
                <a:cxnLst>
                  <a:cxn ang="T10">
                    <a:pos x="T0" y="T1"/>
                  </a:cxn>
                  <a:cxn ang="T11">
                    <a:pos x="T2" y="T3"/>
                  </a:cxn>
                  <a:cxn ang="T12">
                    <a:pos x="T4" y="T5"/>
                  </a:cxn>
                  <a:cxn ang="T13">
                    <a:pos x="T6" y="T7"/>
                  </a:cxn>
                  <a:cxn ang="T14">
                    <a:pos x="T8" y="T9"/>
                  </a:cxn>
                </a:cxnLst>
                <a:rect l="T15" t="T16" r="T17" b="T18"/>
                <a:pathLst>
                  <a:path w="174" h="348">
                    <a:moveTo>
                      <a:pt x="173" y="0"/>
                    </a:moveTo>
                    <a:cubicBezTo>
                      <a:pt x="77" y="0"/>
                      <a:pt x="0" y="77"/>
                      <a:pt x="0" y="173"/>
                    </a:cubicBezTo>
                    <a:cubicBezTo>
                      <a:pt x="0" y="270"/>
                      <a:pt x="77" y="348"/>
                      <a:pt x="174" y="348"/>
                    </a:cubicBezTo>
                    <a:lnTo>
                      <a:pt x="174" y="174"/>
                    </a:lnTo>
                    <a:lnTo>
                      <a:pt x="173" y="0"/>
                    </a:lnTo>
                    <a:close/>
                  </a:path>
                </a:pathLst>
              </a:custGeom>
              <a:gradFill rotWithShape="1">
                <a:gsLst>
                  <a:gs pos="0">
                    <a:srgbClr val="FFFFFF">
                      <a:alpha val="0"/>
                    </a:srgbClr>
                  </a:gs>
                  <a:gs pos="100000">
                    <a:srgbClr val="FFFFFF">
                      <a:alpha val="50000"/>
                    </a:srgb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a:lstStyle/>
              <a:p>
                <a:pPr algn="l" eaLnBrk="1" fontAlgn="auto" hangingPunct="1">
                  <a:spcBef>
                    <a:spcPts val="0"/>
                  </a:spcBef>
                  <a:spcAft>
                    <a:spcPts val="0"/>
                  </a:spcAft>
                  <a:buClrTx/>
                  <a:buSzTx/>
                  <a:defRPr/>
                </a:pPr>
                <a:endParaRPr lang="zh-CN" altLang="en-US" kern="0" dirty="0"/>
              </a:p>
            </p:txBody>
          </p:sp>
        </p:grpSp>
        <p:sp>
          <p:nvSpPr>
            <p:cNvPr id="30" name="Rectangle 27"/>
            <p:cNvSpPr>
              <a:spLocks noChangeArrowheads="1"/>
            </p:cNvSpPr>
            <p:nvPr/>
          </p:nvSpPr>
          <p:spPr bwMode="auto">
            <a:xfrm>
              <a:off x="4498" y="1492"/>
              <a:ext cx="738" cy="485"/>
            </a:xfrm>
            <a:prstGeom prst="rect">
              <a:avLst/>
            </a:prstGeom>
            <a:noFill/>
            <a:ln>
              <a:noFill/>
            </a:ln>
            <a:effectLst/>
          </p:spPr>
          <p:txBody>
            <a:bodyPr anchor="ctr"/>
            <a:lstStyle/>
            <a:p>
              <a:pPr eaLnBrk="1" fontAlgn="auto" hangingPunct="1">
                <a:spcBef>
                  <a:spcPts val="0"/>
                </a:spcBef>
                <a:spcAft>
                  <a:spcPts val="0"/>
                </a:spcAft>
                <a:buClrTx/>
                <a:buSzTx/>
                <a:defRPr/>
              </a:pPr>
              <a:r>
                <a:rPr lang="zh-CN" altLang="en-US" b="1" kern="0" dirty="0">
                  <a:solidFill>
                    <a:schemeClr val="bg1"/>
                  </a:solidFill>
                </a:rPr>
                <a:t>文字内容</a:t>
              </a:r>
            </a:p>
          </p:txBody>
        </p:sp>
      </p:grpSp>
      <p:sp>
        <p:nvSpPr>
          <p:cNvPr id="36" name="Rectangle 28"/>
          <p:cNvSpPr>
            <a:spLocks noChangeArrowheads="1"/>
          </p:cNvSpPr>
          <p:nvPr/>
        </p:nvSpPr>
        <p:spPr bwMode="auto">
          <a:xfrm>
            <a:off x="2010097" y="1831975"/>
            <a:ext cx="2201863" cy="769938"/>
          </a:xfrm>
          <a:prstGeom prst="rect">
            <a:avLst/>
          </a:prstGeom>
          <a:noFill/>
          <a:ln>
            <a:noFill/>
          </a:ln>
          <a:effectLst/>
        </p:spPr>
        <p:txBody>
          <a:bodyPr anchor="ctr"/>
          <a:lstStyle/>
          <a:p>
            <a:pPr eaLnBrk="1" fontAlgn="auto" hangingPunct="1">
              <a:lnSpc>
                <a:spcPct val="150000"/>
              </a:lnSpc>
              <a:spcBef>
                <a:spcPts val="0"/>
              </a:spcBef>
              <a:spcAft>
                <a:spcPts val="0"/>
              </a:spcAft>
              <a:buClrTx/>
              <a:buSzTx/>
              <a:defRPr/>
            </a:pPr>
            <a:r>
              <a:rPr lang="zh-CN" altLang="en-US" sz="1400" kern="0" dirty="0"/>
              <a:t>单击此处添加</a:t>
            </a:r>
          </a:p>
          <a:p>
            <a:pPr eaLnBrk="1" fontAlgn="auto" hangingPunct="1">
              <a:lnSpc>
                <a:spcPct val="150000"/>
              </a:lnSpc>
              <a:spcBef>
                <a:spcPts val="0"/>
              </a:spcBef>
              <a:spcAft>
                <a:spcPts val="0"/>
              </a:spcAft>
              <a:buClrTx/>
              <a:buSzTx/>
              <a:defRPr/>
            </a:pPr>
            <a:r>
              <a:rPr lang="zh-CN" altLang="en-US" sz="1400" kern="0" dirty="0"/>
              <a:t>段落文字内容</a:t>
            </a:r>
          </a:p>
        </p:txBody>
      </p:sp>
      <p:sp>
        <p:nvSpPr>
          <p:cNvPr id="37" name="Rectangle 29"/>
          <p:cNvSpPr>
            <a:spLocks noChangeArrowheads="1"/>
          </p:cNvSpPr>
          <p:nvPr/>
        </p:nvSpPr>
        <p:spPr bwMode="auto">
          <a:xfrm>
            <a:off x="2051720" y="2601913"/>
            <a:ext cx="2201863" cy="769937"/>
          </a:xfrm>
          <a:prstGeom prst="rect">
            <a:avLst/>
          </a:prstGeom>
          <a:noFill/>
          <a:ln>
            <a:noFill/>
          </a:ln>
          <a:effectLst/>
        </p:spPr>
        <p:txBody>
          <a:bodyPr anchor="ctr"/>
          <a:lstStyle/>
          <a:p>
            <a:pPr eaLnBrk="1" fontAlgn="auto" hangingPunct="1">
              <a:lnSpc>
                <a:spcPct val="150000"/>
              </a:lnSpc>
              <a:spcBef>
                <a:spcPts val="0"/>
              </a:spcBef>
              <a:spcAft>
                <a:spcPts val="0"/>
              </a:spcAft>
              <a:buClrTx/>
              <a:buSzTx/>
              <a:defRPr/>
            </a:pPr>
            <a:r>
              <a:rPr lang="zh-CN" altLang="en-US" sz="1400" kern="0" dirty="0"/>
              <a:t>单击此处添加</a:t>
            </a:r>
          </a:p>
          <a:p>
            <a:pPr eaLnBrk="1" fontAlgn="auto" hangingPunct="1">
              <a:lnSpc>
                <a:spcPct val="150000"/>
              </a:lnSpc>
              <a:spcBef>
                <a:spcPts val="0"/>
              </a:spcBef>
              <a:spcAft>
                <a:spcPts val="0"/>
              </a:spcAft>
              <a:buClrTx/>
              <a:buSzTx/>
              <a:defRPr/>
            </a:pPr>
            <a:r>
              <a:rPr lang="zh-CN" altLang="en-US" sz="1400" kern="0" dirty="0"/>
              <a:t>段落文字内容</a:t>
            </a:r>
          </a:p>
        </p:txBody>
      </p:sp>
      <p:sp>
        <p:nvSpPr>
          <p:cNvPr id="38" name="Rectangle 30"/>
          <p:cNvSpPr>
            <a:spLocks noChangeArrowheads="1"/>
          </p:cNvSpPr>
          <p:nvPr/>
        </p:nvSpPr>
        <p:spPr bwMode="auto">
          <a:xfrm>
            <a:off x="5394473" y="1831975"/>
            <a:ext cx="2201863" cy="769938"/>
          </a:xfrm>
          <a:prstGeom prst="rect">
            <a:avLst/>
          </a:prstGeom>
          <a:noFill/>
          <a:ln>
            <a:noFill/>
          </a:ln>
          <a:effectLst/>
        </p:spPr>
        <p:txBody>
          <a:bodyPr anchor="ctr"/>
          <a:lstStyle/>
          <a:p>
            <a:pPr eaLnBrk="1" fontAlgn="auto" hangingPunct="1">
              <a:lnSpc>
                <a:spcPct val="150000"/>
              </a:lnSpc>
              <a:spcBef>
                <a:spcPts val="0"/>
              </a:spcBef>
              <a:spcAft>
                <a:spcPts val="0"/>
              </a:spcAft>
              <a:buClrTx/>
              <a:buSzTx/>
              <a:defRPr/>
            </a:pPr>
            <a:r>
              <a:rPr lang="zh-CN" altLang="en-US" sz="1400" kern="0" dirty="0"/>
              <a:t>单击此处添加</a:t>
            </a:r>
          </a:p>
          <a:p>
            <a:pPr eaLnBrk="1" fontAlgn="auto" hangingPunct="1">
              <a:lnSpc>
                <a:spcPct val="150000"/>
              </a:lnSpc>
              <a:spcBef>
                <a:spcPts val="0"/>
              </a:spcBef>
              <a:spcAft>
                <a:spcPts val="0"/>
              </a:spcAft>
              <a:buClrTx/>
              <a:buSzTx/>
              <a:defRPr/>
            </a:pPr>
            <a:r>
              <a:rPr lang="zh-CN" altLang="en-US" sz="1400" kern="0" dirty="0"/>
              <a:t>段落文字内容</a:t>
            </a:r>
          </a:p>
        </p:txBody>
      </p:sp>
      <p:sp>
        <p:nvSpPr>
          <p:cNvPr id="39" name="Rectangle 31"/>
          <p:cNvSpPr>
            <a:spLocks noChangeArrowheads="1"/>
          </p:cNvSpPr>
          <p:nvPr/>
        </p:nvSpPr>
        <p:spPr bwMode="auto">
          <a:xfrm>
            <a:off x="5436096" y="2601913"/>
            <a:ext cx="2201863" cy="769937"/>
          </a:xfrm>
          <a:prstGeom prst="rect">
            <a:avLst/>
          </a:prstGeom>
          <a:noFill/>
          <a:ln>
            <a:noFill/>
          </a:ln>
          <a:effectLst/>
        </p:spPr>
        <p:txBody>
          <a:bodyPr anchor="ctr"/>
          <a:lstStyle/>
          <a:p>
            <a:pPr eaLnBrk="1" fontAlgn="auto" hangingPunct="1">
              <a:lnSpc>
                <a:spcPct val="150000"/>
              </a:lnSpc>
              <a:spcBef>
                <a:spcPts val="0"/>
              </a:spcBef>
              <a:spcAft>
                <a:spcPts val="0"/>
              </a:spcAft>
              <a:buClrTx/>
              <a:buSzTx/>
              <a:defRPr/>
            </a:pPr>
            <a:r>
              <a:rPr lang="zh-CN" altLang="en-US" sz="1400" kern="0" dirty="0"/>
              <a:t>单击此处添加</a:t>
            </a:r>
          </a:p>
          <a:p>
            <a:pPr eaLnBrk="1" fontAlgn="auto" hangingPunct="1">
              <a:lnSpc>
                <a:spcPct val="150000"/>
              </a:lnSpc>
              <a:spcBef>
                <a:spcPts val="0"/>
              </a:spcBef>
              <a:spcAft>
                <a:spcPts val="0"/>
              </a:spcAft>
              <a:buClrTx/>
              <a:buSzTx/>
              <a:defRPr/>
            </a:pPr>
            <a:r>
              <a:rPr lang="zh-CN" altLang="en-US" sz="1400" kern="0" dirty="0"/>
              <a:t>段落文字内容</a:t>
            </a:r>
          </a:p>
        </p:txBody>
      </p:sp>
      <p:sp>
        <p:nvSpPr>
          <p:cNvPr id="40" name="Oval 32"/>
          <p:cNvSpPr>
            <a:spLocks noChangeArrowheads="1"/>
          </p:cNvSpPr>
          <p:nvPr/>
        </p:nvSpPr>
        <p:spPr bwMode="auto">
          <a:xfrm>
            <a:off x="609600" y="3703638"/>
            <a:ext cx="1563688" cy="155575"/>
          </a:xfrm>
          <a:prstGeom prst="ellipse">
            <a:avLst/>
          </a:prstGeom>
          <a:gradFill rotWithShape="1">
            <a:gsLst>
              <a:gs pos="0">
                <a:srgbClr val="000000">
                  <a:alpha val="30000"/>
                </a:srgbClr>
              </a:gs>
              <a:gs pos="100000">
                <a:srgbClr val="000000">
                  <a:alpha val="0"/>
                </a:srgbClr>
              </a:gs>
            </a:gsLst>
            <a:path path="shape">
              <a:fillToRect l="50000" t="50000" r="50000" b="50000"/>
            </a:path>
          </a:gradFill>
          <a:ln>
            <a:noFill/>
          </a:ln>
          <a:effectLst/>
        </p:spPr>
        <p:txBody>
          <a:bodyPr wrap="none" anchor="ctr"/>
          <a:lstStyle/>
          <a:p>
            <a:pPr algn="l" eaLnBrk="1" fontAlgn="auto" hangingPunct="1">
              <a:spcBef>
                <a:spcPts val="0"/>
              </a:spcBef>
              <a:spcAft>
                <a:spcPts val="0"/>
              </a:spcAft>
              <a:buClrTx/>
              <a:buSzTx/>
              <a:defRPr/>
            </a:pPr>
            <a:endParaRPr lang="zh-CN" altLang="en-US" sz="1400" kern="0" dirty="0">
              <a:solidFill>
                <a:sysClr val="windowText" lastClr="000000"/>
              </a:solidFill>
            </a:endParaRPr>
          </a:p>
        </p:txBody>
      </p:sp>
      <p:sp>
        <p:nvSpPr>
          <p:cNvPr id="41" name="Oval 33"/>
          <p:cNvSpPr>
            <a:spLocks noChangeArrowheads="1"/>
          </p:cNvSpPr>
          <p:nvPr/>
        </p:nvSpPr>
        <p:spPr bwMode="auto">
          <a:xfrm>
            <a:off x="3305175" y="3692525"/>
            <a:ext cx="2520950" cy="249238"/>
          </a:xfrm>
          <a:prstGeom prst="ellipse">
            <a:avLst/>
          </a:prstGeom>
          <a:gradFill rotWithShape="1">
            <a:gsLst>
              <a:gs pos="0">
                <a:srgbClr val="000000">
                  <a:alpha val="30000"/>
                </a:srgbClr>
              </a:gs>
              <a:gs pos="100000">
                <a:srgbClr val="000000">
                  <a:alpha val="0"/>
                </a:srgbClr>
              </a:gs>
            </a:gsLst>
            <a:path path="shape">
              <a:fillToRect l="50000" t="50000" r="50000" b="50000"/>
            </a:path>
          </a:gradFill>
          <a:ln>
            <a:noFill/>
          </a:ln>
          <a:effectLst/>
        </p:spPr>
        <p:txBody>
          <a:bodyPr wrap="none" anchor="ctr"/>
          <a:lstStyle/>
          <a:p>
            <a:pPr algn="l" eaLnBrk="1" fontAlgn="auto" hangingPunct="1">
              <a:spcBef>
                <a:spcPts val="0"/>
              </a:spcBef>
              <a:spcAft>
                <a:spcPts val="0"/>
              </a:spcAft>
              <a:buClrTx/>
              <a:buSzTx/>
              <a:defRPr/>
            </a:pPr>
            <a:endParaRPr lang="zh-CN" altLang="en-US" sz="1400" kern="0" dirty="0">
              <a:solidFill>
                <a:sysClr val="windowText" lastClr="000000"/>
              </a:solidFill>
            </a:endParaRPr>
          </a:p>
        </p:txBody>
      </p:sp>
      <p:sp>
        <p:nvSpPr>
          <p:cNvPr id="42" name="Oval 32"/>
          <p:cNvSpPr>
            <a:spLocks noChangeArrowheads="1"/>
          </p:cNvSpPr>
          <p:nvPr/>
        </p:nvSpPr>
        <p:spPr bwMode="auto">
          <a:xfrm>
            <a:off x="6865938" y="3703638"/>
            <a:ext cx="1563687" cy="155575"/>
          </a:xfrm>
          <a:prstGeom prst="ellipse">
            <a:avLst/>
          </a:prstGeom>
          <a:gradFill rotWithShape="1">
            <a:gsLst>
              <a:gs pos="0">
                <a:srgbClr val="000000">
                  <a:alpha val="30000"/>
                </a:srgbClr>
              </a:gs>
              <a:gs pos="100000">
                <a:srgbClr val="000000">
                  <a:alpha val="0"/>
                </a:srgbClr>
              </a:gs>
            </a:gsLst>
            <a:path path="shape">
              <a:fillToRect l="50000" t="50000" r="50000" b="50000"/>
            </a:path>
          </a:gradFill>
          <a:ln>
            <a:noFill/>
          </a:ln>
          <a:effectLst/>
        </p:spPr>
        <p:txBody>
          <a:bodyPr wrap="none" anchor="ctr"/>
          <a:lstStyle/>
          <a:p>
            <a:pPr algn="l" eaLnBrk="1" fontAlgn="auto" hangingPunct="1">
              <a:spcBef>
                <a:spcPts val="0"/>
              </a:spcBef>
              <a:spcAft>
                <a:spcPts val="0"/>
              </a:spcAft>
              <a:buClrTx/>
              <a:buSzTx/>
              <a:defRPr/>
            </a:pPr>
            <a:endParaRPr lang="zh-CN" altLang="en-US" sz="1400" kern="0" dirty="0">
              <a:solidFill>
                <a:sysClr val="windowText" lastClr="000000"/>
              </a:solidFill>
            </a:endParaRPr>
          </a:p>
        </p:txBody>
      </p:sp>
      <p:sp>
        <p:nvSpPr>
          <p:cNvPr id="43" name="Line 23"/>
          <p:cNvSpPr>
            <a:spLocks noChangeShapeType="1"/>
          </p:cNvSpPr>
          <p:nvPr/>
        </p:nvSpPr>
        <p:spPr bwMode="auto">
          <a:xfrm>
            <a:off x="2030413" y="2601913"/>
            <a:ext cx="1712912" cy="0"/>
          </a:xfrm>
          <a:prstGeom prst="line">
            <a:avLst/>
          </a:prstGeom>
          <a:noFill/>
          <a:ln w="19050">
            <a:solidFill>
              <a:srgbClr val="000000"/>
            </a:solidFill>
            <a:round/>
            <a:tailEnd type="triangle" w="med" len="med"/>
          </a:ln>
          <a:extLst>
            <a:ext uri="{909E8E84-426E-40DD-AFC4-6F175D3DCCD1}">
              <a14:hiddenFill xmlns:a14="http://schemas.microsoft.com/office/drawing/2010/main">
                <a:noFill/>
              </a14:hiddenFill>
            </a:ext>
          </a:extLst>
        </p:spPr>
        <p:txBody>
          <a:bodyPr/>
          <a:lstStyle/>
          <a:p>
            <a:endParaRPr lang="zh-CN" altLang="en-US" sz="1400"/>
          </a:p>
        </p:txBody>
      </p:sp>
      <p:sp>
        <p:nvSpPr>
          <p:cNvPr id="44" name="Line 24"/>
          <p:cNvSpPr>
            <a:spLocks noChangeShapeType="1"/>
          </p:cNvSpPr>
          <p:nvPr/>
        </p:nvSpPr>
        <p:spPr bwMode="auto">
          <a:xfrm>
            <a:off x="5353050" y="2601913"/>
            <a:ext cx="1712913" cy="0"/>
          </a:xfrm>
          <a:prstGeom prst="line">
            <a:avLst/>
          </a:prstGeom>
          <a:noFill/>
          <a:ln w="19050">
            <a:solidFill>
              <a:srgbClr val="000000"/>
            </a:solidFill>
            <a:round/>
            <a:tailEnd type="triangle" w="med" len="med"/>
          </a:ln>
          <a:extLst>
            <a:ext uri="{909E8E84-426E-40DD-AFC4-6F175D3DCCD1}">
              <a14:hiddenFill xmlns:a14="http://schemas.microsoft.com/office/drawing/2010/main">
                <a:noFill/>
              </a14:hiddenFill>
            </a:ext>
          </a:extLst>
        </p:spPr>
        <p:txBody>
          <a:bodyPr/>
          <a:lstStyle/>
          <a:p>
            <a:endParaRPr lang="zh-CN" altLang="en-US" sz="1400"/>
          </a:p>
        </p:txBody>
      </p:sp>
    </p:spTree>
  </p:cSld>
  <p:clrMapOvr>
    <a:masterClrMapping/>
  </p:clrMapOvr>
  <mc:AlternateContent xmlns:mc="http://schemas.openxmlformats.org/markup-compatibility/2006" xmlns:p14="http://schemas.microsoft.com/office/powerpoint/2010/main">
    <mc:Choice Requires="p14">
      <p:transition spd="slow" p14:dur="2500" advClick="0" advTm="11000">
        <p:checker/>
      </p:transition>
    </mc:Choice>
    <mc:Fallback xmlns="">
      <p:transition spd="slow" advClick="0" advTm="11000">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4)">
                                      <p:cBhvr>
                                        <p:cTn id="7" dur="1000"/>
                                        <p:tgtEl>
                                          <p:spTgt spid="11"/>
                                        </p:tgtEl>
                                      </p:cBhvr>
                                    </p:animEffect>
                                  </p:childTnLst>
                                </p:cTn>
                              </p:par>
                            </p:childTnLst>
                          </p:cTn>
                        </p:par>
                        <p:par>
                          <p:cTn id="8" fill="hold">
                            <p:stCondLst>
                              <p:cond delay="1000"/>
                            </p:stCondLst>
                            <p:childTnLst>
                              <p:par>
                                <p:cTn id="9" presetID="49" presetClass="entr" presetSubtype="0" decel="10000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par>
                                <p:cTn id="15" presetID="47" presetClass="entr" presetSubtype="0" fill="hold" grpId="0" nodeType="with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500"/>
                                        <p:tgtEl>
                                          <p:spTgt spid="40"/>
                                        </p:tgtEl>
                                      </p:cBhvr>
                                    </p:animEffect>
                                    <p:anim calcmode="lin" valueType="num">
                                      <p:cBhvr>
                                        <p:cTn id="18" dur="500" fill="hold"/>
                                        <p:tgtEl>
                                          <p:spTgt spid="40"/>
                                        </p:tgtEl>
                                        <p:attrNameLst>
                                          <p:attrName>ppt_x</p:attrName>
                                        </p:attrNameLst>
                                      </p:cBhvr>
                                      <p:tavLst>
                                        <p:tav tm="0">
                                          <p:val>
                                            <p:strVal val="#ppt_x"/>
                                          </p:val>
                                        </p:tav>
                                        <p:tav tm="100000">
                                          <p:val>
                                            <p:strVal val="#ppt_x"/>
                                          </p:val>
                                        </p:tav>
                                      </p:tavLst>
                                    </p:anim>
                                    <p:anim calcmode="lin" valueType="num">
                                      <p:cBhvr>
                                        <p:cTn id="19" dur="500" fill="hold"/>
                                        <p:tgtEl>
                                          <p:spTgt spid="4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wipe(left)">
                                      <p:cBhvr>
                                        <p:cTn id="23" dur="500"/>
                                        <p:tgtEl>
                                          <p:spTgt spid="43"/>
                                        </p:tgtEl>
                                      </p:cBhvr>
                                    </p:animEffect>
                                  </p:childTnLst>
                                </p:cTn>
                              </p:par>
                            </p:childTnLst>
                          </p:cTn>
                        </p:par>
                        <p:par>
                          <p:cTn id="24" fill="hold">
                            <p:stCondLst>
                              <p:cond delay="2000"/>
                            </p:stCondLst>
                            <p:childTnLst>
                              <p:par>
                                <p:cTn id="25" presetID="12" presetClass="entr" presetSubtype="4" fill="hold" grpId="0" nodeType="after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slide(fromBottom)">
                                      <p:cBhvr>
                                        <p:cTn id="27" dur="500"/>
                                        <p:tgtEl>
                                          <p:spTgt spid="36"/>
                                        </p:tgtEl>
                                      </p:cBhvr>
                                    </p:animEffect>
                                  </p:childTnLst>
                                </p:cTn>
                              </p:par>
                              <p:par>
                                <p:cTn id="28" presetID="12" presetClass="entr" presetSubtype="1" fill="hold" grpId="0" nodeType="with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slide(fromTop)">
                                      <p:cBhvr>
                                        <p:cTn id="30" dur="500"/>
                                        <p:tgtEl>
                                          <p:spTgt spid="37"/>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 calcmode="lin" valueType="num">
                                      <p:cBhvr>
                                        <p:cTn id="36" dur="500" fill="hold"/>
                                        <p:tgtEl>
                                          <p:spTgt spid="20"/>
                                        </p:tgtEl>
                                        <p:attrNameLst>
                                          <p:attrName>style.rotation</p:attrName>
                                        </p:attrNameLst>
                                      </p:cBhvr>
                                      <p:tavLst>
                                        <p:tav tm="0">
                                          <p:val>
                                            <p:fltVal val="360"/>
                                          </p:val>
                                        </p:tav>
                                        <p:tav tm="100000">
                                          <p:val>
                                            <p:fltVal val="0"/>
                                          </p:val>
                                        </p:tav>
                                      </p:tavLst>
                                    </p:anim>
                                    <p:animEffect transition="in" filter="fade">
                                      <p:cBhvr>
                                        <p:cTn id="37" dur="500"/>
                                        <p:tgtEl>
                                          <p:spTgt spid="20"/>
                                        </p:tgtEl>
                                      </p:cBhvr>
                                    </p:animEffect>
                                  </p:childTnLst>
                                </p:cTn>
                              </p:par>
                              <p:par>
                                <p:cTn id="38" presetID="47" presetClass="entr" presetSubtype="0" fill="hold" grpId="0" nodeType="with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anim calcmode="lin" valueType="num">
                                      <p:cBhvr>
                                        <p:cTn id="41" dur="500" fill="hold"/>
                                        <p:tgtEl>
                                          <p:spTgt spid="41"/>
                                        </p:tgtEl>
                                        <p:attrNameLst>
                                          <p:attrName>ppt_x</p:attrName>
                                        </p:attrNameLst>
                                      </p:cBhvr>
                                      <p:tavLst>
                                        <p:tav tm="0">
                                          <p:val>
                                            <p:strVal val="#ppt_x"/>
                                          </p:val>
                                        </p:tav>
                                        <p:tav tm="100000">
                                          <p:val>
                                            <p:strVal val="#ppt_x"/>
                                          </p:val>
                                        </p:tav>
                                      </p:tavLst>
                                    </p:anim>
                                    <p:anim calcmode="lin" valueType="num">
                                      <p:cBhvr>
                                        <p:cTn id="42" dur="500" fill="hold"/>
                                        <p:tgtEl>
                                          <p:spTgt spid="41"/>
                                        </p:tgtEl>
                                        <p:attrNameLst>
                                          <p:attrName>ppt_y</p:attrName>
                                        </p:attrNameLst>
                                      </p:cBhvr>
                                      <p:tavLst>
                                        <p:tav tm="0">
                                          <p:val>
                                            <p:strVal val="#ppt_y-.1"/>
                                          </p:val>
                                        </p:tav>
                                        <p:tav tm="100000">
                                          <p:val>
                                            <p:strVal val="#ppt_y"/>
                                          </p:val>
                                        </p:tav>
                                      </p:tavLst>
                                    </p:anim>
                                  </p:childTnLst>
                                </p:cTn>
                              </p:par>
                            </p:childTnLst>
                          </p:cTn>
                        </p:par>
                        <p:par>
                          <p:cTn id="43" fill="hold">
                            <p:stCondLst>
                              <p:cond delay="3000"/>
                            </p:stCondLst>
                            <p:childTnLst>
                              <p:par>
                                <p:cTn id="44" presetID="22" presetClass="entr" presetSubtype="8" fill="hold" grpId="0" nodeType="afterEffect">
                                  <p:stCondLst>
                                    <p:cond delay="0"/>
                                  </p:stCondLst>
                                  <p:childTnLst>
                                    <p:set>
                                      <p:cBhvr>
                                        <p:cTn id="45" dur="1" fill="hold">
                                          <p:stCondLst>
                                            <p:cond delay="0"/>
                                          </p:stCondLst>
                                        </p:cTn>
                                        <p:tgtEl>
                                          <p:spTgt spid="44"/>
                                        </p:tgtEl>
                                        <p:attrNameLst>
                                          <p:attrName>style.visibility</p:attrName>
                                        </p:attrNameLst>
                                      </p:cBhvr>
                                      <p:to>
                                        <p:strVal val="visible"/>
                                      </p:to>
                                    </p:set>
                                    <p:animEffect transition="in" filter="wipe(left)">
                                      <p:cBhvr>
                                        <p:cTn id="46" dur="500"/>
                                        <p:tgtEl>
                                          <p:spTgt spid="44"/>
                                        </p:tgtEl>
                                      </p:cBhvr>
                                    </p:animEffect>
                                  </p:childTnLst>
                                </p:cTn>
                              </p:par>
                            </p:childTnLst>
                          </p:cTn>
                        </p:par>
                        <p:par>
                          <p:cTn id="47" fill="hold">
                            <p:stCondLst>
                              <p:cond delay="3500"/>
                            </p:stCondLst>
                            <p:childTnLst>
                              <p:par>
                                <p:cTn id="48" presetID="1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slide(fromBottom)">
                                      <p:cBhvr>
                                        <p:cTn id="50" dur="500"/>
                                        <p:tgtEl>
                                          <p:spTgt spid="38"/>
                                        </p:tgtEl>
                                      </p:cBhvr>
                                    </p:animEffect>
                                  </p:childTnLst>
                                </p:cTn>
                              </p:par>
                              <p:par>
                                <p:cTn id="51" presetID="1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slide(fromTop)">
                                      <p:cBhvr>
                                        <p:cTn id="53" dur="500"/>
                                        <p:tgtEl>
                                          <p:spTgt spid="39"/>
                                        </p:tgtEl>
                                      </p:cBhvr>
                                    </p:animEffect>
                                  </p:childTnLst>
                                </p:cTn>
                              </p:par>
                            </p:childTnLst>
                          </p:cTn>
                        </p:par>
                        <p:par>
                          <p:cTn id="54" fill="hold">
                            <p:stCondLst>
                              <p:cond delay="4000"/>
                            </p:stCondLst>
                            <p:childTnLst>
                              <p:par>
                                <p:cTn id="55" presetID="49" presetClass="entr" presetSubtype="0" decel="100000" fill="hold" nodeType="after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 calcmode="lin" valueType="num">
                                      <p:cBhvr>
                                        <p:cTn id="59" dur="500" fill="hold"/>
                                        <p:tgtEl>
                                          <p:spTgt spid="28"/>
                                        </p:tgtEl>
                                        <p:attrNameLst>
                                          <p:attrName>style.rotation</p:attrName>
                                        </p:attrNameLst>
                                      </p:cBhvr>
                                      <p:tavLst>
                                        <p:tav tm="0">
                                          <p:val>
                                            <p:fltVal val="360"/>
                                          </p:val>
                                        </p:tav>
                                        <p:tav tm="100000">
                                          <p:val>
                                            <p:fltVal val="0"/>
                                          </p:val>
                                        </p:tav>
                                      </p:tavLst>
                                    </p:anim>
                                    <p:animEffect transition="in" filter="fade">
                                      <p:cBhvr>
                                        <p:cTn id="60" dur="500"/>
                                        <p:tgtEl>
                                          <p:spTgt spid="28"/>
                                        </p:tgtEl>
                                      </p:cBhvr>
                                    </p:animEffect>
                                  </p:childTnLst>
                                </p:cTn>
                              </p:par>
                              <p:par>
                                <p:cTn id="61" presetID="47" presetClass="entr" presetSubtype="0"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fade">
                                      <p:cBhvr>
                                        <p:cTn id="63" dur="500"/>
                                        <p:tgtEl>
                                          <p:spTgt spid="42"/>
                                        </p:tgtEl>
                                      </p:cBhvr>
                                    </p:animEffect>
                                    <p:anim calcmode="lin" valueType="num">
                                      <p:cBhvr>
                                        <p:cTn id="64" dur="500" fill="hold"/>
                                        <p:tgtEl>
                                          <p:spTgt spid="42"/>
                                        </p:tgtEl>
                                        <p:attrNameLst>
                                          <p:attrName>ppt_x</p:attrName>
                                        </p:attrNameLst>
                                      </p:cBhvr>
                                      <p:tavLst>
                                        <p:tav tm="0">
                                          <p:val>
                                            <p:strVal val="#ppt_x"/>
                                          </p:val>
                                        </p:tav>
                                        <p:tav tm="100000">
                                          <p:val>
                                            <p:strVal val="#ppt_x"/>
                                          </p:val>
                                        </p:tav>
                                      </p:tavLst>
                                    </p:anim>
                                    <p:anim calcmode="lin" valueType="num">
                                      <p:cBhvr>
                                        <p:cTn id="65" dur="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6" grpId="0"/>
      <p:bldP spid="37" grpId="0"/>
      <p:bldP spid="38" grpId="0"/>
      <p:bldP spid="39" grpId="0"/>
      <p:bldP spid="40" grpId="0" animBg="1"/>
      <p:bldP spid="41" grpId="0" animBg="1"/>
      <p:bldP spid="42" grpId="0" animBg="1"/>
      <p:bldP spid="43" grpId="0" animBg="1"/>
      <p:bldP spid="4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dirty="0">
                <a:latin typeface="方正毡笔黑简体" panose="03000509000000000000" pitchFamily="65" charset="-122"/>
                <a:ea typeface="方正毡笔黑简体" panose="03000509000000000000" pitchFamily="65" charset="-122"/>
              </a:rPr>
              <a:t>在此输入您的标题内容</a:t>
            </a:r>
          </a:p>
        </p:txBody>
      </p:sp>
      <p:pic>
        <p:nvPicPr>
          <p:cNvPr id="15" name="图片 10"/>
          <p:cNvPicPr>
            <a:picLocks noChangeAspect="1"/>
          </p:cNvPicPr>
          <p:nvPr/>
        </p:nvPicPr>
        <p:blipFill>
          <a:blip r:embed="rId3" cstate="print">
            <a:extLst>
              <a:ext uri="{28A0092B-C50C-407E-A947-70E740481C1C}">
                <a14:useLocalDpi xmlns:a14="http://schemas.microsoft.com/office/drawing/2010/main" val="0"/>
              </a:ext>
            </a:extLst>
          </a:blip>
          <a:srcRect l="3770" r="3268" b="7008"/>
          <a:stretch>
            <a:fillRect/>
          </a:stretch>
        </p:blipFill>
        <p:spPr bwMode="auto">
          <a:xfrm>
            <a:off x="943469" y="1293790"/>
            <a:ext cx="2813601" cy="31665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nvGrpSpPr>
          <p:cNvPr id="16" name="组合 11"/>
          <p:cNvGrpSpPr/>
          <p:nvPr/>
        </p:nvGrpSpPr>
        <p:grpSpPr bwMode="auto">
          <a:xfrm>
            <a:off x="4055244" y="1367595"/>
            <a:ext cx="3994547" cy="361474"/>
            <a:chOff x="5383369" y="1584101"/>
            <a:chExt cx="4842456" cy="437882"/>
          </a:xfrm>
        </p:grpSpPr>
        <p:sp>
          <p:nvSpPr>
            <p:cNvPr id="17" name="矩形 16"/>
            <p:cNvSpPr/>
            <p:nvPr/>
          </p:nvSpPr>
          <p:spPr>
            <a:xfrm>
              <a:off x="5383369" y="1584101"/>
              <a:ext cx="1919518" cy="437882"/>
            </a:xfrm>
            <a:prstGeom prst="rect">
              <a:avLst/>
            </a:prstGeom>
            <a:solidFill>
              <a:srgbClr val="08A8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b="0" dirty="0">
                  <a:latin typeface="微软雅黑" panose="020B0503020204020204" pitchFamily="34" charset="-122"/>
                  <a:ea typeface="微软雅黑" panose="020B0503020204020204" pitchFamily="34" charset="-122"/>
                </a:rPr>
                <a:t>点击添加文字</a:t>
              </a:r>
            </a:p>
          </p:txBody>
        </p:sp>
        <p:cxnSp>
          <p:nvCxnSpPr>
            <p:cNvPr id="18" name="直接连接符 17"/>
            <p:cNvCxnSpPr/>
            <p:nvPr/>
          </p:nvCxnSpPr>
          <p:spPr>
            <a:xfrm>
              <a:off x="7147294" y="2009291"/>
              <a:ext cx="3078531" cy="0"/>
            </a:xfrm>
            <a:prstGeom prst="line">
              <a:avLst/>
            </a:prstGeom>
            <a:ln>
              <a:solidFill>
                <a:srgbClr val="08A810"/>
              </a:solidFill>
            </a:ln>
          </p:spPr>
          <p:style>
            <a:lnRef idx="1">
              <a:schemeClr val="accent1"/>
            </a:lnRef>
            <a:fillRef idx="0">
              <a:schemeClr val="accent1"/>
            </a:fillRef>
            <a:effectRef idx="0">
              <a:schemeClr val="accent1"/>
            </a:effectRef>
            <a:fontRef idx="minor">
              <a:schemeClr val="tx1"/>
            </a:fontRef>
          </p:style>
        </p:cxnSp>
      </p:grpSp>
      <p:sp>
        <p:nvSpPr>
          <p:cNvPr id="30" name="TextBox 10"/>
          <p:cNvSpPr txBox="1">
            <a:spLocks noChangeArrowheads="1"/>
          </p:cNvSpPr>
          <p:nvPr/>
        </p:nvSpPr>
        <p:spPr bwMode="auto">
          <a:xfrm>
            <a:off x="3991426" y="1767404"/>
            <a:ext cx="3879294" cy="561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800" b="0" dirty="0">
                <a:latin typeface="微软雅黑" panose="020B0503020204020204" pitchFamily="34" charset="-122"/>
                <a:ea typeface="微软雅黑" panose="020B0503020204020204" pitchFamily="34" charset="-122"/>
              </a:rPr>
              <a:t>这里输入您要的内容这里输入您要的内容这里输入您要的内容这里输入您要的内容这里输入您要的内容这里输入您要的内容这里输入您要的内容这里输入您要的内容这里输入您要的内容这里输入您要的内容这里输入您要的内容这里输入您要的内容能使您的发展如虎添翼！</a:t>
            </a:r>
          </a:p>
        </p:txBody>
      </p:sp>
      <p:grpSp>
        <p:nvGrpSpPr>
          <p:cNvPr id="33" name="组合 15"/>
          <p:cNvGrpSpPr/>
          <p:nvPr/>
        </p:nvGrpSpPr>
        <p:grpSpPr bwMode="auto">
          <a:xfrm>
            <a:off x="4338552" y="2468030"/>
            <a:ext cx="747832" cy="747832"/>
            <a:chOff x="7984517" y="3067117"/>
            <a:chExt cx="906265" cy="906265"/>
          </a:xfrm>
        </p:grpSpPr>
        <p:sp>
          <p:nvSpPr>
            <p:cNvPr id="34" name="椭圆 33"/>
            <p:cNvSpPr/>
            <p:nvPr/>
          </p:nvSpPr>
          <p:spPr>
            <a:xfrm>
              <a:off x="7984517" y="3067117"/>
              <a:ext cx="906265" cy="906265"/>
            </a:xfrm>
            <a:prstGeom prst="ellipse">
              <a:avLst/>
            </a:prstGeom>
            <a:noFill/>
            <a:ln w="38100">
              <a:solidFill>
                <a:srgbClr val="08A81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b="0"/>
            </a:p>
          </p:txBody>
        </p:sp>
        <p:sp>
          <p:nvSpPr>
            <p:cNvPr id="35" name="文本框 17"/>
            <p:cNvSpPr txBox="1">
              <a:spLocks noChangeArrowheads="1"/>
            </p:cNvSpPr>
            <p:nvPr/>
          </p:nvSpPr>
          <p:spPr bwMode="auto">
            <a:xfrm>
              <a:off x="8102991" y="3334043"/>
              <a:ext cx="787791" cy="410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b="0">
                  <a:latin typeface="微软雅黑" panose="020B0503020204020204" pitchFamily="34" charset="-122"/>
                  <a:ea typeface="微软雅黑" panose="020B0503020204020204" pitchFamily="34" charset="-122"/>
                </a:rPr>
                <a:t>文本</a:t>
              </a:r>
            </a:p>
          </p:txBody>
        </p:sp>
      </p:grpSp>
      <p:grpSp>
        <p:nvGrpSpPr>
          <p:cNvPr id="36" name="组合 18"/>
          <p:cNvGrpSpPr/>
          <p:nvPr/>
        </p:nvGrpSpPr>
        <p:grpSpPr bwMode="auto">
          <a:xfrm>
            <a:off x="5656574" y="2468030"/>
            <a:ext cx="747832" cy="747832"/>
            <a:chOff x="7984517" y="3067117"/>
            <a:chExt cx="906265" cy="906265"/>
          </a:xfrm>
        </p:grpSpPr>
        <p:sp>
          <p:nvSpPr>
            <p:cNvPr id="37" name="椭圆 36"/>
            <p:cNvSpPr/>
            <p:nvPr/>
          </p:nvSpPr>
          <p:spPr>
            <a:xfrm>
              <a:off x="7984517" y="3067117"/>
              <a:ext cx="906265" cy="906265"/>
            </a:xfrm>
            <a:prstGeom prst="ellipse">
              <a:avLst/>
            </a:prstGeom>
            <a:noFill/>
            <a:ln w="38100">
              <a:solidFill>
                <a:srgbClr val="08A81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b="0"/>
            </a:p>
          </p:txBody>
        </p:sp>
        <p:sp>
          <p:nvSpPr>
            <p:cNvPr id="38" name="文本框 20"/>
            <p:cNvSpPr txBox="1">
              <a:spLocks noChangeArrowheads="1"/>
            </p:cNvSpPr>
            <p:nvPr/>
          </p:nvSpPr>
          <p:spPr bwMode="auto">
            <a:xfrm>
              <a:off x="8102991" y="3334043"/>
              <a:ext cx="787791" cy="410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b="0">
                  <a:latin typeface="微软雅黑" panose="020B0503020204020204" pitchFamily="34" charset="-122"/>
                  <a:ea typeface="微软雅黑" panose="020B0503020204020204" pitchFamily="34" charset="-122"/>
                </a:rPr>
                <a:t>文本</a:t>
              </a:r>
            </a:p>
          </p:txBody>
        </p:sp>
      </p:grpSp>
      <p:grpSp>
        <p:nvGrpSpPr>
          <p:cNvPr id="39" name="组合 21"/>
          <p:cNvGrpSpPr/>
          <p:nvPr/>
        </p:nvGrpSpPr>
        <p:grpSpPr bwMode="auto">
          <a:xfrm>
            <a:off x="6974596" y="2468030"/>
            <a:ext cx="747832" cy="747832"/>
            <a:chOff x="7984517" y="3067117"/>
            <a:chExt cx="906265" cy="906265"/>
          </a:xfrm>
        </p:grpSpPr>
        <p:sp>
          <p:nvSpPr>
            <p:cNvPr id="40" name="椭圆 39"/>
            <p:cNvSpPr/>
            <p:nvPr/>
          </p:nvSpPr>
          <p:spPr>
            <a:xfrm>
              <a:off x="7984517" y="3067117"/>
              <a:ext cx="906265" cy="906265"/>
            </a:xfrm>
            <a:prstGeom prst="ellipse">
              <a:avLst/>
            </a:prstGeom>
            <a:noFill/>
            <a:ln w="38100">
              <a:solidFill>
                <a:srgbClr val="08A81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b="0"/>
            </a:p>
          </p:txBody>
        </p:sp>
        <p:sp>
          <p:nvSpPr>
            <p:cNvPr id="41" name="文本框 23"/>
            <p:cNvSpPr txBox="1">
              <a:spLocks noChangeArrowheads="1"/>
            </p:cNvSpPr>
            <p:nvPr/>
          </p:nvSpPr>
          <p:spPr bwMode="auto">
            <a:xfrm>
              <a:off x="8102991" y="3334043"/>
              <a:ext cx="787791" cy="410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b="0">
                  <a:latin typeface="微软雅黑" panose="020B0503020204020204" pitchFamily="34" charset="-122"/>
                  <a:ea typeface="微软雅黑" panose="020B0503020204020204" pitchFamily="34" charset="-122"/>
                </a:rPr>
                <a:t>文本</a:t>
              </a:r>
            </a:p>
          </p:txBody>
        </p:sp>
      </p:grpSp>
      <p:grpSp>
        <p:nvGrpSpPr>
          <p:cNvPr id="42" name="组合 24"/>
          <p:cNvGrpSpPr/>
          <p:nvPr/>
        </p:nvGrpSpPr>
        <p:grpSpPr bwMode="auto">
          <a:xfrm>
            <a:off x="4061197" y="3374989"/>
            <a:ext cx="3994547" cy="361474"/>
            <a:chOff x="5383369" y="1584101"/>
            <a:chExt cx="4842456" cy="437882"/>
          </a:xfrm>
        </p:grpSpPr>
        <p:sp>
          <p:nvSpPr>
            <p:cNvPr id="43" name="矩形 42"/>
            <p:cNvSpPr/>
            <p:nvPr/>
          </p:nvSpPr>
          <p:spPr>
            <a:xfrm>
              <a:off x="5383369" y="1584101"/>
              <a:ext cx="1919517" cy="437882"/>
            </a:xfrm>
            <a:prstGeom prst="rect">
              <a:avLst/>
            </a:prstGeom>
            <a:solidFill>
              <a:srgbClr val="08A8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b="0" dirty="0">
                  <a:latin typeface="微软雅黑" panose="020B0503020204020204" pitchFamily="34" charset="-122"/>
                  <a:ea typeface="微软雅黑" panose="020B0503020204020204" pitchFamily="34" charset="-122"/>
                </a:rPr>
                <a:t>点击添加文字</a:t>
              </a:r>
            </a:p>
          </p:txBody>
        </p:sp>
        <p:cxnSp>
          <p:nvCxnSpPr>
            <p:cNvPr id="44" name="直接连接符 43"/>
            <p:cNvCxnSpPr/>
            <p:nvPr/>
          </p:nvCxnSpPr>
          <p:spPr>
            <a:xfrm>
              <a:off x="7147293" y="2009291"/>
              <a:ext cx="3078532" cy="0"/>
            </a:xfrm>
            <a:prstGeom prst="line">
              <a:avLst/>
            </a:prstGeom>
            <a:ln>
              <a:solidFill>
                <a:srgbClr val="08A810"/>
              </a:solidFill>
            </a:ln>
          </p:spPr>
          <p:style>
            <a:lnRef idx="1">
              <a:schemeClr val="accent1"/>
            </a:lnRef>
            <a:fillRef idx="0">
              <a:schemeClr val="accent1"/>
            </a:fillRef>
            <a:effectRef idx="0">
              <a:schemeClr val="accent1"/>
            </a:effectRef>
            <a:fontRef idx="minor">
              <a:schemeClr val="tx1"/>
            </a:fontRef>
          </p:style>
        </p:cxnSp>
      </p:grpSp>
      <p:sp>
        <p:nvSpPr>
          <p:cNvPr id="45" name="TextBox 10"/>
          <p:cNvSpPr txBox="1">
            <a:spLocks noChangeArrowheads="1"/>
          </p:cNvSpPr>
          <p:nvPr/>
        </p:nvSpPr>
        <p:spPr bwMode="auto">
          <a:xfrm>
            <a:off x="3996129" y="3774798"/>
            <a:ext cx="3880604" cy="561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800" b="0" dirty="0">
                <a:latin typeface="微软雅黑" panose="020B0503020204020204" pitchFamily="34" charset="-122"/>
                <a:ea typeface="微软雅黑" panose="020B0503020204020204" pitchFamily="34" charset="-122"/>
              </a:rPr>
              <a:t>这里输入您要的内容这里输入您要的内容这里输入您要的内容这里输入您要的内容这里输入您要的内容这里输入您要的内容这里输入您要的内容这里输入您要的内容这里输入您要的内容这里输入您要的内容这里输入您要的内容这里输入您要的内容能使您的发展如虎添翼！</a:t>
            </a:r>
          </a:p>
        </p:txBody>
      </p:sp>
    </p:spTree>
  </p:cSld>
  <p:clrMapOvr>
    <a:masterClrMapping/>
  </p:clrMapOvr>
  <mc:AlternateContent xmlns:mc="http://schemas.openxmlformats.org/markup-compatibility/2006" xmlns:p14="http://schemas.microsoft.com/office/powerpoint/2010/main">
    <mc:Choice Requires="p14">
      <p:transition spd="slow" p14:dur="1100" advClick="0" advTm="8000">
        <p14:switch dir="r"/>
      </p:transition>
    </mc:Choice>
    <mc:Fallback xmlns="">
      <p:transition spd="slow" advClick="0" advTm="8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heel(4)">
                                      <p:cBhvr>
                                        <p:cTn id="7" dur="10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900" decel="100000" fill="hold"/>
                                        <p:tgtEl>
                                          <p:spTgt spid="15"/>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left)">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iterate type="wd">
                                    <p:tmPct val="10000"/>
                                  </p:iterate>
                                  <p:childTnLst>
                                    <p:set>
                                      <p:cBhvr>
                                        <p:cTn id="24" dur="1" fill="hold">
                                          <p:stCondLst>
                                            <p:cond delay="0"/>
                                          </p:stCondLst>
                                        </p:cTn>
                                        <p:tgtEl>
                                          <p:spTgt spid="30"/>
                                        </p:tgtEl>
                                        <p:attrNameLst>
                                          <p:attrName>style.visibility</p:attrName>
                                        </p:attrNameLst>
                                      </p:cBhvr>
                                      <p:to>
                                        <p:strVal val="visible"/>
                                      </p:to>
                                    </p:set>
                                    <p:animEffect transition="in" filter="wheel(1)">
                                      <p:cBhvr>
                                        <p:cTn id="25" dur="500"/>
                                        <p:tgtEl>
                                          <p:spTgt spid="3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fade">
                                      <p:cBhvr>
                                        <p:cTn id="30" dur="500"/>
                                        <p:tgtEl>
                                          <p:spTgt spid="33"/>
                                        </p:tgtEl>
                                      </p:cBhvr>
                                    </p:animEffect>
                                  </p:childTnLst>
                                </p:cTn>
                              </p:par>
                              <p:par>
                                <p:cTn id="31" presetID="10" presetClass="entr" presetSubtype="0" fill="hold" nodeType="withEffect">
                                  <p:stCondLst>
                                    <p:cond delay="300"/>
                                  </p:stCondLst>
                                  <p:childTnLst>
                                    <p:set>
                                      <p:cBhvr>
                                        <p:cTn id="32" dur="1" fill="hold">
                                          <p:stCondLst>
                                            <p:cond delay="0"/>
                                          </p:stCondLst>
                                        </p:cTn>
                                        <p:tgtEl>
                                          <p:spTgt spid="36"/>
                                        </p:tgtEl>
                                        <p:attrNameLst>
                                          <p:attrName>style.visibility</p:attrName>
                                        </p:attrNameLst>
                                      </p:cBhvr>
                                      <p:to>
                                        <p:strVal val="visible"/>
                                      </p:to>
                                    </p:set>
                                    <p:animEffect transition="in" filter="fade">
                                      <p:cBhvr>
                                        <p:cTn id="33" dur="500"/>
                                        <p:tgtEl>
                                          <p:spTgt spid="36"/>
                                        </p:tgtEl>
                                      </p:cBhvr>
                                    </p:animEffect>
                                  </p:childTnLst>
                                </p:cTn>
                              </p:par>
                              <p:par>
                                <p:cTn id="34" presetID="10" presetClass="entr" presetSubtype="0" fill="hold" nodeType="withEffect">
                                  <p:stCondLst>
                                    <p:cond delay="600"/>
                                  </p:stCondLst>
                                  <p:childTnLst>
                                    <p:set>
                                      <p:cBhvr>
                                        <p:cTn id="35" dur="1" fill="hold">
                                          <p:stCondLst>
                                            <p:cond delay="0"/>
                                          </p:stCondLst>
                                        </p:cTn>
                                        <p:tgtEl>
                                          <p:spTgt spid="39"/>
                                        </p:tgtEl>
                                        <p:attrNameLst>
                                          <p:attrName>style.visibility</p:attrName>
                                        </p:attrNameLst>
                                      </p:cBhvr>
                                      <p:to>
                                        <p:strVal val="visible"/>
                                      </p:to>
                                    </p:set>
                                    <p:animEffect transition="in" filter="fade">
                                      <p:cBhvr>
                                        <p:cTn id="36" dur="500"/>
                                        <p:tgtEl>
                                          <p:spTgt spid="39"/>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wipe(left)">
                                      <p:cBhvr>
                                        <p:cTn id="41" dur="500"/>
                                        <p:tgtEl>
                                          <p:spTgt spid="42"/>
                                        </p:tgtEl>
                                      </p:cBhvr>
                                    </p:animEffect>
                                  </p:childTnLst>
                                </p:cTn>
                              </p:par>
                            </p:childTnLst>
                          </p:cTn>
                        </p:par>
                      </p:childTnLst>
                    </p:cTn>
                  </p:par>
                  <p:par>
                    <p:cTn id="42" fill="hold">
                      <p:stCondLst>
                        <p:cond delay="indefinite"/>
                      </p:stCondLst>
                      <p:childTnLst>
                        <p:par>
                          <p:cTn id="43" fill="hold">
                            <p:stCondLst>
                              <p:cond delay="0"/>
                            </p:stCondLst>
                            <p:childTnLst>
                              <p:par>
                                <p:cTn id="44" presetID="21" presetClass="entr" presetSubtype="1" fill="hold" grpId="0" nodeType="clickEffect">
                                  <p:stCondLst>
                                    <p:cond delay="0"/>
                                  </p:stCondLst>
                                  <p:iterate type="wd">
                                    <p:tmPct val="10000"/>
                                  </p:iterate>
                                  <p:childTnLst>
                                    <p:set>
                                      <p:cBhvr>
                                        <p:cTn id="45" dur="1" fill="hold">
                                          <p:stCondLst>
                                            <p:cond delay="0"/>
                                          </p:stCondLst>
                                        </p:cTn>
                                        <p:tgtEl>
                                          <p:spTgt spid="45"/>
                                        </p:tgtEl>
                                        <p:attrNameLst>
                                          <p:attrName>style.visibility</p:attrName>
                                        </p:attrNameLst>
                                      </p:cBhvr>
                                      <p:to>
                                        <p:strVal val="visible"/>
                                      </p:to>
                                    </p:set>
                                    <p:animEffect transition="in" filter="wheel(1)">
                                      <p:cBhvr>
                                        <p:cTn id="46"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0" grpId="0"/>
      <p:bldP spid="4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Box 55"/>
          <p:cNvSpPr txBox="1">
            <a:spLocks noChangeArrowheads="1"/>
          </p:cNvSpPr>
          <p:nvPr/>
        </p:nvSpPr>
        <p:spPr bwMode="auto">
          <a:xfrm>
            <a:off x="952843" y="139511"/>
            <a:ext cx="1129796"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dirty="0">
                <a:latin typeface="方正毡笔黑简体" panose="03000509000000000000" pitchFamily="65" charset="-122"/>
                <a:ea typeface="方正毡笔黑简体" panose="03000509000000000000" pitchFamily="65" charset="-122"/>
              </a:rPr>
              <a:t>目  录</a:t>
            </a:r>
          </a:p>
        </p:txBody>
      </p:sp>
      <p:grpSp>
        <p:nvGrpSpPr>
          <p:cNvPr id="20" name="组合 19"/>
          <p:cNvGrpSpPr/>
          <p:nvPr/>
        </p:nvGrpSpPr>
        <p:grpSpPr bwMode="auto">
          <a:xfrm>
            <a:off x="958850" y="889794"/>
            <a:ext cx="2768600" cy="1570037"/>
            <a:chOff x="958486" y="1157048"/>
            <a:chExt cx="2768506" cy="1569660"/>
          </a:xfrm>
        </p:grpSpPr>
        <p:grpSp>
          <p:nvGrpSpPr>
            <p:cNvPr id="23" name="组合 39"/>
            <p:cNvGrpSpPr/>
            <p:nvPr/>
          </p:nvGrpSpPr>
          <p:grpSpPr bwMode="auto">
            <a:xfrm>
              <a:off x="1010221" y="1358009"/>
              <a:ext cx="2716771" cy="1162022"/>
              <a:chOff x="1067371" y="1358009"/>
              <a:chExt cx="2716771" cy="1162022"/>
            </a:xfrm>
          </p:grpSpPr>
          <p:sp>
            <p:nvSpPr>
              <p:cNvPr id="35" name="矩形 34"/>
              <p:cNvSpPr/>
              <p:nvPr/>
            </p:nvSpPr>
            <p:spPr>
              <a:xfrm>
                <a:off x="1068022" y="1493517"/>
                <a:ext cx="1022315" cy="923703"/>
              </a:xfrm>
              <a:prstGeom prst="rect">
                <a:avLst/>
              </a:prstGeom>
              <a:solidFill>
                <a:srgbClr val="08A8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6" name="矩形 35"/>
              <p:cNvSpPr/>
              <p:nvPr/>
            </p:nvSpPr>
            <p:spPr>
              <a:xfrm>
                <a:off x="2003027" y="1358612"/>
                <a:ext cx="1781115" cy="830064"/>
              </a:xfrm>
              <a:prstGeom prst="rect">
                <a:avLst/>
              </a:prstGeom>
            </p:spPr>
            <p:txBody>
              <a:bodyPr wrap="none">
                <a:spAutoFit/>
              </a:bodyPr>
              <a:lstStyle/>
              <a:p>
                <a:pPr fontAlgn="auto">
                  <a:spcBef>
                    <a:spcPts val="0"/>
                  </a:spcBef>
                  <a:spcAft>
                    <a:spcPts val="0"/>
                  </a:spcAft>
                  <a:defRPr/>
                </a:pPr>
                <a:r>
                  <a:rPr lang="zh-CN" altLang="en-US" sz="4800" dirty="0">
                    <a:solidFill>
                      <a:schemeClr val="tx1">
                        <a:lumMod val="75000"/>
                        <a:lumOff val="25000"/>
                      </a:schemeClr>
                    </a:solidFill>
                    <a:latin typeface="微软雅黑" panose="020B0503020204020204" pitchFamily="34" charset="-122"/>
                    <a:ea typeface="微软雅黑" panose="020B0503020204020204" pitchFamily="34" charset="-122"/>
                  </a:rPr>
                  <a:t>目  录</a:t>
                </a:r>
              </a:p>
            </p:txBody>
          </p:sp>
          <p:sp>
            <p:nvSpPr>
              <p:cNvPr id="37" name="TextBox 5"/>
              <p:cNvSpPr txBox="1">
                <a:spLocks noChangeArrowheads="1"/>
              </p:cNvSpPr>
              <p:nvPr/>
            </p:nvSpPr>
            <p:spPr bwMode="auto">
              <a:xfrm>
                <a:off x="2005563" y="2027588"/>
                <a:ext cx="1778051"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500" b="1" dirty="0">
                    <a:solidFill>
                      <a:srgbClr val="C00000"/>
                    </a:solidFill>
                    <a:latin typeface="Arial" panose="020B0604020202020204" pitchFamily="34" charset="0"/>
                    <a:cs typeface="Arial" panose="020B0604020202020204" pitchFamily="34" charset="0"/>
                  </a:rPr>
                  <a:t>ONTENTS</a:t>
                </a:r>
                <a:endParaRPr lang="zh-CN" altLang="en-US" sz="2500" b="1" dirty="0">
                  <a:solidFill>
                    <a:srgbClr val="C00000"/>
                  </a:solidFill>
                  <a:latin typeface="Arial" panose="020B0604020202020204" pitchFamily="34" charset="0"/>
                  <a:cs typeface="Arial" panose="020B0604020202020204" pitchFamily="34" charset="0"/>
                </a:endParaRPr>
              </a:p>
            </p:txBody>
          </p:sp>
        </p:grpSp>
        <p:sp>
          <p:nvSpPr>
            <p:cNvPr id="34" name="矩形 33"/>
            <p:cNvSpPr/>
            <p:nvPr/>
          </p:nvSpPr>
          <p:spPr>
            <a:xfrm>
              <a:off x="958486" y="1157048"/>
              <a:ext cx="1074333" cy="1569660"/>
            </a:xfrm>
            <a:prstGeom prst="rect">
              <a:avLst/>
            </a:prstGeom>
          </p:spPr>
          <p:txBody>
            <a:bodyPr wrap="none">
              <a:spAutoFit/>
            </a:bodyPr>
            <a:lstStyle/>
            <a:p>
              <a:pPr fontAlgn="auto">
                <a:spcBef>
                  <a:spcPts val="0"/>
                </a:spcBef>
                <a:spcAft>
                  <a:spcPts val="0"/>
                </a:spcAft>
                <a:defRPr/>
              </a:pPr>
              <a:r>
                <a:rPr lang="en-US" altLang="zh-CN" sz="9600" dirty="0">
                  <a:solidFill>
                    <a:schemeClr val="bg1"/>
                  </a:solidFill>
                  <a:effectLst>
                    <a:innerShdw blurRad="63500" dist="50800" dir="10800000">
                      <a:prstClr val="black">
                        <a:alpha val="50000"/>
                      </a:prstClr>
                    </a:innerShdw>
                  </a:effectLst>
                  <a:latin typeface="Arial" panose="020B0604020202020204" pitchFamily="34" charset="0"/>
                  <a:ea typeface="+mn-ea"/>
                  <a:cs typeface="Arial" panose="020B0604020202020204" pitchFamily="34" charset="0"/>
                </a:rPr>
                <a:t>C</a:t>
              </a:r>
              <a:endParaRPr lang="zh-CN" altLang="en-US" sz="9600" dirty="0">
                <a:solidFill>
                  <a:schemeClr val="bg1"/>
                </a:solidFill>
                <a:effectLst>
                  <a:innerShdw blurRad="63500" dist="50800" dir="10800000">
                    <a:prstClr val="black">
                      <a:alpha val="50000"/>
                    </a:prstClr>
                  </a:innerShdw>
                </a:effectLst>
                <a:latin typeface="Arial" panose="020B0604020202020204" pitchFamily="34" charset="0"/>
                <a:ea typeface="+mn-ea"/>
                <a:cs typeface="Arial" panose="020B0604020202020204" pitchFamily="34" charset="0"/>
              </a:endParaRPr>
            </a:p>
          </p:txBody>
        </p:sp>
      </p:grpSp>
      <p:grpSp>
        <p:nvGrpSpPr>
          <p:cNvPr id="38" name="组合 8"/>
          <p:cNvGrpSpPr/>
          <p:nvPr/>
        </p:nvGrpSpPr>
        <p:grpSpPr bwMode="auto">
          <a:xfrm>
            <a:off x="4124325" y="1212056"/>
            <a:ext cx="4073525" cy="500063"/>
            <a:chOff x="4181203" y="1479950"/>
            <a:chExt cx="4074491" cy="499624"/>
          </a:xfrm>
        </p:grpSpPr>
        <p:sp>
          <p:nvSpPr>
            <p:cNvPr id="39" name="矩形 38"/>
            <p:cNvSpPr/>
            <p:nvPr/>
          </p:nvSpPr>
          <p:spPr bwMode="auto">
            <a:xfrm>
              <a:off x="4181203" y="1522775"/>
              <a:ext cx="4074491" cy="450454"/>
            </a:xfrm>
            <a:prstGeom prst="rect">
              <a:avLst/>
            </a:prstGeom>
            <a:solidFill>
              <a:srgbClr val="08A810"/>
            </a:solidFill>
            <a:ln w="6350" algn="ctr">
              <a:noFill/>
              <a:miter lim="800000"/>
            </a:ln>
            <a:effectLst>
              <a:outerShdw blurRad="50800" dist="38100" dir="2700000" algn="tl" rotWithShape="0">
                <a:prstClr val="black">
                  <a:alpha val="40000"/>
                </a:prstClr>
              </a:outerShdw>
            </a:effectLst>
          </p:spPr>
          <p:txBody>
            <a:bodyPr lIns="0" tIns="0" rIns="0" bIns="0" anchor="ctr"/>
            <a:lstStyle/>
            <a:p>
              <a:pPr algn="ctr" fontAlgn="auto">
                <a:spcBef>
                  <a:spcPts val="0"/>
                </a:spcBef>
                <a:spcAft>
                  <a:spcPts val="0"/>
                </a:spcAft>
                <a:defRPr/>
              </a:pPr>
              <a:endParaRPr lang="zh-CN" altLang="en-US" sz="1600" dirty="0">
                <a:latin typeface="华文楷体" panose="02010600040101010101" pitchFamily="2" charset="-122"/>
                <a:ea typeface="华文楷体" panose="02010600040101010101" pitchFamily="2" charset="-122"/>
              </a:endParaRPr>
            </a:p>
          </p:txBody>
        </p:sp>
        <p:sp>
          <p:nvSpPr>
            <p:cNvPr id="40" name="椭圆 39"/>
            <p:cNvSpPr/>
            <p:nvPr/>
          </p:nvSpPr>
          <p:spPr bwMode="auto">
            <a:xfrm>
              <a:off x="4305301" y="1565376"/>
              <a:ext cx="379573" cy="379573"/>
            </a:xfrm>
            <a:prstGeom prst="ellipse">
              <a:avLst/>
            </a:prstGeom>
            <a:solidFill>
              <a:schemeClr val="bg1"/>
            </a:solidFill>
            <a:ln w="6350" algn="ctr">
              <a:noFill/>
              <a:miter lim="800000"/>
            </a:ln>
            <a:effectLst>
              <a:innerShdw blurRad="63500" dist="50800" dir="13500000">
                <a:prstClr val="black">
                  <a:alpha val="50000"/>
                </a:prstClr>
              </a:innerShdw>
            </a:effectLst>
          </p:spPr>
          <p:txBody>
            <a:bodyPr lIns="0" tIns="0" rIns="0" bIns="0" anchor="ctr"/>
            <a:lstStyle/>
            <a:p>
              <a:pPr algn="ctr" fontAlgn="auto">
                <a:spcBef>
                  <a:spcPts val="0"/>
                </a:spcBef>
                <a:spcAft>
                  <a:spcPts val="0"/>
                </a:spcAft>
                <a:defRPr/>
              </a:pPr>
              <a:endParaRPr lang="zh-CN" altLang="en-US" sz="1600" dirty="0">
                <a:latin typeface="华文楷体" panose="02010600040101010101" pitchFamily="2" charset="-122"/>
                <a:ea typeface="华文楷体" panose="02010600040101010101" pitchFamily="2" charset="-122"/>
              </a:endParaRPr>
            </a:p>
          </p:txBody>
        </p:sp>
        <p:sp>
          <p:nvSpPr>
            <p:cNvPr id="41" name="矩形 11"/>
            <p:cNvSpPr>
              <a:spLocks noChangeArrowheads="1"/>
            </p:cNvSpPr>
            <p:nvPr/>
          </p:nvSpPr>
          <p:spPr bwMode="auto">
            <a:xfrm>
              <a:off x="4216136" y="1479950"/>
              <a:ext cx="601806" cy="499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50000"/>
                </a:lnSpc>
              </a:pPr>
              <a:r>
                <a:rPr lang="en-US" altLang="zh-CN" sz="2000">
                  <a:solidFill>
                    <a:srgbClr val="262626"/>
                  </a:solidFill>
                  <a:latin typeface="微软雅黑" panose="020B0503020204020204" pitchFamily="34" charset="-122"/>
                  <a:ea typeface="微软雅黑" panose="020B0503020204020204" pitchFamily="34" charset="-122"/>
                </a:rPr>
                <a:t>1</a:t>
              </a:r>
            </a:p>
          </p:txBody>
        </p:sp>
        <p:sp>
          <p:nvSpPr>
            <p:cNvPr id="42" name="TextBox 41"/>
            <p:cNvSpPr txBox="1"/>
            <p:nvPr/>
          </p:nvSpPr>
          <p:spPr bwMode="auto">
            <a:xfrm>
              <a:off x="5318123" y="1565600"/>
              <a:ext cx="1800652" cy="367977"/>
            </a:xfrm>
            <a:prstGeom prst="rect">
              <a:avLst/>
            </a:prstGeom>
            <a:noFill/>
          </p:spPr>
          <p:txBody>
            <a:bodyPr wrap="none">
              <a:spAutoFit/>
            </a:bodyPr>
            <a:lstStyle/>
            <a:p>
              <a:pPr fontAlgn="auto">
                <a:spcBef>
                  <a:spcPts val="0"/>
                </a:spcBef>
                <a:spcAft>
                  <a:spcPts val="0"/>
                </a:spcAft>
                <a:defRPr/>
              </a:pPr>
              <a:r>
                <a:rPr lang="zh-CN" altLang="en-US" spc="3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点击添加标题</a:t>
              </a:r>
            </a:p>
          </p:txBody>
        </p:sp>
      </p:grpSp>
      <p:grpSp>
        <p:nvGrpSpPr>
          <p:cNvPr id="43" name="组合 13"/>
          <p:cNvGrpSpPr/>
          <p:nvPr/>
        </p:nvGrpSpPr>
        <p:grpSpPr bwMode="auto">
          <a:xfrm>
            <a:off x="4124325" y="1793081"/>
            <a:ext cx="4073525" cy="500063"/>
            <a:chOff x="4181203" y="2060522"/>
            <a:chExt cx="4074491" cy="499624"/>
          </a:xfrm>
        </p:grpSpPr>
        <p:sp>
          <p:nvSpPr>
            <p:cNvPr id="44" name="矩形 43"/>
            <p:cNvSpPr/>
            <p:nvPr/>
          </p:nvSpPr>
          <p:spPr bwMode="auto">
            <a:xfrm>
              <a:off x="4181203" y="2103347"/>
              <a:ext cx="4074491" cy="450454"/>
            </a:xfrm>
            <a:prstGeom prst="rect">
              <a:avLst/>
            </a:prstGeom>
            <a:solidFill>
              <a:srgbClr val="08A810"/>
            </a:solidFill>
            <a:ln w="6350" algn="ctr">
              <a:noFill/>
              <a:miter lim="800000"/>
            </a:ln>
            <a:effectLst>
              <a:outerShdw blurRad="50800" dist="38100" dir="2700000" algn="tl" rotWithShape="0">
                <a:prstClr val="black">
                  <a:alpha val="40000"/>
                </a:prstClr>
              </a:outerShdw>
            </a:effectLst>
          </p:spPr>
          <p:txBody>
            <a:bodyPr lIns="0" tIns="0" rIns="0" bIns="0" anchor="ctr"/>
            <a:lstStyle/>
            <a:p>
              <a:pPr algn="ctr" fontAlgn="auto">
                <a:spcBef>
                  <a:spcPts val="0"/>
                </a:spcBef>
                <a:spcAft>
                  <a:spcPts val="0"/>
                </a:spcAft>
                <a:defRPr/>
              </a:pPr>
              <a:endParaRPr lang="zh-CN" altLang="en-US" sz="1600" dirty="0">
                <a:latin typeface="华文楷体" panose="02010600040101010101" pitchFamily="2" charset="-122"/>
                <a:ea typeface="华文楷体" panose="02010600040101010101" pitchFamily="2" charset="-122"/>
              </a:endParaRPr>
            </a:p>
          </p:txBody>
        </p:sp>
        <p:sp>
          <p:nvSpPr>
            <p:cNvPr id="45" name="椭圆 44"/>
            <p:cNvSpPr/>
            <p:nvPr/>
          </p:nvSpPr>
          <p:spPr bwMode="auto">
            <a:xfrm>
              <a:off x="4305301" y="2145948"/>
              <a:ext cx="379573" cy="379573"/>
            </a:xfrm>
            <a:prstGeom prst="ellipse">
              <a:avLst/>
            </a:prstGeom>
            <a:solidFill>
              <a:schemeClr val="bg1"/>
            </a:solidFill>
            <a:ln w="6350" algn="ctr">
              <a:noFill/>
              <a:miter lim="800000"/>
            </a:ln>
            <a:effectLst>
              <a:innerShdw blurRad="63500" dist="50800" dir="13500000">
                <a:prstClr val="black">
                  <a:alpha val="50000"/>
                </a:prstClr>
              </a:innerShdw>
            </a:effectLst>
          </p:spPr>
          <p:txBody>
            <a:bodyPr lIns="0" tIns="0" rIns="0" bIns="0" anchor="ctr"/>
            <a:lstStyle/>
            <a:p>
              <a:pPr algn="ctr" fontAlgn="auto">
                <a:spcBef>
                  <a:spcPts val="0"/>
                </a:spcBef>
                <a:spcAft>
                  <a:spcPts val="0"/>
                </a:spcAft>
                <a:defRPr/>
              </a:pPr>
              <a:endParaRPr lang="zh-CN" altLang="en-US" sz="1600" dirty="0">
                <a:latin typeface="华文楷体" panose="02010600040101010101" pitchFamily="2" charset="-122"/>
                <a:ea typeface="华文楷体" panose="02010600040101010101" pitchFamily="2" charset="-122"/>
              </a:endParaRPr>
            </a:p>
          </p:txBody>
        </p:sp>
        <p:sp>
          <p:nvSpPr>
            <p:cNvPr id="46" name="矩形 16"/>
            <p:cNvSpPr>
              <a:spLocks noChangeArrowheads="1"/>
            </p:cNvSpPr>
            <p:nvPr/>
          </p:nvSpPr>
          <p:spPr bwMode="auto">
            <a:xfrm>
              <a:off x="4216136" y="2060522"/>
              <a:ext cx="601806" cy="499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50000"/>
                </a:lnSpc>
              </a:pPr>
              <a:r>
                <a:rPr lang="en-US" altLang="zh-CN" sz="2000">
                  <a:solidFill>
                    <a:srgbClr val="262626"/>
                  </a:solidFill>
                  <a:latin typeface="微软雅黑" panose="020B0503020204020204" pitchFamily="34" charset="-122"/>
                  <a:ea typeface="微软雅黑" panose="020B0503020204020204" pitchFamily="34" charset="-122"/>
                </a:rPr>
                <a:t>2</a:t>
              </a:r>
            </a:p>
          </p:txBody>
        </p:sp>
        <p:sp>
          <p:nvSpPr>
            <p:cNvPr id="47" name="TextBox 46"/>
            <p:cNvSpPr txBox="1"/>
            <p:nvPr/>
          </p:nvSpPr>
          <p:spPr bwMode="auto">
            <a:xfrm>
              <a:off x="5318123" y="2131897"/>
              <a:ext cx="1800652" cy="367977"/>
            </a:xfrm>
            <a:prstGeom prst="rect">
              <a:avLst/>
            </a:prstGeom>
            <a:noFill/>
          </p:spPr>
          <p:txBody>
            <a:bodyPr wrap="none">
              <a:spAutoFit/>
            </a:bodyPr>
            <a:lstStyle/>
            <a:p>
              <a:pPr fontAlgn="auto">
                <a:spcBef>
                  <a:spcPts val="0"/>
                </a:spcBef>
                <a:spcAft>
                  <a:spcPts val="0"/>
                </a:spcAft>
                <a:defRPr/>
              </a:pPr>
              <a:r>
                <a:rPr lang="zh-CN" altLang="en-US" spc="3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点击添加标题</a:t>
              </a:r>
            </a:p>
          </p:txBody>
        </p:sp>
      </p:grpSp>
      <p:grpSp>
        <p:nvGrpSpPr>
          <p:cNvPr id="48" name="组合 18"/>
          <p:cNvGrpSpPr/>
          <p:nvPr/>
        </p:nvGrpSpPr>
        <p:grpSpPr bwMode="auto">
          <a:xfrm>
            <a:off x="4124325" y="2359819"/>
            <a:ext cx="4073525" cy="498475"/>
            <a:chOff x="4181203" y="2626579"/>
            <a:chExt cx="4074491" cy="499624"/>
          </a:xfrm>
        </p:grpSpPr>
        <p:sp>
          <p:nvSpPr>
            <p:cNvPr id="49" name="矩形 48"/>
            <p:cNvSpPr/>
            <p:nvPr/>
          </p:nvSpPr>
          <p:spPr bwMode="auto">
            <a:xfrm>
              <a:off x="4181203" y="2669540"/>
              <a:ext cx="4074491" cy="450299"/>
            </a:xfrm>
            <a:prstGeom prst="rect">
              <a:avLst/>
            </a:prstGeom>
            <a:solidFill>
              <a:srgbClr val="08A810"/>
            </a:solidFill>
            <a:ln w="6350" algn="ctr">
              <a:noFill/>
              <a:miter lim="800000"/>
            </a:ln>
            <a:effectLst>
              <a:outerShdw blurRad="50800" dist="38100" dir="2700000" algn="tl" rotWithShape="0">
                <a:prstClr val="black">
                  <a:alpha val="40000"/>
                </a:prstClr>
              </a:outerShdw>
            </a:effectLst>
          </p:spPr>
          <p:txBody>
            <a:bodyPr lIns="0" tIns="0" rIns="0" bIns="0" anchor="ctr"/>
            <a:lstStyle/>
            <a:p>
              <a:pPr algn="ctr" fontAlgn="auto">
                <a:spcBef>
                  <a:spcPts val="0"/>
                </a:spcBef>
                <a:spcAft>
                  <a:spcPts val="0"/>
                </a:spcAft>
                <a:defRPr/>
              </a:pPr>
              <a:endParaRPr lang="zh-CN" altLang="en-US" sz="1600" dirty="0">
                <a:latin typeface="华文楷体" panose="02010600040101010101" pitchFamily="2" charset="-122"/>
                <a:ea typeface="华文楷体" panose="02010600040101010101" pitchFamily="2" charset="-122"/>
              </a:endParaRPr>
            </a:p>
          </p:txBody>
        </p:sp>
        <p:sp>
          <p:nvSpPr>
            <p:cNvPr id="50" name="椭圆 49"/>
            <p:cNvSpPr/>
            <p:nvPr/>
          </p:nvSpPr>
          <p:spPr bwMode="auto">
            <a:xfrm>
              <a:off x="4305301" y="2712005"/>
              <a:ext cx="379573" cy="379573"/>
            </a:xfrm>
            <a:prstGeom prst="ellipse">
              <a:avLst/>
            </a:prstGeom>
            <a:solidFill>
              <a:schemeClr val="bg1"/>
            </a:solidFill>
            <a:ln w="6350" algn="ctr">
              <a:noFill/>
              <a:miter lim="800000"/>
            </a:ln>
            <a:effectLst>
              <a:innerShdw blurRad="63500" dist="50800" dir="13500000">
                <a:prstClr val="black">
                  <a:alpha val="50000"/>
                </a:prstClr>
              </a:innerShdw>
            </a:effectLst>
          </p:spPr>
          <p:txBody>
            <a:bodyPr lIns="0" tIns="0" rIns="0" bIns="0" anchor="ctr"/>
            <a:lstStyle/>
            <a:p>
              <a:pPr algn="ctr" fontAlgn="auto">
                <a:spcBef>
                  <a:spcPts val="0"/>
                </a:spcBef>
                <a:spcAft>
                  <a:spcPts val="0"/>
                </a:spcAft>
                <a:defRPr/>
              </a:pPr>
              <a:endParaRPr lang="zh-CN" altLang="en-US" sz="1600" dirty="0">
                <a:latin typeface="华文楷体" panose="02010600040101010101" pitchFamily="2" charset="-122"/>
                <a:ea typeface="华文楷体" panose="02010600040101010101" pitchFamily="2" charset="-122"/>
              </a:endParaRPr>
            </a:p>
          </p:txBody>
        </p:sp>
        <p:sp>
          <p:nvSpPr>
            <p:cNvPr id="51" name="矩形 21"/>
            <p:cNvSpPr>
              <a:spLocks noChangeArrowheads="1"/>
            </p:cNvSpPr>
            <p:nvPr/>
          </p:nvSpPr>
          <p:spPr bwMode="auto">
            <a:xfrm>
              <a:off x="4216136" y="2626579"/>
              <a:ext cx="601806" cy="499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50000"/>
                </a:lnSpc>
              </a:pPr>
              <a:r>
                <a:rPr lang="en-US" altLang="zh-CN" sz="2000">
                  <a:solidFill>
                    <a:srgbClr val="262626"/>
                  </a:solidFill>
                  <a:latin typeface="微软雅黑" panose="020B0503020204020204" pitchFamily="34" charset="-122"/>
                  <a:ea typeface="微软雅黑" panose="020B0503020204020204" pitchFamily="34" charset="-122"/>
                </a:rPr>
                <a:t>3</a:t>
              </a:r>
            </a:p>
          </p:txBody>
        </p:sp>
        <p:sp>
          <p:nvSpPr>
            <p:cNvPr id="52" name="TextBox 51"/>
            <p:cNvSpPr txBox="1"/>
            <p:nvPr/>
          </p:nvSpPr>
          <p:spPr bwMode="auto">
            <a:xfrm>
              <a:off x="5318123" y="2712502"/>
              <a:ext cx="1800652" cy="367557"/>
            </a:xfrm>
            <a:prstGeom prst="rect">
              <a:avLst/>
            </a:prstGeom>
            <a:noFill/>
          </p:spPr>
          <p:txBody>
            <a:bodyPr wrap="none">
              <a:spAutoFit/>
            </a:bodyPr>
            <a:lstStyle/>
            <a:p>
              <a:pPr fontAlgn="auto">
                <a:spcBef>
                  <a:spcPts val="0"/>
                </a:spcBef>
                <a:spcAft>
                  <a:spcPts val="0"/>
                </a:spcAft>
                <a:defRPr/>
              </a:pPr>
              <a:r>
                <a:rPr lang="zh-CN" altLang="en-US" spc="3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点击添加标题</a:t>
              </a:r>
            </a:p>
          </p:txBody>
        </p:sp>
      </p:grpSp>
      <p:grpSp>
        <p:nvGrpSpPr>
          <p:cNvPr id="53" name="组合 23"/>
          <p:cNvGrpSpPr/>
          <p:nvPr/>
        </p:nvGrpSpPr>
        <p:grpSpPr bwMode="auto">
          <a:xfrm>
            <a:off x="3835400" y="1243806"/>
            <a:ext cx="68176" cy="3899694"/>
            <a:chOff x="6966170" y="1570075"/>
            <a:chExt cx="63500" cy="2204256"/>
          </a:xfrm>
        </p:grpSpPr>
        <p:cxnSp>
          <p:nvCxnSpPr>
            <p:cNvPr id="54" name="直接连接符 53"/>
            <p:cNvCxnSpPr/>
            <p:nvPr/>
          </p:nvCxnSpPr>
          <p:spPr bwMode="auto">
            <a:xfrm>
              <a:off x="6966170" y="1570075"/>
              <a:ext cx="0" cy="2204256"/>
            </a:xfrm>
            <a:prstGeom prst="line">
              <a:avLst/>
            </a:prstGeom>
            <a:noFill/>
            <a:ln w="38100" cap="flat" cmpd="sng" algn="ctr">
              <a:solidFill>
                <a:schemeClr val="tx1">
                  <a:lumMod val="75000"/>
                  <a:lumOff val="25000"/>
                </a:schemeClr>
              </a:solidFill>
              <a:prstDash val="solid"/>
              <a:round/>
              <a:headEnd type="none" w="med" len="med"/>
              <a:tailEnd type="none" w="med" len="med"/>
            </a:ln>
            <a:effectLst/>
          </p:spPr>
        </p:cxnSp>
        <p:cxnSp>
          <p:nvCxnSpPr>
            <p:cNvPr id="55" name="直接连接符 54"/>
            <p:cNvCxnSpPr/>
            <p:nvPr/>
          </p:nvCxnSpPr>
          <p:spPr bwMode="auto">
            <a:xfrm>
              <a:off x="7029670" y="1570075"/>
              <a:ext cx="0" cy="2196549"/>
            </a:xfrm>
            <a:prstGeom prst="line">
              <a:avLst/>
            </a:prstGeom>
            <a:noFill/>
            <a:ln w="3175" cap="flat" cmpd="sng" algn="ctr">
              <a:solidFill>
                <a:schemeClr val="tx1">
                  <a:lumMod val="85000"/>
                  <a:lumOff val="15000"/>
                </a:schemeClr>
              </a:solidFill>
              <a:prstDash val="solid"/>
              <a:round/>
              <a:headEnd type="none" w="med" len="med"/>
              <a:tailEnd type="none" w="med" len="med"/>
            </a:ln>
            <a:effectLst/>
          </p:spPr>
        </p:cxnSp>
      </p:grpSp>
      <p:grpSp>
        <p:nvGrpSpPr>
          <p:cNvPr id="56" name="组合 26"/>
          <p:cNvGrpSpPr/>
          <p:nvPr/>
        </p:nvGrpSpPr>
        <p:grpSpPr bwMode="auto">
          <a:xfrm>
            <a:off x="3835400" y="1248048"/>
            <a:ext cx="69850" cy="2140432"/>
            <a:chOff x="6966170" y="1570075"/>
            <a:chExt cx="63500" cy="2204256"/>
          </a:xfrm>
        </p:grpSpPr>
        <p:cxnSp>
          <p:nvCxnSpPr>
            <p:cNvPr id="57" name="直接连接符 56"/>
            <p:cNvCxnSpPr/>
            <p:nvPr/>
          </p:nvCxnSpPr>
          <p:spPr bwMode="auto">
            <a:xfrm>
              <a:off x="6966170" y="1570075"/>
              <a:ext cx="0" cy="2204256"/>
            </a:xfrm>
            <a:prstGeom prst="line">
              <a:avLst/>
            </a:prstGeom>
            <a:noFill/>
            <a:ln w="38100" cap="flat" cmpd="sng" algn="ctr">
              <a:solidFill>
                <a:schemeClr val="tx1">
                  <a:lumMod val="75000"/>
                  <a:lumOff val="25000"/>
                </a:schemeClr>
              </a:solidFill>
              <a:prstDash val="solid"/>
              <a:round/>
              <a:headEnd type="none" w="med" len="med"/>
              <a:tailEnd type="none" w="med" len="med"/>
            </a:ln>
            <a:effectLst/>
          </p:spPr>
        </p:cxnSp>
        <p:cxnSp>
          <p:nvCxnSpPr>
            <p:cNvPr id="58" name="直接连接符 57"/>
            <p:cNvCxnSpPr/>
            <p:nvPr/>
          </p:nvCxnSpPr>
          <p:spPr bwMode="auto">
            <a:xfrm>
              <a:off x="7029670" y="1570075"/>
              <a:ext cx="0" cy="2195552"/>
            </a:xfrm>
            <a:prstGeom prst="line">
              <a:avLst/>
            </a:prstGeom>
            <a:noFill/>
            <a:ln w="3175" cap="flat" cmpd="sng" algn="ctr">
              <a:solidFill>
                <a:schemeClr val="tx1">
                  <a:lumMod val="85000"/>
                  <a:lumOff val="15000"/>
                </a:schemeClr>
              </a:solidFill>
              <a:prstDash val="solid"/>
              <a:round/>
              <a:headEnd type="none" w="med" len="med"/>
              <a:tailEnd type="none" w="med" len="med"/>
            </a:ln>
            <a:effectLst/>
          </p:spPr>
        </p:cxnSp>
      </p:grpSp>
      <p:grpSp>
        <p:nvGrpSpPr>
          <p:cNvPr id="59" name="组合 18"/>
          <p:cNvGrpSpPr/>
          <p:nvPr/>
        </p:nvGrpSpPr>
        <p:grpSpPr bwMode="auto">
          <a:xfrm>
            <a:off x="4124325" y="2938363"/>
            <a:ext cx="4073525" cy="498475"/>
            <a:chOff x="4181203" y="2626579"/>
            <a:chExt cx="4074491" cy="499624"/>
          </a:xfrm>
        </p:grpSpPr>
        <p:sp>
          <p:nvSpPr>
            <p:cNvPr id="60" name="矩形 59"/>
            <p:cNvSpPr/>
            <p:nvPr/>
          </p:nvSpPr>
          <p:spPr bwMode="auto">
            <a:xfrm>
              <a:off x="4181203" y="2669540"/>
              <a:ext cx="4074491" cy="450299"/>
            </a:xfrm>
            <a:prstGeom prst="rect">
              <a:avLst/>
            </a:prstGeom>
            <a:solidFill>
              <a:srgbClr val="08A810"/>
            </a:solidFill>
            <a:ln w="6350" algn="ctr">
              <a:noFill/>
              <a:miter lim="800000"/>
            </a:ln>
            <a:effectLst>
              <a:outerShdw blurRad="50800" dist="38100" dir="2700000" algn="tl" rotWithShape="0">
                <a:prstClr val="black">
                  <a:alpha val="40000"/>
                </a:prstClr>
              </a:outerShdw>
            </a:effectLst>
          </p:spPr>
          <p:txBody>
            <a:bodyPr lIns="0" tIns="0" rIns="0" bIns="0" anchor="ctr"/>
            <a:lstStyle/>
            <a:p>
              <a:pPr algn="ctr" fontAlgn="auto">
                <a:spcBef>
                  <a:spcPts val="0"/>
                </a:spcBef>
                <a:spcAft>
                  <a:spcPts val="0"/>
                </a:spcAft>
                <a:defRPr/>
              </a:pPr>
              <a:endParaRPr lang="zh-CN" altLang="en-US" sz="1600" dirty="0">
                <a:latin typeface="华文楷体" panose="02010600040101010101" pitchFamily="2" charset="-122"/>
                <a:ea typeface="华文楷体" panose="02010600040101010101" pitchFamily="2" charset="-122"/>
              </a:endParaRPr>
            </a:p>
          </p:txBody>
        </p:sp>
        <p:sp>
          <p:nvSpPr>
            <p:cNvPr id="61" name="椭圆 60"/>
            <p:cNvSpPr/>
            <p:nvPr/>
          </p:nvSpPr>
          <p:spPr bwMode="auto">
            <a:xfrm>
              <a:off x="4305301" y="2712005"/>
              <a:ext cx="379573" cy="379573"/>
            </a:xfrm>
            <a:prstGeom prst="ellipse">
              <a:avLst/>
            </a:prstGeom>
            <a:solidFill>
              <a:schemeClr val="bg1"/>
            </a:solidFill>
            <a:ln w="6350" algn="ctr">
              <a:noFill/>
              <a:miter lim="800000"/>
            </a:ln>
            <a:effectLst>
              <a:innerShdw blurRad="63500" dist="50800" dir="13500000">
                <a:prstClr val="black">
                  <a:alpha val="50000"/>
                </a:prstClr>
              </a:innerShdw>
            </a:effectLst>
          </p:spPr>
          <p:txBody>
            <a:bodyPr lIns="0" tIns="0" rIns="0" bIns="0" anchor="ctr"/>
            <a:lstStyle/>
            <a:p>
              <a:pPr algn="ctr" fontAlgn="auto">
                <a:spcBef>
                  <a:spcPts val="0"/>
                </a:spcBef>
                <a:spcAft>
                  <a:spcPts val="0"/>
                </a:spcAft>
                <a:defRPr/>
              </a:pPr>
              <a:endParaRPr lang="zh-CN" altLang="en-US" sz="1600" dirty="0">
                <a:latin typeface="华文楷体" panose="02010600040101010101" pitchFamily="2" charset="-122"/>
                <a:ea typeface="华文楷体" panose="02010600040101010101" pitchFamily="2" charset="-122"/>
              </a:endParaRPr>
            </a:p>
          </p:txBody>
        </p:sp>
        <p:sp>
          <p:nvSpPr>
            <p:cNvPr id="62" name="矩形 21"/>
            <p:cNvSpPr>
              <a:spLocks noChangeArrowheads="1"/>
            </p:cNvSpPr>
            <p:nvPr/>
          </p:nvSpPr>
          <p:spPr bwMode="auto">
            <a:xfrm>
              <a:off x="4216136" y="2626579"/>
              <a:ext cx="601806" cy="499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50000"/>
                </a:lnSpc>
              </a:pPr>
              <a:r>
                <a:rPr lang="en-US" altLang="zh-CN" sz="2000" dirty="0">
                  <a:solidFill>
                    <a:srgbClr val="262626"/>
                  </a:solidFill>
                  <a:latin typeface="微软雅黑" panose="020B0503020204020204" pitchFamily="34" charset="-122"/>
                  <a:ea typeface="微软雅黑" panose="020B0503020204020204" pitchFamily="34" charset="-122"/>
                </a:rPr>
                <a:t>4</a:t>
              </a:r>
            </a:p>
          </p:txBody>
        </p:sp>
        <p:sp>
          <p:nvSpPr>
            <p:cNvPr id="63" name="TextBox 62"/>
            <p:cNvSpPr txBox="1"/>
            <p:nvPr/>
          </p:nvSpPr>
          <p:spPr bwMode="auto">
            <a:xfrm>
              <a:off x="5318123" y="2712502"/>
              <a:ext cx="1800652" cy="367557"/>
            </a:xfrm>
            <a:prstGeom prst="rect">
              <a:avLst/>
            </a:prstGeom>
            <a:noFill/>
          </p:spPr>
          <p:txBody>
            <a:bodyPr wrap="none">
              <a:spAutoFit/>
            </a:bodyPr>
            <a:lstStyle/>
            <a:p>
              <a:pPr fontAlgn="auto">
                <a:spcBef>
                  <a:spcPts val="0"/>
                </a:spcBef>
                <a:spcAft>
                  <a:spcPts val="0"/>
                </a:spcAft>
                <a:defRPr/>
              </a:pPr>
              <a:r>
                <a:rPr lang="zh-CN" altLang="en-US" spc="3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点击添加标题</a:t>
              </a:r>
            </a:p>
          </p:txBody>
        </p:sp>
      </p:grpSp>
    </p:spTree>
  </p:cSld>
  <p:clrMapOvr>
    <a:masterClrMapping/>
  </p:clrMapOvr>
  <mc:AlternateContent xmlns:mc="http://schemas.openxmlformats.org/markup-compatibility/2006" xmlns:p14="http://schemas.microsoft.com/office/powerpoint/2010/main">
    <mc:Choice Requires="p14">
      <p:transition spd="slow" p14:dur="1100" advClick="0" advTm="9000">
        <p14:switch dir="r"/>
      </p:transition>
    </mc:Choice>
    <mc:Fallback xmlns="">
      <p:transition spd="slow" advClick="0" advTm="9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heel(4)">
                                      <p:cBhvr>
                                        <p:cTn id="7" dur="1000"/>
                                        <p:tgtEl>
                                          <p:spTgt spid="19"/>
                                        </p:tgtEl>
                                      </p:cBhvr>
                                    </p:animEffect>
                                  </p:childTnLst>
                                </p:cTn>
                              </p:par>
                              <p:par>
                                <p:cTn id="8" presetID="2" presetClass="entr" presetSubtype="4" fill="hold" nodeType="withEffect">
                                  <p:stCondLst>
                                    <p:cond delay="400"/>
                                  </p:stCondLst>
                                  <p:childTnLst>
                                    <p:set>
                                      <p:cBhvr>
                                        <p:cTn id="9" dur="1" fill="hold">
                                          <p:stCondLst>
                                            <p:cond delay="0"/>
                                          </p:stCondLst>
                                        </p:cTn>
                                        <p:tgtEl>
                                          <p:spTgt spid="53"/>
                                        </p:tgtEl>
                                        <p:attrNameLst>
                                          <p:attrName>style.visibility</p:attrName>
                                        </p:attrNameLst>
                                      </p:cBhvr>
                                      <p:to>
                                        <p:strVal val="visible"/>
                                      </p:to>
                                    </p:set>
                                    <p:anim calcmode="lin" valueType="num">
                                      <p:cBhvr additive="base">
                                        <p:cTn id="10" dur="400" fill="hold"/>
                                        <p:tgtEl>
                                          <p:spTgt spid="53"/>
                                        </p:tgtEl>
                                        <p:attrNameLst>
                                          <p:attrName>ppt_x</p:attrName>
                                        </p:attrNameLst>
                                      </p:cBhvr>
                                      <p:tavLst>
                                        <p:tav tm="0">
                                          <p:val>
                                            <p:strVal val="#ppt_x"/>
                                          </p:val>
                                        </p:tav>
                                        <p:tav tm="100000">
                                          <p:val>
                                            <p:strVal val="#ppt_x"/>
                                          </p:val>
                                        </p:tav>
                                      </p:tavLst>
                                    </p:anim>
                                    <p:anim calcmode="lin" valueType="num">
                                      <p:cBhvr additive="base">
                                        <p:cTn id="11" dur="400" fill="hold"/>
                                        <p:tgtEl>
                                          <p:spTgt spid="53"/>
                                        </p:tgtEl>
                                        <p:attrNameLst>
                                          <p:attrName>ppt_y</p:attrName>
                                        </p:attrNameLst>
                                      </p:cBhvr>
                                      <p:tavLst>
                                        <p:tav tm="0">
                                          <p:val>
                                            <p:strVal val="1+#ppt_h/2"/>
                                          </p:val>
                                        </p:tav>
                                        <p:tav tm="100000">
                                          <p:val>
                                            <p:strVal val="#ppt_y"/>
                                          </p:val>
                                        </p:tav>
                                      </p:tavLst>
                                    </p:anim>
                                  </p:childTnLst>
                                </p:cTn>
                              </p:par>
                              <p:par>
                                <p:cTn id="12" presetID="22" presetClass="exit" presetSubtype="4" fill="hold" nodeType="withEffect">
                                  <p:stCondLst>
                                    <p:cond delay="800"/>
                                  </p:stCondLst>
                                  <p:childTnLst>
                                    <p:animEffect transition="out" filter="wipe(down)">
                                      <p:cBhvr>
                                        <p:cTn id="13" dur="200"/>
                                        <p:tgtEl>
                                          <p:spTgt spid="53"/>
                                        </p:tgtEl>
                                      </p:cBhvr>
                                    </p:animEffect>
                                    <p:set>
                                      <p:cBhvr>
                                        <p:cTn id="14" dur="1" fill="hold">
                                          <p:stCondLst>
                                            <p:cond delay="199"/>
                                          </p:stCondLst>
                                        </p:cTn>
                                        <p:tgtEl>
                                          <p:spTgt spid="53"/>
                                        </p:tgtEl>
                                        <p:attrNameLst>
                                          <p:attrName>style.visibility</p:attrName>
                                        </p:attrNameLst>
                                      </p:cBhvr>
                                      <p:to>
                                        <p:strVal val="hidden"/>
                                      </p:to>
                                    </p:set>
                                  </p:childTnLst>
                                </p:cTn>
                              </p:par>
                              <p:par>
                                <p:cTn id="15" presetID="1" presetClass="entr" presetSubtype="0" fill="hold" nodeType="withEffect">
                                  <p:stCondLst>
                                    <p:cond delay="800"/>
                                  </p:stCondLst>
                                  <p:childTnLst>
                                    <p:set>
                                      <p:cBhvr>
                                        <p:cTn id="16" dur="1" fill="hold">
                                          <p:stCondLst>
                                            <p:cond delay="0"/>
                                          </p:stCondLst>
                                        </p:cTn>
                                        <p:tgtEl>
                                          <p:spTgt spid="56"/>
                                        </p:tgtEl>
                                        <p:attrNameLst>
                                          <p:attrName>style.visibility</p:attrName>
                                        </p:attrNameLst>
                                      </p:cBhvr>
                                      <p:to>
                                        <p:strVal val="visible"/>
                                      </p:to>
                                    </p:set>
                                  </p:childTnLst>
                                </p:cTn>
                              </p:par>
                              <p:par>
                                <p:cTn id="17" presetID="12" presetClass="entr" presetSubtype="2" fill="hold" nodeType="withEffect">
                                  <p:stCondLst>
                                    <p:cond delay="10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300"/>
                                        <p:tgtEl>
                                          <p:spTgt spid="20"/>
                                        </p:tgtEl>
                                        <p:attrNameLst>
                                          <p:attrName>ppt_x</p:attrName>
                                        </p:attrNameLst>
                                      </p:cBhvr>
                                      <p:tavLst>
                                        <p:tav tm="0">
                                          <p:val>
                                            <p:strVal val="#ppt_x+#ppt_w*1.125000"/>
                                          </p:val>
                                        </p:tav>
                                        <p:tav tm="100000">
                                          <p:val>
                                            <p:strVal val="#ppt_x"/>
                                          </p:val>
                                        </p:tav>
                                      </p:tavLst>
                                    </p:anim>
                                    <p:animEffect transition="in" filter="wipe(left)">
                                      <p:cBhvr>
                                        <p:cTn id="20" dur="300"/>
                                        <p:tgtEl>
                                          <p:spTgt spid="20"/>
                                        </p:tgtEl>
                                      </p:cBhvr>
                                    </p:animEffect>
                                  </p:childTnLst>
                                </p:cTn>
                              </p:par>
                              <p:par>
                                <p:cTn id="21" presetID="2" presetClass="entr" presetSubtype="2" fill="hold" nodeType="withEffect">
                                  <p:stCondLst>
                                    <p:cond delay="1200"/>
                                  </p:stCondLst>
                                  <p:childTnLst>
                                    <p:set>
                                      <p:cBhvr>
                                        <p:cTn id="22" dur="1" fill="hold">
                                          <p:stCondLst>
                                            <p:cond delay="0"/>
                                          </p:stCondLst>
                                        </p:cTn>
                                        <p:tgtEl>
                                          <p:spTgt spid="38"/>
                                        </p:tgtEl>
                                        <p:attrNameLst>
                                          <p:attrName>style.visibility</p:attrName>
                                        </p:attrNameLst>
                                      </p:cBhvr>
                                      <p:to>
                                        <p:strVal val="visible"/>
                                      </p:to>
                                    </p:set>
                                    <p:anim calcmode="lin" valueType="num">
                                      <p:cBhvr additive="base">
                                        <p:cTn id="23" dur="300" fill="hold"/>
                                        <p:tgtEl>
                                          <p:spTgt spid="38"/>
                                        </p:tgtEl>
                                        <p:attrNameLst>
                                          <p:attrName>ppt_x</p:attrName>
                                        </p:attrNameLst>
                                      </p:cBhvr>
                                      <p:tavLst>
                                        <p:tav tm="0">
                                          <p:val>
                                            <p:strVal val="1+#ppt_w/2"/>
                                          </p:val>
                                        </p:tav>
                                        <p:tav tm="100000">
                                          <p:val>
                                            <p:strVal val="#ppt_x"/>
                                          </p:val>
                                        </p:tav>
                                      </p:tavLst>
                                    </p:anim>
                                    <p:anim calcmode="lin" valueType="num">
                                      <p:cBhvr additive="base">
                                        <p:cTn id="24" dur="300" fill="hold"/>
                                        <p:tgtEl>
                                          <p:spTgt spid="38"/>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1300"/>
                                  </p:stCondLst>
                                  <p:childTnLst>
                                    <p:set>
                                      <p:cBhvr>
                                        <p:cTn id="26" dur="1" fill="hold">
                                          <p:stCondLst>
                                            <p:cond delay="0"/>
                                          </p:stCondLst>
                                        </p:cTn>
                                        <p:tgtEl>
                                          <p:spTgt spid="43"/>
                                        </p:tgtEl>
                                        <p:attrNameLst>
                                          <p:attrName>style.visibility</p:attrName>
                                        </p:attrNameLst>
                                      </p:cBhvr>
                                      <p:to>
                                        <p:strVal val="visible"/>
                                      </p:to>
                                    </p:set>
                                    <p:anim calcmode="lin" valueType="num">
                                      <p:cBhvr additive="base">
                                        <p:cTn id="27" dur="300" fill="hold"/>
                                        <p:tgtEl>
                                          <p:spTgt spid="43"/>
                                        </p:tgtEl>
                                        <p:attrNameLst>
                                          <p:attrName>ppt_x</p:attrName>
                                        </p:attrNameLst>
                                      </p:cBhvr>
                                      <p:tavLst>
                                        <p:tav tm="0">
                                          <p:val>
                                            <p:strVal val="1+#ppt_w/2"/>
                                          </p:val>
                                        </p:tav>
                                        <p:tav tm="100000">
                                          <p:val>
                                            <p:strVal val="#ppt_x"/>
                                          </p:val>
                                        </p:tav>
                                      </p:tavLst>
                                    </p:anim>
                                    <p:anim calcmode="lin" valueType="num">
                                      <p:cBhvr additive="base">
                                        <p:cTn id="28" dur="300" fill="hold"/>
                                        <p:tgtEl>
                                          <p:spTgt spid="43"/>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1400"/>
                                  </p:stCondLst>
                                  <p:childTnLst>
                                    <p:set>
                                      <p:cBhvr>
                                        <p:cTn id="30" dur="1" fill="hold">
                                          <p:stCondLst>
                                            <p:cond delay="0"/>
                                          </p:stCondLst>
                                        </p:cTn>
                                        <p:tgtEl>
                                          <p:spTgt spid="48"/>
                                        </p:tgtEl>
                                        <p:attrNameLst>
                                          <p:attrName>style.visibility</p:attrName>
                                        </p:attrNameLst>
                                      </p:cBhvr>
                                      <p:to>
                                        <p:strVal val="visible"/>
                                      </p:to>
                                    </p:set>
                                    <p:anim calcmode="lin" valueType="num">
                                      <p:cBhvr additive="base">
                                        <p:cTn id="31" dur="300" fill="hold"/>
                                        <p:tgtEl>
                                          <p:spTgt spid="48"/>
                                        </p:tgtEl>
                                        <p:attrNameLst>
                                          <p:attrName>ppt_x</p:attrName>
                                        </p:attrNameLst>
                                      </p:cBhvr>
                                      <p:tavLst>
                                        <p:tav tm="0">
                                          <p:val>
                                            <p:strVal val="1+#ppt_w/2"/>
                                          </p:val>
                                        </p:tav>
                                        <p:tav tm="100000">
                                          <p:val>
                                            <p:strVal val="#ppt_x"/>
                                          </p:val>
                                        </p:tav>
                                      </p:tavLst>
                                    </p:anim>
                                    <p:anim calcmode="lin" valueType="num">
                                      <p:cBhvr additive="base">
                                        <p:cTn id="32" dur="300" fill="hold"/>
                                        <p:tgtEl>
                                          <p:spTgt spid="48"/>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1500"/>
                                  </p:stCondLst>
                                  <p:childTnLst>
                                    <p:set>
                                      <p:cBhvr>
                                        <p:cTn id="34" dur="1" fill="hold">
                                          <p:stCondLst>
                                            <p:cond delay="0"/>
                                          </p:stCondLst>
                                        </p:cTn>
                                        <p:tgtEl>
                                          <p:spTgt spid="59"/>
                                        </p:tgtEl>
                                        <p:attrNameLst>
                                          <p:attrName>style.visibility</p:attrName>
                                        </p:attrNameLst>
                                      </p:cBhvr>
                                      <p:to>
                                        <p:strVal val="visible"/>
                                      </p:to>
                                    </p:set>
                                    <p:anim calcmode="lin" valueType="num">
                                      <p:cBhvr additive="base">
                                        <p:cTn id="35" dur="300" fill="hold"/>
                                        <p:tgtEl>
                                          <p:spTgt spid="59"/>
                                        </p:tgtEl>
                                        <p:attrNameLst>
                                          <p:attrName>ppt_x</p:attrName>
                                        </p:attrNameLst>
                                      </p:cBhvr>
                                      <p:tavLst>
                                        <p:tav tm="0">
                                          <p:val>
                                            <p:strVal val="1+#ppt_w/2"/>
                                          </p:val>
                                        </p:tav>
                                        <p:tav tm="100000">
                                          <p:val>
                                            <p:strVal val="#ppt_x"/>
                                          </p:val>
                                        </p:tav>
                                      </p:tavLst>
                                    </p:anim>
                                    <p:anim calcmode="lin" valueType="num">
                                      <p:cBhvr additive="base">
                                        <p:cTn id="36" dur="300" fill="hold"/>
                                        <p:tgtEl>
                                          <p:spTgt spid="59"/>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6" presetClass="emph" presetSubtype="0" fill="hold" nodeType="clickEffect">
                                  <p:stCondLst>
                                    <p:cond delay="0"/>
                                  </p:stCondLst>
                                  <p:childTnLst>
                                    <p:animEffect transition="out" filter="fade">
                                      <p:cBhvr>
                                        <p:cTn id="40" dur="500" tmFilter="0, 0; .2, .5; .8, .5; 1, 0"/>
                                        <p:tgtEl>
                                          <p:spTgt spid="48"/>
                                        </p:tgtEl>
                                      </p:cBhvr>
                                    </p:animEffect>
                                    <p:animScale>
                                      <p:cBhvr>
                                        <p:cTn id="41" dur="250" autoRev="1" fill="hold"/>
                                        <p:tgtEl>
                                          <p:spTgt spid="4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dirty="0">
                <a:latin typeface="方正毡笔黑简体" panose="03000509000000000000" pitchFamily="65" charset="-122"/>
                <a:ea typeface="方正毡笔黑简体" panose="03000509000000000000" pitchFamily="65" charset="-122"/>
              </a:rPr>
              <a:t>在此输入您的标题内容</a:t>
            </a:r>
          </a:p>
        </p:txBody>
      </p:sp>
      <p:grpSp>
        <p:nvGrpSpPr>
          <p:cNvPr id="38" name="组合 10"/>
          <p:cNvGrpSpPr/>
          <p:nvPr/>
        </p:nvGrpSpPr>
        <p:grpSpPr bwMode="auto">
          <a:xfrm>
            <a:off x="4876801" y="1338713"/>
            <a:ext cx="4108847" cy="3107531"/>
            <a:chOff x="6169358" y="1620078"/>
            <a:chExt cx="4689347" cy="3547325"/>
          </a:xfrm>
        </p:grpSpPr>
        <p:sp>
          <p:nvSpPr>
            <p:cNvPr id="39" name="六边形 38"/>
            <p:cNvSpPr/>
            <p:nvPr/>
          </p:nvSpPr>
          <p:spPr>
            <a:xfrm>
              <a:off x="8025529" y="2201785"/>
              <a:ext cx="2833176" cy="2358088"/>
            </a:xfrm>
            <a:prstGeom prst="hexagon">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0" name="六边形 39"/>
            <p:cNvSpPr/>
            <p:nvPr/>
          </p:nvSpPr>
          <p:spPr>
            <a:xfrm>
              <a:off x="7259145" y="1620078"/>
              <a:ext cx="1349326" cy="1163414"/>
            </a:xfrm>
            <a:prstGeom prst="hexagon">
              <a:avLst/>
            </a:prstGeom>
            <a:solidFill>
              <a:srgbClr val="08A81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1" name="六边形 40"/>
            <p:cNvSpPr/>
            <p:nvPr/>
          </p:nvSpPr>
          <p:spPr>
            <a:xfrm>
              <a:off x="6169358" y="2208581"/>
              <a:ext cx="1349326" cy="1162054"/>
            </a:xfrm>
            <a:prstGeom prst="hexagon">
              <a:avLst/>
            </a:prstGeom>
            <a:solidFill>
              <a:srgbClr val="08A81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2" name="六边形 41"/>
            <p:cNvSpPr/>
            <p:nvPr/>
          </p:nvSpPr>
          <p:spPr>
            <a:xfrm>
              <a:off x="6169358" y="3397818"/>
              <a:ext cx="1349326" cy="1162055"/>
            </a:xfrm>
            <a:prstGeom prst="hexagon">
              <a:avLst/>
            </a:prstGeom>
            <a:solidFill>
              <a:srgbClr val="08A81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3" name="六边形 42"/>
            <p:cNvSpPr/>
            <p:nvPr/>
          </p:nvSpPr>
          <p:spPr>
            <a:xfrm>
              <a:off x="7248275" y="4003989"/>
              <a:ext cx="1349326" cy="1163414"/>
            </a:xfrm>
            <a:prstGeom prst="hexagon">
              <a:avLst/>
            </a:prstGeom>
            <a:solidFill>
              <a:srgbClr val="08A81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grpSp>
        <p:nvGrpSpPr>
          <p:cNvPr id="44" name="组合 43"/>
          <p:cNvGrpSpPr/>
          <p:nvPr/>
        </p:nvGrpSpPr>
        <p:grpSpPr>
          <a:xfrm>
            <a:off x="4097637" y="987574"/>
            <a:ext cx="3815109" cy="3815109"/>
            <a:chOff x="4761793" y="1193377"/>
            <a:chExt cx="5086812" cy="5086812"/>
          </a:xfrm>
          <a:solidFill>
            <a:srgbClr val="088EFB"/>
          </a:solidFill>
        </p:grpSpPr>
        <p:sp>
          <p:nvSpPr>
            <p:cNvPr id="45" name="空心弧 44"/>
            <p:cNvSpPr/>
            <p:nvPr/>
          </p:nvSpPr>
          <p:spPr>
            <a:xfrm rot="18932598">
              <a:off x="4761793" y="1193377"/>
              <a:ext cx="5086812" cy="5086812"/>
            </a:xfrm>
            <a:prstGeom prst="blockArc">
              <a:avLst>
                <a:gd name="adj1" fmla="val 5631562"/>
                <a:gd name="adj2" fmla="val 21573093"/>
                <a:gd name="adj3" fmla="val 1424"/>
              </a:avLst>
            </a:prstGeom>
            <a:solidFill>
              <a:srgbClr val="08A8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solidFill>
              </a:endParaRPr>
            </a:p>
          </p:txBody>
        </p:sp>
        <p:sp>
          <p:nvSpPr>
            <p:cNvPr id="46" name="等腰三角形 45"/>
            <p:cNvSpPr/>
            <p:nvPr/>
          </p:nvSpPr>
          <p:spPr>
            <a:xfrm rot="7800137">
              <a:off x="8984404" y="1884169"/>
              <a:ext cx="269694" cy="232495"/>
            </a:xfrm>
            <a:prstGeom prst="triangle">
              <a:avLst/>
            </a:prstGeom>
            <a:solidFill>
              <a:srgbClr val="08A8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sp>
        <p:nvSpPr>
          <p:cNvPr id="47" name="文本框 19"/>
          <p:cNvSpPr txBox="1">
            <a:spLocks noChangeArrowheads="1"/>
          </p:cNvSpPr>
          <p:nvPr/>
        </p:nvSpPr>
        <p:spPr bwMode="auto">
          <a:xfrm>
            <a:off x="6871098" y="2692453"/>
            <a:ext cx="1745456"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500" b="1" dirty="0">
                <a:solidFill>
                  <a:schemeClr val="bg1"/>
                </a:solidFill>
                <a:latin typeface="微软雅黑" panose="020B0503020204020204" pitchFamily="34" charset="-122"/>
                <a:ea typeface="微软雅黑" panose="020B0503020204020204" pitchFamily="34" charset="-122"/>
              </a:rPr>
              <a:t>添加您的文字信息</a:t>
            </a:r>
          </a:p>
        </p:txBody>
      </p:sp>
      <p:sp>
        <p:nvSpPr>
          <p:cNvPr id="48" name="文本框 20"/>
          <p:cNvSpPr txBox="1">
            <a:spLocks noChangeArrowheads="1"/>
          </p:cNvSpPr>
          <p:nvPr/>
        </p:nvSpPr>
        <p:spPr bwMode="auto">
          <a:xfrm>
            <a:off x="6138863" y="1708998"/>
            <a:ext cx="664369"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dirty="0">
                <a:solidFill>
                  <a:schemeClr val="bg1"/>
                </a:solidFill>
                <a:latin typeface="微软雅黑" panose="020B0503020204020204" pitchFamily="34" charset="-122"/>
                <a:ea typeface="微软雅黑" panose="020B0503020204020204" pitchFamily="34" charset="-122"/>
              </a:rPr>
              <a:t>文本</a:t>
            </a:r>
          </a:p>
        </p:txBody>
      </p:sp>
      <p:sp>
        <p:nvSpPr>
          <p:cNvPr id="49" name="文本框 21"/>
          <p:cNvSpPr txBox="1">
            <a:spLocks noChangeArrowheads="1"/>
          </p:cNvSpPr>
          <p:nvPr/>
        </p:nvSpPr>
        <p:spPr bwMode="auto">
          <a:xfrm>
            <a:off x="5201841" y="2287641"/>
            <a:ext cx="665559"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a:solidFill>
                  <a:schemeClr val="bg1"/>
                </a:solidFill>
                <a:latin typeface="微软雅黑" panose="020B0503020204020204" pitchFamily="34" charset="-122"/>
                <a:ea typeface="微软雅黑" panose="020B0503020204020204" pitchFamily="34" charset="-122"/>
              </a:rPr>
              <a:t>文本</a:t>
            </a:r>
          </a:p>
        </p:txBody>
      </p:sp>
      <p:sp>
        <p:nvSpPr>
          <p:cNvPr id="50" name="文本框 22"/>
          <p:cNvSpPr txBox="1">
            <a:spLocks noChangeArrowheads="1"/>
          </p:cNvSpPr>
          <p:nvPr/>
        </p:nvSpPr>
        <p:spPr bwMode="auto">
          <a:xfrm>
            <a:off x="5166122" y="3266335"/>
            <a:ext cx="665559"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a:solidFill>
                  <a:schemeClr val="bg1"/>
                </a:solidFill>
                <a:latin typeface="微软雅黑" panose="020B0503020204020204" pitchFamily="34" charset="-122"/>
                <a:ea typeface="微软雅黑" panose="020B0503020204020204" pitchFamily="34" charset="-122"/>
              </a:rPr>
              <a:t>文本</a:t>
            </a:r>
          </a:p>
        </p:txBody>
      </p:sp>
      <p:sp>
        <p:nvSpPr>
          <p:cNvPr id="51" name="文本框 23"/>
          <p:cNvSpPr txBox="1">
            <a:spLocks noChangeArrowheads="1"/>
          </p:cNvSpPr>
          <p:nvPr/>
        </p:nvSpPr>
        <p:spPr bwMode="auto">
          <a:xfrm>
            <a:off x="6147197" y="3804498"/>
            <a:ext cx="665559"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dirty="0">
                <a:solidFill>
                  <a:schemeClr val="bg1"/>
                </a:solidFill>
                <a:latin typeface="微软雅黑" panose="020B0503020204020204" pitchFamily="34" charset="-122"/>
                <a:ea typeface="微软雅黑" panose="020B0503020204020204" pitchFamily="34" charset="-122"/>
              </a:rPr>
              <a:t>文本</a:t>
            </a:r>
          </a:p>
        </p:txBody>
      </p:sp>
      <p:grpSp>
        <p:nvGrpSpPr>
          <p:cNvPr id="52" name="组合 24"/>
          <p:cNvGrpSpPr/>
          <p:nvPr/>
        </p:nvGrpSpPr>
        <p:grpSpPr bwMode="auto">
          <a:xfrm>
            <a:off x="633413" y="1233938"/>
            <a:ext cx="3190875" cy="867369"/>
            <a:chOff x="533628" y="1510707"/>
            <a:chExt cx="4254545" cy="1155742"/>
          </a:xfrm>
        </p:grpSpPr>
        <p:sp>
          <p:nvSpPr>
            <p:cNvPr id="53" name="TextBox 10"/>
            <p:cNvSpPr txBox="1">
              <a:spLocks noChangeArrowheads="1"/>
            </p:cNvSpPr>
            <p:nvPr/>
          </p:nvSpPr>
          <p:spPr bwMode="auto">
            <a:xfrm>
              <a:off x="533628" y="1928264"/>
              <a:ext cx="4254545" cy="738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000" b="0" dirty="0">
                  <a:latin typeface="微软雅黑" panose="020B0503020204020204" pitchFamily="34" charset="-122"/>
                  <a:ea typeface="微软雅黑" panose="020B0503020204020204" pitchFamily="34" charset="-122"/>
                </a:rPr>
                <a:t>这里输入您要的内容这里输入您要的内容这里输入您要的内容这里输入您要的内容这里输入您要的内容这里输入您要的内容这里输入您要的内容这里</a:t>
              </a:r>
            </a:p>
          </p:txBody>
        </p:sp>
        <p:sp>
          <p:nvSpPr>
            <p:cNvPr id="54" name="文本框 26"/>
            <p:cNvSpPr txBox="1">
              <a:spLocks noChangeArrowheads="1"/>
            </p:cNvSpPr>
            <p:nvPr/>
          </p:nvSpPr>
          <p:spPr bwMode="auto">
            <a:xfrm>
              <a:off x="533628" y="1510707"/>
              <a:ext cx="887105" cy="410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400" b="0" dirty="0">
                  <a:latin typeface="微软雅黑" panose="020B0503020204020204" pitchFamily="34" charset="-122"/>
                  <a:ea typeface="微软雅黑" panose="020B0503020204020204" pitchFamily="34" charset="-122"/>
                </a:rPr>
                <a:t>标题</a:t>
              </a:r>
            </a:p>
          </p:txBody>
        </p:sp>
      </p:grpSp>
      <p:grpSp>
        <p:nvGrpSpPr>
          <p:cNvPr id="55" name="组合 27"/>
          <p:cNvGrpSpPr/>
          <p:nvPr/>
        </p:nvGrpSpPr>
        <p:grpSpPr bwMode="auto">
          <a:xfrm>
            <a:off x="633413" y="2799611"/>
            <a:ext cx="3190875" cy="866841"/>
            <a:chOff x="533628" y="1510707"/>
            <a:chExt cx="4254545" cy="1156988"/>
          </a:xfrm>
        </p:grpSpPr>
        <p:sp>
          <p:nvSpPr>
            <p:cNvPr id="56" name="TextBox 10"/>
            <p:cNvSpPr txBox="1">
              <a:spLocks noChangeArrowheads="1"/>
            </p:cNvSpPr>
            <p:nvPr/>
          </p:nvSpPr>
          <p:spPr bwMode="auto">
            <a:xfrm>
              <a:off x="533628" y="1928264"/>
              <a:ext cx="4254545" cy="739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000" b="0" dirty="0">
                  <a:latin typeface="微软雅黑" panose="020B0503020204020204" pitchFamily="34" charset="-122"/>
                  <a:ea typeface="微软雅黑" panose="020B0503020204020204" pitchFamily="34" charset="-122"/>
                </a:rPr>
                <a:t>这里输入您要的内容这里输入您要的内容这里输入您要的内容这里输入您要的内容这里输入您要的内容这里输入您要的内容这里输入您要的内容这里</a:t>
              </a:r>
            </a:p>
          </p:txBody>
        </p:sp>
        <p:sp>
          <p:nvSpPr>
            <p:cNvPr id="57" name="文本框 29"/>
            <p:cNvSpPr txBox="1">
              <a:spLocks noChangeArrowheads="1"/>
            </p:cNvSpPr>
            <p:nvPr/>
          </p:nvSpPr>
          <p:spPr bwMode="auto">
            <a:xfrm>
              <a:off x="533628" y="1510707"/>
              <a:ext cx="887105" cy="410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400" b="0">
                  <a:latin typeface="微软雅黑" panose="020B0503020204020204" pitchFamily="34" charset="-122"/>
                  <a:ea typeface="微软雅黑" panose="020B0503020204020204" pitchFamily="34" charset="-122"/>
                </a:rPr>
                <a:t>标题</a:t>
              </a:r>
            </a:p>
          </p:txBody>
        </p:sp>
      </p:grpSp>
      <p:grpSp>
        <p:nvGrpSpPr>
          <p:cNvPr id="58" name="组合 30"/>
          <p:cNvGrpSpPr/>
          <p:nvPr/>
        </p:nvGrpSpPr>
        <p:grpSpPr bwMode="auto">
          <a:xfrm>
            <a:off x="633413" y="2016178"/>
            <a:ext cx="3190875" cy="713481"/>
            <a:chOff x="533628" y="1510707"/>
            <a:chExt cx="4254545" cy="950693"/>
          </a:xfrm>
        </p:grpSpPr>
        <p:sp>
          <p:nvSpPr>
            <p:cNvPr id="59" name="TextBox 10"/>
            <p:cNvSpPr txBox="1">
              <a:spLocks noChangeArrowheads="1"/>
            </p:cNvSpPr>
            <p:nvPr/>
          </p:nvSpPr>
          <p:spPr bwMode="auto">
            <a:xfrm>
              <a:off x="533628" y="1928265"/>
              <a:ext cx="4254545" cy="533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000" b="0" dirty="0">
                  <a:latin typeface="微软雅黑" panose="020B0503020204020204" pitchFamily="34" charset="-122"/>
                  <a:ea typeface="微软雅黑" panose="020B0503020204020204" pitchFamily="34" charset="-122"/>
                </a:rPr>
                <a:t>这里输入您要的内容这里输入您要的内容这里输入您要的内容这里输入您要的内容这里输入您要的</a:t>
              </a:r>
            </a:p>
          </p:txBody>
        </p:sp>
        <p:sp>
          <p:nvSpPr>
            <p:cNvPr id="60" name="文本框 32"/>
            <p:cNvSpPr txBox="1">
              <a:spLocks noChangeArrowheads="1"/>
            </p:cNvSpPr>
            <p:nvPr/>
          </p:nvSpPr>
          <p:spPr bwMode="auto">
            <a:xfrm>
              <a:off x="533628" y="1510707"/>
              <a:ext cx="887105" cy="410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400" b="0">
                  <a:latin typeface="微软雅黑" panose="020B0503020204020204" pitchFamily="34" charset="-122"/>
                  <a:ea typeface="微软雅黑" panose="020B0503020204020204" pitchFamily="34" charset="-122"/>
                </a:rPr>
                <a:t>标题</a:t>
              </a:r>
            </a:p>
          </p:txBody>
        </p:sp>
      </p:grpSp>
      <p:grpSp>
        <p:nvGrpSpPr>
          <p:cNvPr id="61" name="组合 33"/>
          <p:cNvGrpSpPr/>
          <p:nvPr/>
        </p:nvGrpSpPr>
        <p:grpSpPr bwMode="auto">
          <a:xfrm>
            <a:off x="633413" y="3581851"/>
            <a:ext cx="3190875" cy="866841"/>
            <a:chOff x="533628" y="1510707"/>
            <a:chExt cx="4254545" cy="1156988"/>
          </a:xfrm>
        </p:grpSpPr>
        <p:sp>
          <p:nvSpPr>
            <p:cNvPr id="62" name="TextBox 10"/>
            <p:cNvSpPr txBox="1">
              <a:spLocks noChangeArrowheads="1"/>
            </p:cNvSpPr>
            <p:nvPr/>
          </p:nvSpPr>
          <p:spPr bwMode="auto">
            <a:xfrm>
              <a:off x="533628" y="1928264"/>
              <a:ext cx="4254545" cy="739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000" b="0" dirty="0">
                  <a:latin typeface="微软雅黑" panose="020B0503020204020204" pitchFamily="34" charset="-122"/>
                  <a:ea typeface="微软雅黑" panose="020B0503020204020204" pitchFamily="34" charset="-122"/>
                </a:rPr>
                <a:t>这里输入您要的内容这里输入您要的内容这里输入您要的内容这里输入您要的内容这里输入您要的内容这里输入您要的内容这里输入您要的内容这里</a:t>
              </a:r>
            </a:p>
          </p:txBody>
        </p:sp>
        <p:sp>
          <p:nvSpPr>
            <p:cNvPr id="63" name="文本框 35"/>
            <p:cNvSpPr txBox="1">
              <a:spLocks noChangeArrowheads="1"/>
            </p:cNvSpPr>
            <p:nvPr/>
          </p:nvSpPr>
          <p:spPr bwMode="auto">
            <a:xfrm>
              <a:off x="533628" y="1510707"/>
              <a:ext cx="887105" cy="410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400" b="0">
                  <a:latin typeface="微软雅黑" panose="020B0503020204020204" pitchFamily="34" charset="-122"/>
                  <a:ea typeface="微软雅黑" panose="020B0503020204020204" pitchFamily="34" charset="-122"/>
                </a:rPr>
                <a:t>标题</a:t>
              </a:r>
            </a:p>
          </p:txBody>
        </p:sp>
      </p:grpSp>
    </p:spTree>
  </p:cSld>
  <p:clrMapOvr>
    <a:masterClrMapping/>
  </p:clrMapOvr>
  <mc:AlternateContent xmlns:mc="http://schemas.openxmlformats.org/markup-compatibility/2006" xmlns:p14="http://schemas.microsoft.com/office/powerpoint/2010/main">
    <mc:Choice Requires="p14">
      <p:transition spd="slow" p14:dur="900" advClick="0" advTm="8000">
        <p14:warp dir="in"/>
      </p:transition>
    </mc:Choice>
    <mc:Fallback xmlns="">
      <p:transition spd="slow" advClick="0" advTm="8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heel(4)">
                                      <p:cBhvr>
                                        <p:cTn id="7" dur="1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5" presetClass="entr" presetSubtype="0" fill="hold" nodeType="clickEffect">
                                  <p:stCondLst>
                                    <p:cond delay="0"/>
                                  </p:stCondLst>
                                  <p:childTnLst>
                                    <p:set>
                                      <p:cBhvr>
                                        <p:cTn id="11" dur="1" fill="hold">
                                          <p:stCondLst>
                                            <p:cond delay="0"/>
                                          </p:stCondLst>
                                        </p:cTn>
                                        <p:tgtEl>
                                          <p:spTgt spid="38"/>
                                        </p:tgtEl>
                                        <p:attrNameLst>
                                          <p:attrName>style.visibility</p:attrName>
                                        </p:attrNameLst>
                                      </p:cBhvr>
                                      <p:to>
                                        <p:strVal val="visible"/>
                                      </p:to>
                                    </p:set>
                                    <p:anim calcmode="lin" valueType="num">
                                      <p:cBhvr>
                                        <p:cTn id="12" dur="500" decel="50000" fill="hold">
                                          <p:stCondLst>
                                            <p:cond delay="0"/>
                                          </p:stCondLst>
                                        </p:cTn>
                                        <p:tgtEl>
                                          <p:spTgt spid="38"/>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38"/>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38"/>
                                        </p:tgtEl>
                                        <p:attrNameLst>
                                          <p:attrName>ppt_w</p:attrName>
                                        </p:attrNameLst>
                                      </p:cBhvr>
                                      <p:tavLst>
                                        <p:tav tm="0">
                                          <p:val>
                                            <p:strVal val="#ppt_w*.05"/>
                                          </p:val>
                                        </p:tav>
                                        <p:tav tm="100000">
                                          <p:val>
                                            <p:strVal val="#ppt_w"/>
                                          </p:val>
                                        </p:tav>
                                      </p:tavLst>
                                    </p:anim>
                                    <p:anim calcmode="lin" valueType="num">
                                      <p:cBhvr>
                                        <p:cTn id="15" dur="1000" fill="hold"/>
                                        <p:tgtEl>
                                          <p:spTgt spid="38"/>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38"/>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38"/>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38"/>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3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47"/>
                                        </p:tgtEl>
                                        <p:attrNameLst>
                                          <p:attrName>style.visibility</p:attrName>
                                        </p:attrNameLst>
                                      </p:cBhvr>
                                      <p:to>
                                        <p:strVal val="visible"/>
                                      </p:to>
                                    </p:set>
                                    <p:animEffect transition="in" filter="wipe(left)">
                                      <p:cBhvr>
                                        <p:cTn id="24" dur="500"/>
                                        <p:tgtEl>
                                          <p:spTgt spid="47"/>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8"/>
                                        </p:tgtEl>
                                        <p:attrNameLst>
                                          <p:attrName>style.visibility</p:attrName>
                                        </p:attrNameLst>
                                      </p:cBhvr>
                                      <p:to>
                                        <p:strVal val="visible"/>
                                      </p:to>
                                    </p:set>
                                  </p:childTnLst>
                                </p:cTn>
                              </p:par>
                              <p:par>
                                <p:cTn id="29" presetID="1" presetClass="entr" presetSubtype="0" fill="hold" grpId="0" nodeType="withEffect">
                                  <p:stCondLst>
                                    <p:cond delay="200"/>
                                  </p:stCondLst>
                                  <p:childTnLst>
                                    <p:set>
                                      <p:cBhvr>
                                        <p:cTn id="30" dur="1" fill="hold">
                                          <p:stCondLst>
                                            <p:cond delay="0"/>
                                          </p:stCondLst>
                                        </p:cTn>
                                        <p:tgtEl>
                                          <p:spTgt spid="49"/>
                                        </p:tgtEl>
                                        <p:attrNameLst>
                                          <p:attrName>style.visibility</p:attrName>
                                        </p:attrNameLst>
                                      </p:cBhvr>
                                      <p:to>
                                        <p:strVal val="visible"/>
                                      </p:to>
                                    </p:set>
                                  </p:childTnLst>
                                </p:cTn>
                              </p:par>
                              <p:par>
                                <p:cTn id="31" presetID="1" presetClass="entr" presetSubtype="0" fill="hold" grpId="0" nodeType="withEffect">
                                  <p:stCondLst>
                                    <p:cond delay="400"/>
                                  </p:stCondLst>
                                  <p:childTnLst>
                                    <p:set>
                                      <p:cBhvr>
                                        <p:cTn id="32" dur="1" fill="hold">
                                          <p:stCondLst>
                                            <p:cond delay="0"/>
                                          </p:stCondLst>
                                        </p:cTn>
                                        <p:tgtEl>
                                          <p:spTgt spid="50"/>
                                        </p:tgtEl>
                                        <p:attrNameLst>
                                          <p:attrName>style.visibility</p:attrName>
                                        </p:attrNameLst>
                                      </p:cBhvr>
                                      <p:to>
                                        <p:strVal val="visible"/>
                                      </p:to>
                                    </p:set>
                                  </p:childTnLst>
                                </p:cTn>
                              </p:par>
                              <p:par>
                                <p:cTn id="33" presetID="1" presetClass="entr" presetSubtype="0" fill="hold" grpId="0" nodeType="withEffect">
                                  <p:stCondLst>
                                    <p:cond delay="600"/>
                                  </p:stCondLst>
                                  <p:childTnLst>
                                    <p:set>
                                      <p:cBhvr>
                                        <p:cTn id="34" dur="1" fill="hold">
                                          <p:stCondLst>
                                            <p:cond delay="0"/>
                                          </p:stCondLst>
                                        </p:cTn>
                                        <p:tgtEl>
                                          <p:spTgt spid="5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wipe(down)">
                                      <p:cBhvr>
                                        <p:cTn id="39" dur="500"/>
                                        <p:tgtEl>
                                          <p:spTgt spid="44"/>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fade">
                                      <p:cBhvr>
                                        <p:cTn id="44" dur="1000"/>
                                        <p:tgtEl>
                                          <p:spTgt spid="52"/>
                                        </p:tgtEl>
                                      </p:cBhvr>
                                    </p:animEffect>
                                    <p:anim calcmode="lin" valueType="num">
                                      <p:cBhvr>
                                        <p:cTn id="45" dur="1000" fill="hold"/>
                                        <p:tgtEl>
                                          <p:spTgt spid="52"/>
                                        </p:tgtEl>
                                        <p:attrNameLst>
                                          <p:attrName>ppt_x</p:attrName>
                                        </p:attrNameLst>
                                      </p:cBhvr>
                                      <p:tavLst>
                                        <p:tav tm="0">
                                          <p:val>
                                            <p:strVal val="#ppt_x"/>
                                          </p:val>
                                        </p:tav>
                                        <p:tav tm="100000">
                                          <p:val>
                                            <p:strVal val="#ppt_x"/>
                                          </p:val>
                                        </p:tav>
                                      </p:tavLst>
                                    </p:anim>
                                    <p:anim calcmode="lin" valueType="num">
                                      <p:cBhvr>
                                        <p:cTn id="46" dur="1000" fill="hold"/>
                                        <p:tgtEl>
                                          <p:spTgt spid="52"/>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200"/>
                                  </p:stCondLst>
                                  <p:childTnLst>
                                    <p:set>
                                      <p:cBhvr>
                                        <p:cTn id="48" dur="1" fill="hold">
                                          <p:stCondLst>
                                            <p:cond delay="0"/>
                                          </p:stCondLst>
                                        </p:cTn>
                                        <p:tgtEl>
                                          <p:spTgt spid="58"/>
                                        </p:tgtEl>
                                        <p:attrNameLst>
                                          <p:attrName>style.visibility</p:attrName>
                                        </p:attrNameLst>
                                      </p:cBhvr>
                                      <p:to>
                                        <p:strVal val="visible"/>
                                      </p:to>
                                    </p:set>
                                    <p:animEffect transition="in" filter="fade">
                                      <p:cBhvr>
                                        <p:cTn id="49" dur="1000"/>
                                        <p:tgtEl>
                                          <p:spTgt spid="58"/>
                                        </p:tgtEl>
                                      </p:cBhvr>
                                    </p:animEffect>
                                    <p:anim calcmode="lin" valueType="num">
                                      <p:cBhvr>
                                        <p:cTn id="50" dur="1000" fill="hold"/>
                                        <p:tgtEl>
                                          <p:spTgt spid="58"/>
                                        </p:tgtEl>
                                        <p:attrNameLst>
                                          <p:attrName>ppt_x</p:attrName>
                                        </p:attrNameLst>
                                      </p:cBhvr>
                                      <p:tavLst>
                                        <p:tav tm="0">
                                          <p:val>
                                            <p:strVal val="#ppt_x"/>
                                          </p:val>
                                        </p:tav>
                                        <p:tav tm="100000">
                                          <p:val>
                                            <p:strVal val="#ppt_x"/>
                                          </p:val>
                                        </p:tav>
                                      </p:tavLst>
                                    </p:anim>
                                    <p:anim calcmode="lin" valueType="num">
                                      <p:cBhvr>
                                        <p:cTn id="51" dur="1000" fill="hold"/>
                                        <p:tgtEl>
                                          <p:spTgt spid="58"/>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400"/>
                                  </p:stCondLst>
                                  <p:childTnLst>
                                    <p:set>
                                      <p:cBhvr>
                                        <p:cTn id="53" dur="1" fill="hold">
                                          <p:stCondLst>
                                            <p:cond delay="0"/>
                                          </p:stCondLst>
                                        </p:cTn>
                                        <p:tgtEl>
                                          <p:spTgt spid="55"/>
                                        </p:tgtEl>
                                        <p:attrNameLst>
                                          <p:attrName>style.visibility</p:attrName>
                                        </p:attrNameLst>
                                      </p:cBhvr>
                                      <p:to>
                                        <p:strVal val="visible"/>
                                      </p:to>
                                    </p:set>
                                    <p:animEffect transition="in" filter="fade">
                                      <p:cBhvr>
                                        <p:cTn id="54" dur="1000"/>
                                        <p:tgtEl>
                                          <p:spTgt spid="55"/>
                                        </p:tgtEl>
                                      </p:cBhvr>
                                    </p:animEffect>
                                    <p:anim calcmode="lin" valueType="num">
                                      <p:cBhvr>
                                        <p:cTn id="55" dur="1000" fill="hold"/>
                                        <p:tgtEl>
                                          <p:spTgt spid="55"/>
                                        </p:tgtEl>
                                        <p:attrNameLst>
                                          <p:attrName>ppt_x</p:attrName>
                                        </p:attrNameLst>
                                      </p:cBhvr>
                                      <p:tavLst>
                                        <p:tav tm="0">
                                          <p:val>
                                            <p:strVal val="#ppt_x"/>
                                          </p:val>
                                        </p:tav>
                                        <p:tav tm="100000">
                                          <p:val>
                                            <p:strVal val="#ppt_x"/>
                                          </p:val>
                                        </p:tav>
                                      </p:tavLst>
                                    </p:anim>
                                    <p:anim calcmode="lin" valueType="num">
                                      <p:cBhvr>
                                        <p:cTn id="56" dur="1000" fill="hold"/>
                                        <p:tgtEl>
                                          <p:spTgt spid="55"/>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600"/>
                                  </p:stCondLst>
                                  <p:childTnLst>
                                    <p:set>
                                      <p:cBhvr>
                                        <p:cTn id="58" dur="1" fill="hold">
                                          <p:stCondLst>
                                            <p:cond delay="0"/>
                                          </p:stCondLst>
                                        </p:cTn>
                                        <p:tgtEl>
                                          <p:spTgt spid="61"/>
                                        </p:tgtEl>
                                        <p:attrNameLst>
                                          <p:attrName>style.visibility</p:attrName>
                                        </p:attrNameLst>
                                      </p:cBhvr>
                                      <p:to>
                                        <p:strVal val="visible"/>
                                      </p:to>
                                    </p:set>
                                    <p:animEffect transition="in" filter="fade">
                                      <p:cBhvr>
                                        <p:cTn id="59" dur="1000"/>
                                        <p:tgtEl>
                                          <p:spTgt spid="61"/>
                                        </p:tgtEl>
                                      </p:cBhvr>
                                    </p:animEffect>
                                    <p:anim calcmode="lin" valueType="num">
                                      <p:cBhvr>
                                        <p:cTn id="60" dur="1000" fill="hold"/>
                                        <p:tgtEl>
                                          <p:spTgt spid="61"/>
                                        </p:tgtEl>
                                        <p:attrNameLst>
                                          <p:attrName>ppt_x</p:attrName>
                                        </p:attrNameLst>
                                      </p:cBhvr>
                                      <p:tavLst>
                                        <p:tav tm="0">
                                          <p:val>
                                            <p:strVal val="#ppt_x"/>
                                          </p:val>
                                        </p:tav>
                                        <p:tav tm="100000">
                                          <p:val>
                                            <p:strVal val="#ppt_x"/>
                                          </p:val>
                                        </p:tav>
                                      </p:tavLst>
                                    </p:anim>
                                    <p:anim calcmode="lin" valueType="num">
                                      <p:cBhvr>
                                        <p:cTn id="61"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47" grpId="0"/>
      <p:bldP spid="48" grpId="0"/>
      <p:bldP spid="49" grpId="0"/>
      <p:bldP spid="50" grpId="0"/>
      <p:bldP spid="5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dirty="0">
                <a:latin typeface="方正毡笔黑简体" panose="03000509000000000000" pitchFamily="65" charset="-122"/>
                <a:ea typeface="方正毡笔黑简体" panose="03000509000000000000" pitchFamily="65" charset="-122"/>
              </a:rPr>
              <a:t>在此输入您的标题内容</a:t>
            </a:r>
          </a:p>
        </p:txBody>
      </p:sp>
      <p:grpSp>
        <p:nvGrpSpPr>
          <p:cNvPr id="41" name="组合 40"/>
          <p:cNvGrpSpPr/>
          <p:nvPr/>
        </p:nvGrpSpPr>
        <p:grpSpPr>
          <a:xfrm>
            <a:off x="2907371" y="2269747"/>
            <a:ext cx="1396490" cy="727196"/>
            <a:chOff x="2835362" y="2781789"/>
            <a:chExt cx="1712377" cy="990764"/>
          </a:xfrm>
        </p:grpSpPr>
        <p:sp>
          <p:nvSpPr>
            <p:cNvPr id="43" name="Freeform 7"/>
            <p:cNvSpPr/>
            <p:nvPr/>
          </p:nvSpPr>
          <p:spPr bwMode="auto">
            <a:xfrm>
              <a:off x="2835362" y="3547049"/>
              <a:ext cx="811815" cy="216776"/>
            </a:xfrm>
            <a:custGeom>
              <a:avLst/>
              <a:gdLst>
                <a:gd name="T0" fmla="*/ 2147483647 w 2331"/>
                <a:gd name="T1" fmla="*/ 2147483647 h 688"/>
                <a:gd name="T2" fmla="*/ 2147483647 w 2331"/>
                <a:gd name="T3" fmla="*/ 2147483647 h 688"/>
                <a:gd name="T4" fmla="*/ 2147483647 w 2331"/>
                <a:gd name="T5" fmla="*/ 0 h 688"/>
                <a:gd name="T6" fmla="*/ 2147483647 w 2331"/>
                <a:gd name="T7" fmla="*/ 2147483647 h 688"/>
                <a:gd name="T8" fmla="*/ 0 60000 65536"/>
                <a:gd name="T9" fmla="*/ 0 60000 65536"/>
                <a:gd name="T10" fmla="*/ 0 60000 65536"/>
                <a:gd name="T11" fmla="*/ 0 60000 65536"/>
                <a:gd name="T12" fmla="*/ 0 w 2331"/>
                <a:gd name="T13" fmla="*/ 0 h 688"/>
                <a:gd name="T14" fmla="*/ 2331 w 2331"/>
                <a:gd name="T15" fmla="*/ 688 h 688"/>
              </a:gdLst>
              <a:ahLst/>
              <a:cxnLst>
                <a:cxn ang="T8">
                  <a:pos x="T0" y="T1"/>
                </a:cxn>
                <a:cxn ang="T9">
                  <a:pos x="T2" y="T3"/>
                </a:cxn>
                <a:cxn ang="T10">
                  <a:pos x="T4" y="T5"/>
                </a:cxn>
                <a:cxn ang="T11">
                  <a:pos x="T6" y="T7"/>
                </a:cxn>
              </a:cxnLst>
              <a:rect l="T12" t="T13" r="T14" b="T15"/>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ysClr val="window" lastClr="FFFFFF">
                    <a:alpha val="50000"/>
                  </a:sysClr>
                </a:gs>
                <a:gs pos="100000">
                  <a:srgbClr val="666666">
                    <a:alpha val="34000"/>
                  </a:srgbClr>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a:solidFill>
                  <a:prstClr val="black"/>
                </a:solidFill>
                <a:ea typeface="微软雅黑" panose="020B0503020204020204" pitchFamily="34" charset="-122"/>
              </a:endParaRPr>
            </a:p>
          </p:txBody>
        </p:sp>
        <p:sp>
          <p:nvSpPr>
            <p:cNvPr id="44" name="Freeform 12"/>
            <p:cNvSpPr/>
            <p:nvPr/>
          </p:nvSpPr>
          <p:spPr bwMode="auto">
            <a:xfrm>
              <a:off x="3616625" y="2781789"/>
              <a:ext cx="931114" cy="990764"/>
            </a:xfrm>
            <a:custGeom>
              <a:avLst/>
              <a:gdLst>
                <a:gd name="T0" fmla="*/ 2147483647 w 913"/>
                <a:gd name="T1" fmla="*/ 2147483647 h 972"/>
                <a:gd name="T2" fmla="*/ 0 w 913"/>
                <a:gd name="T3" fmla="*/ 2147483647 h 972"/>
                <a:gd name="T4" fmla="*/ 0 w 913"/>
                <a:gd name="T5" fmla="*/ 0 h 972"/>
                <a:gd name="T6" fmla="*/ 2147483647 w 913"/>
                <a:gd name="T7" fmla="*/ 2147483647 h 972"/>
                <a:gd name="T8" fmla="*/ 2147483647 w 913"/>
                <a:gd name="T9" fmla="*/ 2147483647 h 972"/>
                <a:gd name="T10" fmla="*/ 0 60000 65536"/>
                <a:gd name="T11" fmla="*/ 0 60000 65536"/>
                <a:gd name="T12" fmla="*/ 0 60000 65536"/>
                <a:gd name="T13" fmla="*/ 0 60000 65536"/>
                <a:gd name="T14" fmla="*/ 0 60000 65536"/>
                <a:gd name="T15" fmla="*/ 0 w 913"/>
                <a:gd name="T16" fmla="*/ 0 h 972"/>
                <a:gd name="T17" fmla="*/ 913 w 913"/>
                <a:gd name="T18" fmla="*/ 972 h 972"/>
              </a:gdLst>
              <a:ahLst/>
              <a:cxnLst>
                <a:cxn ang="T10">
                  <a:pos x="T0" y="T1"/>
                </a:cxn>
                <a:cxn ang="T11">
                  <a:pos x="T2" y="T3"/>
                </a:cxn>
                <a:cxn ang="T12">
                  <a:pos x="T4" y="T5"/>
                </a:cxn>
                <a:cxn ang="T13">
                  <a:pos x="T6" y="T7"/>
                </a:cxn>
                <a:cxn ang="T14">
                  <a:pos x="T8" y="T9"/>
                </a:cxn>
              </a:cxnLst>
              <a:rect l="T15" t="T16" r="T17" b="T18"/>
              <a:pathLst>
                <a:path w="913" h="972">
                  <a:moveTo>
                    <a:pt x="913" y="958"/>
                  </a:moveTo>
                  <a:lnTo>
                    <a:pt x="0" y="972"/>
                  </a:lnTo>
                  <a:lnTo>
                    <a:pt x="0" y="0"/>
                  </a:lnTo>
                  <a:lnTo>
                    <a:pt x="913" y="6"/>
                  </a:lnTo>
                  <a:lnTo>
                    <a:pt x="913" y="958"/>
                  </a:lnTo>
                  <a:close/>
                </a:path>
              </a:pathLst>
            </a:custGeom>
            <a:gradFill rotWithShape="1">
              <a:gsLst>
                <a:gs pos="0">
                  <a:srgbClr val="F8F8F8"/>
                </a:gs>
                <a:gs pos="100000">
                  <a:srgbClr val="C0C0C0"/>
                </a:gs>
              </a:gsLst>
              <a:lin ang="27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solidFill>
                  <a:prstClr val="black"/>
                </a:solidFill>
                <a:ea typeface="微软雅黑" panose="020B0503020204020204" pitchFamily="34" charset="-122"/>
              </a:endParaRPr>
            </a:p>
          </p:txBody>
        </p:sp>
        <p:sp>
          <p:nvSpPr>
            <p:cNvPr id="45" name="Freeform 13"/>
            <p:cNvSpPr/>
            <p:nvPr/>
          </p:nvSpPr>
          <p:spPr bwMode="auto">
            <a:xfrm>
              <a:off x="3546792" y="2781789"/>
              <a:ext cx="69834" cy="990764"/>
            </a:xfrm>
            <a:custGeom>
              <a:avLst/>
              <a:gdLst>
                <a:gd name="T0" fmla="*/ 0 w 69"/>
                <a:gd name="T1" fmla="*/ 2147483647 h 972"/>
                <a:gd name="T2" fmla="*/ 0 w 69"/>
                <a:gd name="T3" fmla="*/ 2147483647 h 972"/>
                <a:gd name="T4" fmla="*/ 2147483647 w 69"/>
                <a:gd name="T5" fmla="*/ 2147483647 h 972"/>
                <a:gd name="T6" fmla="*/ 2147483647 w 69"/>
                <a:gd name="T7" fmla="*/ 0 h 972"/>
                <a:gd name="T8" fmla="*/ 0 w 69"/>
                <a:gd name="T9" fmla="*/ 2147483647 h 972"/>
                <a:gd name="T10" fmla="*/ 0 60000 65536"/>
                <a:gd name="T11" fmla="*/ 0 60000 65536"/>
                <a:gd name="T12" fmla="*/ 0 60000 65536"/>
                <a:gd name="T13" fmla="*/ 0 60000 65536"/>
                <a:gd name="T14" fmla="*/ 0 60000 65536"/>
                <a:gd name="T15" fmla="*/ 0 w 69"/>
                <a:gd name="T16" fmla="*/ 0 h 972"/>
                <a:gd name="T17" fmla="*/ 69 w 69"/>
                <a:gd name="T18" fmla="*/ 972 h 972"/>
              </a:gdLst>
              <a:ahLst/>
              <a:cxnLst>
                <a:cxn ang="T10">
                  <a:pos x="T0" y="T1"/>
                </a:cxn>
                <a:cxn ang="T11">
                  <a:pos x="T2" y="T3"/>
                </a:cxn>
                <a:cxn ang="T12">
                  <a:pos x="T4" y="T5"/>
                </a:cxn>
                <a:cxn ang="T13">
                  <a:pos x="T6" y="T7"/>
                </a:cxn>
                <a:cxn ang="T14">
                  <a:pos x="T8" y="T9"/>
                </a:cxn>
              </a:cxnLst>
              <a:rect l="T15" t="T16" r="T17" b="T18"/>
              <a:pathLst>
                <a:path w="69" h="972">
                  <a:moveTo>
                    <a:pt x="0" y="87"/>
                  </a:moveTo>
                  <a:lnTo>
                    <a:pt x="0" y="906"/>
                  </a:lnTo>
                  <a:lnTo>
                    <a:pt x="69" y="972"/>
                  </a:lnTo>
                  <a:lnTo>
                    <a:pt x="69" y="0"/>
                  </a:lnTo>
                  <a:lnTo>
                    <a:pt x="0" y="87"/>
                  </a:lnTo>
                  <a:close/>
                </a:path>
              </a:pathLst>
            </a:custGeom>
            <a:gradFill rotWithShape="1">
              <a:gsLst>
                <a:gs pos="0">
                  <a:srgbClr val="969696"/>
                </a:gs>
                <a:gs pos="100000">
                  <a:srgbClr val="5F5F5F"/>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a typeface="微软雅黑" panose="020B0503020204020204" pitchFamily="34" charset="-122"/>
              </a:endParaRPr>
            </a:p>
          </p:txBody>
        </p:sp>
      </p:grpSp>
      <p:grpSp>
        <p:nvGrpSpPr>
          <p:cNvPr id="46" name="组合 45"/>
          <p:cNvGrpSpPr/>
          <p:nvPr/>
        </p:nvGrpSpPr>
        <p:grpSpPr>
          <a:xfrm>
            <a:off x="1720200" y="2225229"/>
            <a:ext cx="1446323" cy="809418"/>
            <a:chOff x="1648191" y="2732324"/>
            <a:chExt cx="1773483" cy="1102788"/>
          </a:xfrm>
        </p:grpSpPr>
        <p:sp>
          <p:nvSpPr>
            <p:cNvPr id="47" name="Freeform 6"/>
            <p:cNvSpPr/>
            <p:nvPr/>
          </p:nvSpPr>
          <p:spPr bwMode="auto">
            <a:xfrm>
              <a:off x="1648191" y="3474305"/>
              <a:ext cx="768169" cy="333165"/>
            </a:xfrm>
            <a:custGeom>
              <a:avLst/>
              <a:gdLst>
                <a:gd name="T0" fmla="*/ 2147483647 w 2331"/>
                <a:gd name="T1" fmla="*/ 2147483647 h 688"/>
                <a:gd name="T2" fmla="*/ 2147483647 w 2331"/>
                <a:gd name="T3" fmla="*/ 2147483647 h 688"/>
                <a:gd name="T4" fmla="*/ 2147483647 w 2331"/>
                <a:gd name="T5" fmla="*/ 0 h 688"/>
                <a:gd name="T6" fmla="*/ 2147483647 w 2331"/>
                <a:gd name="T7" fmla="*/ 2147483647 h 688"/>
                <a:gd name="T8" fmla="*/ 0 60000 65536"/>
                <a:gd name="T9" fmla="*/ 0 60000 65536"/>
                <a:gd name="T10" fmla="*/ 0 60000 65536"/>
                <a:gd name="T11" fmla="*/ 0 60000 65536"/>
                <a:gd name="T12" fmla="*/ 0 w 2331"/>
                <a:gd name="T13" fmla="*/ 0 h 688"/>
                <a:gd name="T14" fmla="*/ 2331 w 2331"/>
                <a:gd name="T15" fmla="*/ 688 h 688"/>
              </a:gdLst>
              <a:ahLst/>
              <a:cxnLst>
                <a:cxn ang="T8">
                  <a:pos x="T0" y="T1"/>
                </a:cxn>
                <a:cxn ang="T9">
                  <a:pos x="T2" y="T3"/>
                </a:cxn>
                <a:cxn ang="T10">
                  <a:pos x="T4" y="T5"/>
                </a:cxn>
                <a:cxn ang="T11">
                  <a:pos x="T6" y="T7"/>
                </a:cxn>
              </a:cxnLst>
              <a:rect l="T12" t="T13" r="T14" b="T15"/>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ysClr val="window" lastClr="FFFFFF">
                    <a:alpha val="50000"/>
                  </a:sysClr>
                </a:gs>
                <a:gs pos="100000">
                  <a:srgbClr val="666666">
                    <a:alpha val="34000"/>
                  </a:srgbClr>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a:solidFill>
                  <a:prstClr val="black"/>
                </a:solidFill>
                <a:ea typeface="微软雅黑" panose="020B0503020204020204" pitchFamily="34" charset="-122"/>
              </a:endParaRPr>
            </a:p>
          </p:txBody>
        </p:sp>
        <p:sp>
          <p:nvSpPr>
            <p:cNvPr id="48" name="Freeform 10"/>
            <p:cNvSpPr/>
            <p:nvPr/>
          </p:nvSpPr>
          <p:spPr bwMode="auto">
            <a:xfrm>
              <a:off x="2429455" y="2745418"/>
              <a:ext cx="992219" cy="1089694"/>
            </a:xfrm>
            <a:custGeom>
              <a:avLst/>
              <a:gdLst>
                <a:gd name="T0" fmla="*/ 0 w 973"/>
                <a:gd name="T1" fmla="*/ 0 h 1069"/>
                <a:gd name="T2" fmla="*/ 0 w 973"/>
                <a:gd name="T3" fmla="*/ 2147483647 h 1069"/>
                <a:gd name="T4" fmla="*/ 2147483647 w 973"/>
                <a:gd name="T5" fmla="*/ 2147483647 h 1069"/>
                <a:gd name="T6" fmla="*/ 2147483647 w 973"/>
                <a:gd name="T7" fmla="*/ 2147483647 h 1069"/>
                <a:gd name="T8" fmla="*/ 0 w 973"/>
                <a:gd name="T9" fmla="*/ 0 h 1069"/>
                <a:gd name="T10" fmla="*/ 0 60000 65536"/>
                <a:gd name="T11" fmla="*/ 0 60000 65536"/>
                <a:gd name="T12" fmla="*/ 0 60000 65536"/>
                <a:gd name="T13" fmla="*/ 0 60000 65536"/>
                <a:gd name="T14" fmla="*/ 0 60000 65536"/>
                <a:gd name="T15" fmla="*/ 0 w 973"/>
                <a:gd name="T16" fmla="*/ 0 h 1069"/>
                <a:gd name="T17" fmla="*/ 973 w 973"/>
                <a:gd name="T18" fmla="*/ 1069 h 1069"/>
              </a:gdLst>
              <a:ahLst/>
              <a:cxnLst>
                <a:cxn ang="T10">
                  <a:pos x="T0" y="T1"/>
                </a:cxn>
                <a:cxn ang="T11">
                  <a:pos x="T2" y="T3"/>
                </a:cxn>
                <a:cxn ang="T12">
                  <a:pos x="T4" y="T5"/>
                </a:cxn>
                <a:cxn ang="T13">
                  <a:pos x="T6" y="T7"/>
                </a:cxn>
                <a:cxn ang="T14">
                  <a:pos x="T8" y="T9"/>
                </a:cxn>
              </a:cxnLst>
              <a:rect l="T15" t="T16" r="T17" b="T18"/>
              <a:pathLst>
                <a:path w="973" h="1069">
                  <a:moveTo>
                    <a:pt x="0" y="0"/>
                  </a:moveTo>
                  <a:lnTo>
                    <a:pt x="0" y="1069"/>
                  </a:lnTo>
                  <a:lnTo>
                    <a:pt x="973" y="1051"/>
                  </a:lnTo>
                  <a:lnTo>
                    <a:pt x="973" y="36"/>
                  </a:lnTo>
                  <a:lnTo>
                    <a:pt x="0" y="0"/>
                  </a:lnTo>
                  <a:close/>
                </a:path>
              </a:pathLst>
            </a:custGeom>
            <a:gradFill rotWithShape="1">
              <a:gsLst>
                <a:gs pos="0">
                  <a:srgbClr val="F8F8F8"/>
                </a:gs>
                <a:gs pos="100000">
                  <a:srgbClr val="C0C0C0"/>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a typeface="微软雅黑" panose="020B0503020204020204" pitchFamily="34" charset="-122"/>
              </a:endParaRPr>
            </a:p>
          </p:txBody>
        </p:sp>
        <p:sp>
          <p:nvSpPr>
            <p:cNvPr id="49" name="Freeform 11"/>
            <p:cNvSpPr/>
            <p:nvPr/>
          </p:nvSpPr>
          <p:spPr bwMode="auto">
            <a:xfrm>
              <a:off x="2237413" y="2732324"/>
              <a:ext cx="200772" cy="1089695"/>
            </a:xfrm>
            <a:custGeom>
              <a:avLst/>
              <a:gdLst>
                <a:gd name="T0" fmla="*/ 0 w 197"/>
                <a:gd name="T1" fmla="*/ 2147483647 h 1069"/>
                <a:gd name="T2" fmla="*/ 0 w 197"/>
                <a:gd name="T3" fmla="*/ 2147483647 h 1069"/>
                <a:gd name="T4" fmla="*/ 2147483647 w 197"/>
                <a:gd name="T5" fmla="*/ 2147483647 h 1069"/>
                <a:gd name="T6" fmla="*/ 2147483647 w 197"/>
                <a:gd name="T7" fmla="*/ 0 h 1069"/>
                <a:gd name="T8" fmla="*/ 0 w 197"/>
                <a:gd name="T9" fmla="*/ 2147483647 h 1069"/>
                <a:gd name="T10" fmla="*/ 0 60000 65536"/>
                <a:gd name="T11" fmla="*/ 0 60000 65536"/>
                <a:gd name="T12" fmla="*/ 0 60000 65536"/>
                <a:gd name="T13" fmla="*/ 0 60000 65536"/>
                <a:gd name="T14" fmla="*/ 0 60000 65536"/>
                <a:gd name="T15" fmla="*/ 0 w 197"/>
                <a:gd name="T16" fmla="*/ 0 h 1069"/>
                <a:gd name="T17" fmla="*/ 197 w 197"/>
                <a:gd name="T18" fmla="*/ 1069 h 1069"/>
              </a:gdLst>
              <a:ahLst/>
              <a:cxnLst>
                <a:cxn ang="T10">
                  <a:pos x="T0" y="T1"/>
                </a:cxn>
                <a:cxn ang="T11">
                  <a:pos x="T2" y="T3"/>
                </a:cxn>
                <a:cxn ang="T12">
                  <a:pos x="T4" y="T5"/>
                </a:cxn>
                <a:cxn ang="T13">
                  <a:pos x="T6" y="T7"/>
                </a:cxn>
                <a:cxn ang="T14">
                  <a:pos x="T8" y="T9"/>
                </a:cxn>
              </a:cxnLst>
              <a:rect l="T15" t="T16" r="T17" b="T18"/>
              <a:pathLst>
                <a:path w="197" h="1069">
                  <a:moveTo>
                    <a:pt x="0" y="123"/>
                  </a:moveTo>
                  <a:lnTo>
                    <a:pt x="0" y="947"/>
                  </a:lnTo>
                  <a:lnTo>
                    <a:pt x="197" y="1069"/>
                  </a:lnTo>
                  <a:lnTo>
                    <a:pt x="197" y="0"/>
                  </a:lnTo>
                  <a:lnTo>
                    <a:pt x="0" y="123"/>
                  </a:lnTo>
                  <a:close/>
                </a:path>
              </a:pathLst>
            </a:custGeom>
            <a:gradFill rotWithShape="1">
              <a:gsLst>
                <a:gs pos="0">
                  <a:srgbClr val="969696"/>
                </a:gs>
                <a:gs pos="100000">
                  <a:srgbClr val="5F5F5F"/>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a typeface="微软雅黑" panose="020B0503020204020204" pitchFamily="34" charset="-122"/>
              </a:endParaRPr>
            </a:p>
          </p:txBody>
        </p:sp>
      </p:grpSp>
      <p:grpSp>
        <p:nvGrpSpPr>
          <p:cNvPr id="50" name="组合 49"/>
          <p:cNvGrpSpPr/>
          <p:nvPr/>
        </p:nvGrpSpPr>
        <p:grpSpPr>
          <a:xfrm>
            <a:off x="4734683" y="2269747"/>
            <a:ext cx="1402422" cy="727196"/>
            <a:chOff x="4662674" y="2781789"/>
            <a:chExt cx="1719651" cy="990764"/>
          </a:xfrm>
        </p:grpSpPr>
        <p:sp>
          <p:nvSpPr>
            <p:cNvPr id="51" name="Freeform 2"/>
            <p:cNvSpPr/>
            <p:nvPr/>
          </p:nvSpPr>
          <p:spPr bwMode="auto">
            <a:xfrm flipH="1">
              <a:off x="5579239" y="3547049"/>
              <a:ext cx="803086" cy="216776"/>
            </a:xfrm>
            <a:custGeom>
              <a:avLst/>
              <a:gdLst>
                <a:gd name="T0" fmla="*/ 2147483647 w 2331"/>
                <a:gd name="T1" fmla="*/ 2147483647 h 688"/>
                <a:gd name="T2" fmla="*/ 2147483647 w 2331"/>
                <a:gd name="T3" fmla="*/ 2147483647 h 688"/>
                <a:gd name="T4" fmla="*/ 2147483647 w 2331"/>
                <a:gd name="T5" fmla="*/ 0 h 688"/>
                <a:gd name="T6" fmla="*/ 2147483647 w 2331"/>
                <a:gd name="T7" fmla="*/ 2147483647 h 688"/>
                <a:gd name="T8" fmla="*/ 0 60000 65536"/>
                <a:gd name="T9" fmla="*/ 0 60000 65536"/>
                <a:gd name="T10" fmla="*/ 0 60000 65536"/>
                <a:gd name="T11" fmla="*/ 0 60000 65536"/>
                <a:gd name="T12" fmla="*/ 0 w 2331"/>
                <a:gd name="T13" fmla="*/ 0 h 688"/>
                <a:gd name="T14" fmla="*/ 2331 w 2331"/>
                <a:gd name="T15" fmla="*/ 688 h 688"/>
              </a:gdLst>
              <a:ahLst/>
              <a:cxnLst>
                <a:cxn ang="T8">
                  <a:pos x="T0" y="T1"/>
                </a:cxn>
                <a:cxn ang="T9">
                  <a:pos x="T2" y="T3"/>
                </a:cxn>
                <a:cxn ang="T10">
                  <a:pos x="T4" y="T5"/>
                </a:cxn>
                <a:cxn ang="T11">
                  <a:pos x="T6" y="T7"/>
                </a:cxn>
              </a:cxnLst>
              <a:rect l="T12" t="T13" r="T14" b="T15"/>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ysClr val="window" lastClr="FFFFFF">
                    <a:alpha val="50000"/>
                  </a:sysClr>
                </a:gs>
                <a:gs pos="100000">
                  <a:srgbClr val="666666">
                    <a:alpha val="34000"/>
                  </a:srgbClr>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a:solidFill>
                  <a:prstClr val="black"/>
                </a:solidFill>
                <a:ea typeface="微软雅黑" panose="020B0503020204020204" pitchFamily="34" charset="-122"/>
              </a:endParaRPr>
            </a:p>
          </p:txBody>
        </p:sp>
        <p:sp>
          <p:nvSpPr>
            <p:cNvPr id="52" name="Freeform 18"/>
            <p:cNvSpPr/>
            <p:nvPr/>
          </p:nvSpPr>
          <p:spPr bwMode="auto">
            <a:xfrm flipH="1">
              <a:off x="4662674" y="2781789"/>
              <a:ext cx="931114" cy="990764"/>
            </a:xfrm>
            <a:custGeom>
              <a:avLst/>
              <a:gdLst>
                <a:gd name="T0" fmla="*/ 2147483647 w 913"/>
                <a:gd name="T1" fmla="*/ 2147483647 h 972"/>
                <a:gd name="T2" fmla="*/ 0 w 913"/>
                <a:gd name="T3" fmla="*/ 2147483647 h 972"/>
                <a:gd name="T4" fmla="*/ 0 w 913"/>
                <a:gd name="T5" fmla="*/ 0 h 972"/>
                <a:gd name="T6" fmla="*/ 2147483647 w 913"/>
                <a:gd name="T7" fmla="*/ 2147483647 h 972"/>
                <a:gd name="T8" fmla="*/ 2147483647 w 913"/>
                <a:gd name="T9" fmla="*/ 2147483647 h 972"/>
                <a:gd name="T10" fmla="*/ 0 60000 65536"/>
                <a:gd name="T11" fmla="*/ 0 60000 65536"/>
                <a:gd name="T12" fmla="*/ 0 60000 65536"/>
                <a:gd name="T13" fmla="*/ 0 60000 65536"/>
                <a:gd name="T14" fmla="*/ 0 60000 65536"/>
                <a:gd name="T15" fmla="*/ 0 w 913"/>
                <a:gd name="T16" fmla="*/ 0 h 972"/>
                <a:gd name="T17" fmla="*/ 913 w 913"/>
                <a:gd name="T18" fmla="*/ 972 h 972"/>
              </a:gdLst>
              <a:ahLst/>
              <a:cxnLst>
                <a:cxn ang="T10">
                  <a:pos x="T0" y="T1"/>
                </a:cxn>
                <a:cxn ang="T11">
                  <a:pos x="T2" y="T3"/>
                </a:cxn>
                <a:cxn ang="T12">
                  <a:pos x="T4" y="T5"/>
                </a:cxn>
                <a:cxn ang="T13">
                  <a:pos x="T6" y="T7"/>
                </a:cxn>
                <a:cxn ang="T14">
                  <a:pos x="T8" y="T9"/>
                </a:cxn>
              </a:cxnLst>
              <a:rect l="T15" t="T16" r="T17" b="T18"/>
              <a:pathLst>
                <a:path w="913" h="972">
                  <a:moveTo>
                    <a:pt x="913" y="958"/>
                  </a:moveTo>
                  <a:lnTo>
                    <a:pt x="0" y="972"/>
                  </a:lnTo>
                  <a:lnTo>
                    <a:pt x="0" y="0"/>
                  </a:lnTo>
                  <a:lnTo>
                    <a:pt x="913" y="6"/>
                  </a:lnTo>
                  <a:lnTo>
                    <a:pt x="913" y="958"/>
                  </a:lnTo>
                  <a:close/>
                </a:path>
              </a:pathLst>
            </a:custGeom>
            <a:gradFill rotWithShape="1">
              <a:gsLst>
                <a:gs pos="0">
                  <a:srgbClr val="C0C0C0"/>
                </a:gs>
                <a:gs pos="100000">
                  <a:srgbClr val="F8F8F8"/>
                </a:gs>
              </a:gsLst>
              <a:lin ang="189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solidFill>
                  <a:prstClr val="black"/>
                </a:solidFill>
                <a:ea typeface="微软雅黑" panose="020B0503020204020204" pitchFamily="34" charset="-122"/>
              </a:endParaRPr>
            </a:p>
          </p:txBody>
        </p:sp>
        <p:sp>
          <p:nvSpPr>
            <p:cNvPr id="53" name="Freeform 19"/>
            <p:cNvSpPr/>
            <p:nvPr/>
          </p:nvSpPr>
          <p:spPr bwMode="auto">
            <a:xfrm flipH="1">
              <a:off x="5593788" y="2781789"/>
              <a:ext cx="69834" cy="990764"/>
            </a:xfrm>
            <a:custGeom>
              <a:avLst/>
              <a:gdLst>
                <a:gd name="T0" fmla="*/ 0 w 69"/>
                <a:gd name="T1" fmla="*/ 2147483647 h 972"/>
                <a:gd name="T2" fmla="*/ 0 w 69"/>
                <a:gd name="T3" fmla="*/ 2147483647 h 972"/>
                <a:gd name="T4" fmla="*/ 2147483647 w 69"/>
                <a:gd name="T5" fmla="*/ 2147483647 h 972"/>
                <a:gd name="T6" fmla="*/ 2147483647 w 69"/>
                <a:gd name="T7" fmla="*/ 0 h 972"/>
                <a:gd name="T8" fmla="*/ 0 w 69"/>
                <a:gd name="T9" fmla="*/ 2147483647 h 972"/>
                <a:gd name="T10" fmla="*/ 0 60000 65536"/>
                <a:gd name="T11" fmla="*/ 0 60000 65536"/>
                <a:gd name="T12" fmla="*/ 0 60000 65536"/>
                <a:gd name="T13" fmla="*/ 0 60000 65536"/>
                <a:gd name="T14" fmla="*/ 0 60000 65536"/>
                <a:gd name="T15" fmla="*/ 0 w 69"/>
                <a:gd name="T16" fmla="*/ 0 h 972"/>
                <a:gd name="T17" fmla="*/ 69 w 69"/>
                <a:gd name="T18" fmla="*/ 972 h 972"/>
              </a:gdLst>
              <a:ahLst/>
              <a:cxnLst>
                <a:cxn ang="T10">
                  <a:pos x="T0" y="T1"/>
                </a:cxn>
                <a:cxn ang="T11">
                  <a:pos x="T2" y="T3"/>
                </a:cxn>
                <a:cxn ang="T12">
                  <a:pos x="T4" y="T5"/>
                </a:cxn>
                <a:cxn ang="T13">
                  <a:pos x="T6" y="T7"/>
                </a:cxn>
                <a:cxn ang="T14">
                  <a:pos x="T8" y="T9"/>
                </a:cxn>
              </a:cxnLst>
              <a:rect l="T15" t="T16" r="T17" b="T18"/>
              <a:pathLst>
                <a:path w="69" h="972">
                  <a:moveTo>
                    <a:pt x="0" y="87"/>
                  </a:moveTo>
                  <a:lnTo>
                    <a:pt x="0" y="906"/>
                  </a:lnTo>
                  <a:lnTo>
                    <a:pt x="69" y="972"/>
                  </a:lnTo>
                  <a:lnTo>
                    <a:pt x="69" y="0"/>
                  </a:lnTo>
                  <a:lnTo>
                    <a:pt x="0" y="87"/>
                  </a:lnTo>
                  <a:close/>
                </a:path>
              </a:pathLst>
            </a:custGeom>
            <a:gradFill rotWithShape="1">
              <a:gsLst>
                <a:gs pos="0">
                  <a:srgbClr val="969696"/>
                </a:gs>
                <a:gs pos="100000">
                  <a:srgbClr val="5F5F5F"/>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a typeface="微软雅黑" panose="020B0503020204020204" pitchFamily="34" charset="-122"/>
              </a:endParaRPr>
            </a:p>
          </p:txBody>
        </p:sp>
      </p:grpSp>
      <p:grpSp>
        <p:nvGrpSpPr>
          <p:cNvPr id="54" name="组合 53"/>
          <p:cNvGrpSpPr/>
          <p:nvPr/>
        </p:nvGrpSpPr>
        <p:grpSpPr>
          <a:xfrm>
            <a:off x="5852020" y="2225229"/>
            <a:ext cx="1445135" cy="804080"/>
            <a:chOff x="5780011" y="2732324"/>
            <a:chExt cx="1772026" cy="1095515"/>
          </a:xfrm>
        </p:grpSpPr>
        <p:sp>
          <p:nvSpPr>
            <p:cNvPr id="55" name="Freeform 4"/>
            <p:cNvSpPr/>
            <p:nvPr/>
          </p:nvSpPr>
          <p:spPr bwMode="auto">
            <a:xfrm flipH="1">
              <a:off x="6760590" y="3471396"/>
              <a:ext cx="791447" cy="356443"/>
            </a:xfrm>
            <a:custGeom>
              <a:avLst/>
              <a:gdLst>
                <a:gd name="T0" fmla="*/ 2147483647 w 2331"/>
                <a:gd name="T1" fmla="*/ 2147483647 h 688"/>
                <a:gd name="T2" fmla="*/ 2147483647 w 2331"/>
                <a:gd name="T3" fmla="*/ 2147483647 h 688"/>
                <a:gd name="T4" fmla="*/ 2147483647 w 2331"/>
                <a:gd name="T5" fmla="*/ 0 h 688"/>
                <a:gd name="T6" fmla="*/ 2147483647 w 2331"/>
                <a:gd name="T7" fmla="*/ 2147483647 h 688"/>
                <a:gd name="T8" fmla="*/ 0 60000 65536"/>
                <a:gd name="T9" fmla="*/ 0 60000 65536"/>
                <a:gd name="T10" fmla="*/ 0 60000 65536"/>
                <a:gd name="T11" fmla="*/ 0 60000 65536"/>
                <a:gd name="T12" fmla="*/ 0 w 2331"/>
                <a:gd name="T13" fmla="*/ 0 h 688"/>
                <a:gd name="T14" fmla="*/ 2331 w 2331"/>
                <a:gd name="T15" fmla="*/ 688 h 688"/>
              </a:gdLst>
              <a:ahLst/>
              <a:cxnLst>
                <a:cxn ang="T8">
                  <a:pos x="T0" y="T1"/>
                </a:cxn>
                <a:cxn ang="T9">
                  <a:pos x="T2" y="T3"/>
                </a:cxn>
                <a:cxn ang="T10">
                  <a:pos x="T4" y="T5"/>
                </a:cxn>
                <a:cxn ang="T11">
                  <a:pos x="T6" y="T7"/>
                </a:cxn>
              </a:cxnLst>
              <a:rect l="T12" t="T13" r="T14" b="T15"/>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ysClr val="window" lastClr="FFFFFF">
                    <a:alpha val="50000"/>
                  </a:sysClr>
                </a:gs>
                <a:gs pos="100000">
                  <a:srgbClr val="666666">
                    <a:alpha val="34000"/>
                  </a:srgbClr>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a:solidFill>
                  <a:prstClr val="black"/>
                </a:solidFill>
                <a:ea typeface="微软雅黑" panose="020B0503020204020204" pitchFamily="34" charset="-122"/>
              </a:endParaRPr>
            </a:p>
          </p:txBody>
        </p:sp>
        <p:sp>
          <p:nvSpPr>
            <p:cNvPr id="56" name="Freeform 16"/>
            <p:cNvSpPr/>
            <p:nvPr/>
          </p:nvSpPr>
          <p:spPr bwMode="auto">
            <a:xfrm flipH="1">
              <a:off x="5780011" y="2732324"/>
              <a:ext cx="992219" cy="1089695"/>
            </a:xfrm>
            <a:custGeom>
              <a:avLst/>
              <a:gdLst>
                <a:gd name="T0" fmla="*/ 0 w 973"/>
                <a:gd name="T1" fmla="*/ 0 h 1069"/>
                <a:gd name="T2" fmla="*/ 0 w 973"/>
                <a:gd name="T3" fmla="*/ 2147483647 h 1069"/>
                <a:gd name="T4" fmla="*/ 2147483647 w 973"/>
                <a:gd name="T5" fmla="*/ 2147483647 h 1069"/>
                <a:gd name="T6" fmla="*/ 2147483647 w 973"/>
                <a:gd name="T7" fmla="*/ 2147483647 h 1069"/>
                <a:gd name="T8" fmla="*/ 0 w 973"/>
                <a:gd name="T9" fmla="*/ 0 h 1069"/>
                <a:gd name="T10" fmla="*/ 0 60000 65536"/>
                <a:gd name="T11" fmla="*/ 0 60000 65536"/>
                <a:gd name="T12" fmla="*/ 0 60000 65536"/>
                <a:gd name="T13" fmla="*/ 0 60000 65536"/>
                <a:gd name="T14" fmla="*/ 0 60000 65536"/>
                <a:gd name="T15" fmla="*/ 0 w 973"/>
                <a:gd name="T16" fmla="*/ 0 h 1069"/>
                <a:gd name="T17" fmla="*/ 973 w 973"/>
                <a:gd name="T18" fmla="*/ 1069 h 1069"/>
              </a:gdLst>
              <a:ahLst/>
              <a:cxnLst>
                <a:cxn ang="T10">
                  <a:pos x="T0" y="T1"/>
                </a:cxn>
                <a:cxn ang="T11">
                  <a:pos x="T2" y="T3"/>
                </a:cxn>
                <a:cxn ang="T12">
                  <a:pos x="T4" y="T5"/>
                </a:cxn>
                <a:cxn ang="T13">
                  <a:pos x="T6" y="T7"/>
                </a:cxn>
                <a:cxn ang="T14">
                  <a:pos x="T8" y="T9"/>
                </a:cxn>
              </a:cxnLst>
              <a:rect l="T15" t="T16" r="T17" b="T18"/>
              <a:pathLst>
                <a:path w="973" h="1069">
                  <a:moveTo>
                    <a:pt x="0" y="0"/>
                  </a:moveTo>
                  <a:lnTo>
                    <a:pt x="0" y="1069"/>
                  </a:lnTo>
                  <a:lnTo>
                    <a:pt x="973" y="1051"/>
                  </a:lnTo>
                  <a:lnTo>
                    <a:pt x="973" y="36"/>
                  </a:lnTo>
                  <a:lnTo>
                    <a:pt x="0" y="0"/>
                  </a:lnTo>
                  <a:close/>
                </a:path>
              </a:pathLst>
            </a:custGeom>
            <a:gradFill rotWithShape="1">
              <a:gsLst>
                <a:gs pos="0">
                  <a:srgbClr val="C0C0C0"/>
                </a:gs>
                <a:gs pos="100000">
                  <a:srgbClr val="F8F8F8"/>
                </a:gs>
              </a:gsLst>
              <a:lin ang="189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solidFill>
                  <a:prstClr val="black"/>
                </a:solidFill>
                <a:ea typeface="微软雅黑" panose="020B0503020204020204" pitchFamily="34" charset="-122"/>
              </a:endParaRPr>
            </a:p>
          </p:txBody>
        </p:sp>
        <p:sp>
          <p:nvSpPr>
            <p:cNvPr id="57" name="Freeform 17"/>
            <p:cNvSpPr/>
            <p:nvPr/>
          </p:nvSpPr>
          <p:spPr bwMode="auto">
            <a:xfrm flipH="1">
              <a:off x="6772229" y="2732324"/>
              <a:ext cx="200772" cy="1089695"/>
            </a:xfrm>
            <a:custGeom>
              <a:avLst/>
              <a:gdLst>
                <a:gd name="T0" fmla="*/ 0 w 197"/>
                <a:gd name="T1" fmla="*/ 2147483647 h 1069"/>
                <a:gd name="T2" fmla="*/ 0 w 197"/>
                <a:gd name="T3" fmla="*/ 2147483647 h 1069"/>
                <a:gd name="T4" fmla="*/ 2147483647 w 197"/>
                <a:gd name="T5" fmla="*/ 2147483647 h 1069"/>
                <a:gd name="T6" fmla="*/ 2147483647 w 197"/>
                <a:gd name="T7" fmla="*/ 0 h 1069"/>
                <a:gd name="T8" fmla="*/ 0 w 197"/>
                <a:gd name="T9" fmla="*/ 2147483647 h 1069"/>
                <a:gd name="T10" fmla="*/ 0 60000 65536"/>
                <a:gd name="T11" fmla="*/ 0 60000 65536"/>
                <a:gd name="T12" fmla="*/ 0 60000 65536"/>
                <a:gd name="T13" fmla="*/ 0 60000 65536"/>
                <a:gd name="T14" fmla="*/ 0 60000 65536"/>
                <a:gd name="T15" fmla="*/ 0 w 197"/>
                <a:gd name="T16" fmla="*/ 0 h 1069"/>
                <a:gd name="T17" fmla="*/ 197 w 197"/>
                <a:gd name="T18" fmla="*/ 1069 h 1069"/>
              </a:gdLst>
              <a:ahLst/>
              <a:cxnLst>
                <a:cxn ang="T10">
                  <a:pos x="T0" y="T1"/>
                </a:cxn>
                <a:cxn ang="T11">
                  <a:pos x="T2" y="T3"/>
                </a:cxn>
                <a:cxn ang="T12">
                  <a:pos x="T4" y="T5"/>
                </a:cxn>
                <a:cxn ang="T13">
                  <a:pos x="T6" y="T7"/>
                </a:cxn>
                <a:cxn ang="T14">
                  <a:pos x="T8" y="T9"/>
                </a:cxn>
              </a:cxnLst>
              <a:rect l="T15" t="T16" r="T17" b="T18"/>
              <a:pathLst>
                <a:path w="197" h="1069">
                  <a:moveTo>
                    <a:pt x="0" y="123"/>
                  </a:moveTo>
                  <a:lnTo>
                    <a:pt x="0" y="947"/>
                  </a:lnTo>
                  <a:lnTo>
                    <a:pt x="197" y="1069"/>
                  </a:lnTo>
                  <a:lnTo>
                    <a:pt x="197" y="0"/>
                  </a:lnTo>
                  <a:lnTo>
                    <a:pt x="0" y="123"/>
                  </a:lnTo>
                  <a:close/>
                </a:path>
              </a:pathLst>
            </a:custGeom>
            <a:gradFill rotWithShape="1">
              <a:gsLst>
                <a:gs pos="0">
                  <a:srgbClr val="969696"/>
                </a:gs>
                <a:gs pos="100000">
                  <a:srgbClr val="5F5F5F"/>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a typeface="微软雅黑" panose="020B0503020204020204" pitchFamily="34" charset="-122"/>
              </a:endParaRPr>
            </a:p>
          </p:txBody>
        </p:sp>
      </p:grpSp>
      <p:sp>
        <p:nvSpPr>
          <p:cNvPr id="58" name="Rectangle 20"/>
          <p:cNvSpPr>
            <a:spLocks noChangeArrowheads="1"/>
          </p:cNvSpPr>
          <p:nvPr/>
        </p:nvSpPr>
        <p:spPr bwMode="auto">
          <a:xfrm>
            <a:off x="888017" y="1399817"/>
            <a:ext cx="142377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600" b="1" dirty="0">
                <a:solidFill>
                  <a:srgbClr val="08A810"/>
                </a:solidFill>
                <a:latin typeface="微软雅黑" panose="020B0503020204020204" pitchFamily="34" charset="-122"/>
                <a:ea typeface="微软雅黑" panose="020B0503020204020204" pitchFamily="34" charset="-122"/>
              </a:rPr>
              <a:t>单击添加文字</a:t>
            </a:r>
            <a:endParaRPr lang="zh-CN" altLang="en-US" sz="1200" b="1" dirty="0">
              <a:solidFill>
                <a:srgbClr val="08A810"/>
              </a:solidFill>
              <a:latin typeface="微软雅黑" panose="020B0503020204020204" pitchFamily="34" charset="-122"/>
              <a:ea typeface="微软雅黑" panose="020B0503020204020204" pitchFamily="34" charset="-122"/>
            </a:endParaRPr>
          </a:p>
          <a:p>
            <a:pPr>
              <a:lnSpc>
                <a:spcPct val="120000"/>
              </a:lnSpc>
            </a:pPr>
            <a:r>
              <a:rPr lang="zh-CN" altLang="en-US" sz="1200" dirty="0">
                <a:solidFill>
                  <a:srgbClr val="08A810"/>
                </a:solidFill>
                <a:latin typeface="微软雅黑" panose="020B0503020204020204" pitchFamily="34" charset="-122"/>
                <a:ea typeface="微软雅黑" panose="020B0503020204020204" pitchFamily="34" charset="-122"/>
              </a:rPr>
              <a:t>单击此处添加文字</a:t>
            </a:r>
          </a:p>
          <a:p>
            <a:pPr>
              <a:lnSpc>
                <a:spcPct val="120000"/>
              </a:lnSpc>
            </a:pPr>
            <a:r>
              <a:rPr lang="zh-CN" altLang="en-US" sz="1200" dirty="0">
                <a:solidFill>
                  <a:srgbClr val="08A810"/>
                </a:solidFill>
                <a:latin typeface="微软雅黑" panose="020B0503020204020204" pitchFamily="34" charset="-122"/>
                <a:ea typeface="微软雅黑" panose="020B0503020204020204" pitchFamily="34" charset="-122"/>
              </a:rPr>
              <a:t>单击此处添加文字</a:t>
            </a:r>
          </a:p>
        </p:txBody>
      </p:sp>
      <p:sp>
        <p:nvSpPr>
          <p:cNvPr id="59" name="Line 21"/>
          <p:cNvSpPr>
            <a:spLocks noChangeShapeType="1"/>
          </p:cNvSpPr>
          <p:nvPr/>
        </p:nvSpPr>
        <p:spPr bwMode="auto">
          <a:xfrm flipV="1">
            <a:off x="904020" y="1478380"/>
            <a:ext cx="1" cy="781427"/>
          </a:xfrm>
          <a:prstGeom prst="line">
            <a:avLst/>
          </a:prstGeom>
          <a:noFill/>
          <a:ln w="12700">
            <a:solidFill>
              <a:srgbClr val="08A810"/>
            </a:solidFill>
            <a:round/>
            <a:tailEnd type="triangle" w="med" len="med"/>
          </a:ln>
          <a:extLst>
            <a:ext uri="{909E8E84-426E-40DD-AFC4-6F175D3DCCD1}">
              <a14:hiddenFill xmlns:a14="http://schemas.microsoft.com/office/drawing/2010/main">
                <a:noFill/>
              </a14:hiddenFill>
            </a:ext>
          </a:extLst>
        </p:spPr>
        <p:txBody>
          <a:bodyPr/>
          <a:lstStyle/>
          <a:p>
            <a:endParaRPr lang="zh-CN" altLang="en-US">
              <a:solidFill>
                <a:prstClr val="black"/>
              </a:solidFill>
              <a:ea typeface="微软雅黑" panose="020B0503020204020204" pitchFamily="34" charset="-122"/>
            </a:endParaRPr>
          </a:p>
        </p:txBody>
      </p:sp>
      <p:sp>
        <p:nvSpPr>
          <p:cNvPr id="60" name="Rectangle 22"/>
          <p:cNvSpPr>
            <a:spLocks noChangeArrowheads="1"/>
          </p:cNvSpPr>
          <p:nvPr/>
        </p:nvSpPr>
        <p:spPr bwMode="auto">
          <a:xfrm>
            <a:off x="3569917" y="1399817"/>
            <a:ext cx="142377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600">
                <a:solidFill>
                  <a:prstClr val="black">
                    <a:lumMod val="75000"/>
                    <a:lumOff val="25000"/>
                  </a:prstClr>
                </a:solidFill>
                <a:latin typeface="微软雅黑" panose="020B0503020204020204" pitchFamily="34" charset="-122"/>
                <a:ea typeface="微软雅黑" panose="020B0503020204020204" pitchFamily="34" charset="-122"/>
              </a:rPr>
              <a:t>单击添加文字</a:t>
            </a:r>
            <a:endParaRPr lang="zh-CN" altLang="en-US" sz="1200">
              <a:solidFill>
                <a:prstClr val="black">
                  <a:lumMod val="75000"/>
                  <a:lumOff val="25000"/>
                </a:prstClr>
              </a:solidFill>
              <a:latin typeface="微软雅黑" panose="020B0503020204020204" pitchFamily="34" charset="-122"/>
              <a:ea typeface="微软雅黑" panose="020B0503020204020204" pitchFamily="34" charset="-122"/>
            </a:endParaRPr>
          </a:p>
          <a:p>
            <a:pPr>
              <a:lnSpc>
                <a:spcPct val="120000"/>
              </a:lnSpc>
            </a:pPr>
            <a:r>
              <a:rPr lang="zh-CN" altLang="en-US" sz="1200">
                <a:solidFill>
                  <a:prstClr val="black">
                    <a:lumMod val="75000"/>
                    <a:lumOff val="25000"/>
                  </a:prstClr>
                </a:solidFill>
                <a:latin typeface="微软雅黑" panose="020B0503020204020204" pitchFamily="34" charset="-122"/>
                <a:ea typeface="微软雅黑" panose="020B0503020204020204" pitchFamily="34" charset="-122"/>
              </a:rPr>
              <a:t>单击此处添加文字</a:t>
            </a:r>
          </a:p>
          <a:p>
            <a:pPr>
              <a:lnSpc>
                <a:spcPct val="120000"/>
              </a:lnSpc>
            </a:pPr>
            <a:r>
              <a:rPr lang="zh-CN" altLang="en-US" sz="1200">
                <a:solidFill>
                  <a:prstClr val="black">
                    <a:lumMod val="75000"/>
                    <a:lumOff val="25000"/>
                  </a:prstClr>
                </a:solidFill>
                <a:latin typeface="微软雅黑" panose="020B0503020204020204" pitchFamily="34" charset="-122"/>
                <a:ea typeface="微软雅黑" panose="020B0503020204020204" pitchFamily="34" charset="-122"/>
              </a:rPr>
              <a:t>单击此处添加文字</a:t>
            </a:r>
          </a:p>
        </p:txBody>
      </p:sp>
      <p:sp>
        <p:nvSpPr>
          <p:cNvPr id="61" name="Line 23"/>
          <p:cNvSpPr>
            <a:spLocks noChangeShapeType="1"/>
          </p:cNvSpPr>
          <p:nvPr/>
        </p:nvSpPr>
        <p:spPr bwMode="auto">
          <a:xfrm flipV="1">
            <a:off x="3583009" y="1487545"/>
            <a:ext cx="1" cy="781427"/>
          </a:xfrm>
          <a:prstGeom prst="line">
            <a:avLst/>
          </a:prstGeom>
          <a:noFill/>
          <a:ln w="12700">
            <a:solidFill>
              <a:srgbClr val="808080"/>
            </a:solidFill>
            <a:round/>
            <a:tailEnd type="triangle" w="med" len="med"/>
          </a:ln>
          <a:extLst>
            <a:ext uri="{909E8E84-426E-40DD-AFC4-6F175D3DCCD1}">
              <a14:hiddenFill xmlns:a14="http://schemas.microsoft.com/office/drawing/2010/main">
                <a:noFill/>
              </a14:hiddenFill>
            </a:ext>
          </a:extLst>
        </p:spPr>
        <p:txBody>
          <a:bodyPr/>
          <a:lstStyle/>
          <a:p>
            <a:endParaRPr lang="zh-CN" altLang="en-US">
              <a:solidFill>
                <a:prstClr val="black"/>
              </a:solidFill>
              <a:ea typeface="微软雅黑" panose="020B0503020204020204" pitchFamily="34" charset="-122"/>
            </a:endParaRPr>
          </a:p>
        </p:txBody>
      </p:sp>
      <p:sp>
        <p:nvSpPr>
          <p:cNvPr id="62" name="Rectangle 24"/>
          <p:cNvSpPr>
            <a:spLocks noChangeArrowheads="1"/>
          </p:cNvSpPr>
          <p:nvPr/>
        </p:nvSpPr>
        <p:spPr bwMode="auto">
          <a:xfrm>
            <a:off x="5866568" y="1399817"/>
            <a:ext cx="142377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600">
                <a:solidFill>
                  <a:prstClr val="black">
                    <a:lumMod val="75000"/>
                    <a:lumOff val="25000"/>
                  </a:prstClr>
                </a:solidFill>
                <a:latin typeface="微软雅黑" panose="020B0503020204020204" pitchFamily="34" charset="-122"/>
                <a:ea typeface="微软雅黑" panose="020B0503020204020204" pitchFamily="34" charset="-122"/>
              </a:rPr>
              <a:t>单击添加文字</a:t>
            </a:r>
            <a:endParaRPr lang="zh-CN" altLang="en-US" sz="1200">
              <a:solidFill>
                <a:prstClr val="black">
                  <a:lumMod val="75000"/>
                  <a:lumOff val="25000"/>
                </a:prstClr>
              </a:solidFill>
              <a:latin typeface="微软雅黑" panose="020B0503020204020204" pitchFamily="34" charset="-122"/>
              <a:ea typeface="微软雅黑" panose="020B0503020204020204" pitchFamily="34" charset="-122"/>
            </a:endParaRPr>
          </a:p>
          <a:p>
            <a:pPr>
              <a:lnSpc>
                <a:spcPct val="120000"/>
              </a:lnSpc>
            </a:pPr>
            <a:r>
              <a:rPr lang="zh-CN" altLang="en-US" sz="1200">
                <a:solidFill>
                  <a:prstClr val="black">
                    <a:lumMod val="75000"/>
                    <a:lumOff val="25000"/>
                  </a:prstClr>
                </a:solidFill>
                <a:latin typeface="微软雅黑" panose="020B0503020204020204" pitchFamily="34" charset="-122"/>
                <a:ea typeface="微软雅黑" panose="020B0503020204020204" pitchFamily="34" charset="-122"/>
              </a:rPr>
              <a:t>单击此处添加文字</a:t>
            </a:r>
          </a:p>
          <a:p>
            <a:pPr>
              <a:lnSpc>
                <a:spcPct val="120000"/>
              </a:lnSpc>
            </a:pPr>
            <a:r>
              <a:rPr lang="zh-CN" altLang="en-US" sz="1200">
                <a:solidFill>
                  <a:prstClr val="black">
                    <a:lumMod val="75000"/>
                    <a:lumOff val="25000"/>
                  </a:prstClr>
                </a:solidFill>
                <a:latin typeface="微软雅黑" panose="020B0503020204020204" pitchFamily="34" charset="-122"/>
                <a:ea typeface="微软雅黑" panose="020B0503020204020204" pitchFamily="34" charset="-122"/>
              </a:rPr>
              <a:t>单击此处添加文字</a:t>
            </a:r>
          </a:p>
        </p:txBody>
      </p:sp>
      <p:sp>
        <p:nvSpPr>
          <p:cNvPr id="63" name="Line 25"/>
          <p:cNvSpPr>
            <a:spLocks noChangeShapeType="1"/>
          </p:cNvSpPr>
          <p:nvPr/>
        </p:nvSpPr>
        <p:spPr bwMode="auto">
          <a:xfrm flipV="1">
            <a:off x="5866567" y="1486236"/>
            <a:ext cx="1" cy="781427"/>
          </a:xfrm>
          <a:prstGeom prst="line">
            <a:avLst/>
          </a:prstGeom>
          <a:noFill/>
          <a:ln w="12700">
            <a:solidFill>
              <a:srgbClr val="808080"/>
            </a:solidFill>
            <a:round/>
            <a:tailEnd type="triangle" w="med" len="med"/>
          </a:ln>
          <a:extLst>
            <a:ext uri="{909E8E84-426E-40DD-AFC4-6F175D3DCCD1}">
              <a14:hiddenFill xmlns:a14="http://schemas.microsoft.com/office/drawing/2010/main">
                <a:noFill/>
              </a14:hiddenFill>
            </a:ext>
          </a:extLst>
        </p:spPr>
        <p:txBody>
          <a:bodyPr/>
          <a:lstStyle/>
          <a:p>
            <a:endParaRPr lang="zh-CN" altLang="en-US">
              <a:solidFill>
                <a:prstClr val="black"/>
              </a:solidFill>
              <a:ea typeface="微软雅黑" panose="020B0503020204020204" pitchFamily="34" charset="-122"/>
            </a:endParaRPr>
          </a:p>
        </p:txBody>
      </p:sp>
      <p:sp>
        <p:nvSpPr>
          <p:cNvPr id="64" name="Rectangle 26"/>
          <p:cNvSpPr>
            <a:spLocks noChangeArrowheads="1"/>
          </p:cNvSpPr>
          <p:nvPr/>
        </p:nvSpPr>
        <p:spPr bwMode="auto">
          <a:xfrm>
            <a:off x="2365462" y="3391040"/>
            <a:ext cx="142377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单击添加文字</a:t>
            </a:r>
            <a:endPar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endParaRPr>
          </a:p>
          <a:p>
            <a:pPr>
              <a:lnSpc>
                <a:spcPct val="120000"/>
              </a:lnSpc>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单击此处添加文字</a:t>
            </a:r>
          </a:p>
          <a:p>
            <a:pPr>
              <a:lnSpc>
                <a:spcPct val="120000"/>
              </a:lnSpc>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单击此处添加文字</a:t>
            </a:r>
          </a:p>
        </p:txBody>
      </p:sp>
      <p:sp>
        <p:nvSpPr>
          <p:cNvPr id="65" name="Line 27"/>
          <p:cNvSpPr>
            <a:spLocks noChangeShapeType="1"/>
          </p:cNvSpPr>
          <p:nvPr/>
        </p:nvSpPr>
        <p:spPr bwMode="auto">
          <a:xfrm flipV="1">
            <a:off x="2384374" y="2974657"/>
            <a:ext cx="1" cy="810523"/>
          </a:xfrm>
          <a:prstGeom prst="line">
            <a:avLst/>
          </a:prstGeom>
          <a:noFill/>
          <a:ln w="12700">
            <a:solidFill>
              <a:srgbClr val="808080"/>
            </a:solidFill>
            <a:round/>
            <a:headEnd type="triangle" w="med" len="med"/>
          </a:ln>
          <a:extLst>
            <a:ext uri="{909E8E84-426E-40DD-AFC4-6F175D3DCCD1}">
              <a14:hiddenFill xmlns:a14="http://schemas.microsoft.com/office/drawing/2010/main">
                <a:noFill/>
              </a14:hiddenFill>
            </a:ext>
          </a:extLst>
        </p:spPr>
        <p:txBody>
          <a:bodyPr/>
          <a:lstStyle/>
          <a:p>
            <a:endParaRPr lang="zh-CN" altLang="en-US">
              <a:solidFill>
                <a:prstClr val="black"/>
              </a:solidFill>
              <a:ea typeface="微软雅黑" panose="020B0503020204020204" pitchFamily="34" charset="-122"/>
            </a:endParaRPr>
          </a:p>
        </p:txBody>
      </p:sp>
      <p:sp>
        <p:nvSpPr>
          <p:cNvPr id="66" name="Rectangle 28"/>
          <p:cNvSpPr>
            <a:spLocks noChangeArrowheads="1"/>
          </p:cNvSpPr>
          <p:nvPr/>
        </p:nvSpPr>
        <p:spPr bwMode="auto">
          <a:xfrm>
            <a:off x="4744867" y="3397588"/>
            <a:ext cx="142377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600">
                <a:solidFill>
                  <a:prstClr val="black">
                    <a:lumMod val="75000"/>
                    <a:lumOff val="25000"/>
                  </a:prstClr>
                </a:solidFill>
                <a:latin typeface="微软雅黑" panose="020B0503020204020204" pitchFamily="34" charset="-122"/>
                <a:ea typeface="微软雅黑" panose="020B0503020204020204" pitchFamily="34" charset="-122"/>
              </a:rPr>
              <a:t>单击添加文字</a:t>
            </a:r>
            <a:endParaRPr lang="zh-CN" altLang="en-US" sz="1200">
              <a:solidFill>
                <a:prstClr val="black">
                  <a:lumMod val="75000"/>
                  <a:lumOff val="25000"/>
                </a:prstClr>
              </a:solidFill>
              <a:latin typeface="微软雅黑" panose="020B0503020204020204" pitchFamily="34" charset="-122"/>
              <a:ea typeface="微软雅黑" panose="020B0503020204020204" pitchFamily="34" charset="-122"/>
            </a:endParaRPr>
          </a:p>
          <a:p>
            <a:pPr>
              <a:lnSpc>
                <a:spcPct val="120000"/>
              </a:lnSpc>
            </a:pPr>
            <a:r>
              <a:rPr lang="zh-CN" altLang="en-US" sz="1200">
                <a:solidFill>
                  <a:prstClr val="black">
                    <a:lumMod val="75000"/>
                    <a:lumOff val="25000"/>
                  </a:prstClr>
                </a:solidFill>
                <a:latin typeface="微软雅黑" panose="020B0503020204020204" pitchFamily="34" charset="-122"/>
                <a:ea typeface="微软雅黑" panose="020B0503020204020204" pitchFamily="34" charset="-122"/>
              </a:rPr>
              <a:t>单击此处添加文字</a:t>
            </a:r>
          </a:p>
          <a:p>
            <a:pPr>
              <a:lnSpc>
                <a:spcPct val="120000"/>
              </a:lnSpc>
            </a:pPr>
            <a:r>
              <a:rPr lang="zh-CN" altLang="en-US" sz="1200">
                <a:solidFill>
                  <a:prstClr val="black">
                    <a:lumMod val="75000"/>
                    <a:lumOff val="25000"/>
                  </a:prstClr>
                </a:solidFill>
                <a:latin typeface="微软雅黑" panose="020B0503020204020204" pitchFamily="34" charset="-122"/>
                <a:ea typeface="微软雅黑" panose="020B0503020204020204" pitchFamily="34" charset="-122"/>
              </a:rPr>
              <a:t>单击此处添加文字</a:t>
            </a:r>
          </a:p>
        </p:txBody>
      </p:sp>
      <p:sp>
        <p:nvSpPr>
          <p:cNvPr id="67" name="Line 29"/>
          <p:cNvSpPr>
            <a:spLocks noChangeShapeType="1"/>
          </p:cNvSpPr>
          <p:nvPr/>
        </p:nvSpPr>
        <p:spPr bwMode="auto">
          <a:xfrm flipV="1">
            <a:off x="4753595" y="2917044"/>
            <a:ext cx="1" cy="875988"/>
          </a:xfrm>
          <a:prstGeom prst="line">
            <a:avLst/>
          </a:prstGeom>
          <a:noFill/>
          <a:ln w="12700">
            <a:solidFill>
              <a:srgbClr val="808080"/>
            </a:solidFill>
            <a:round/>
            <a:headEnd type="triangle" w="med" len="med"/>
          </a:ln>
          <a:extLst>
            <a:ext uri="{909E8E84-426E-40DD-AFC4-6F175D3DCCD1}">
              <a14:hiddenFill xmlns:a14="http://schemas.microsoft.com/office/drawing/2010/main">
                <a:noFill/>
              </a14:hiddenFill>
            </a:ext>
          </a:extLst>
        </p:spPr>
        <p:txBody>
          <a:bodyPr/>
          <a:lstStyle/>
          <a:p>
            <a:endParaRPr lang="zh-CN" altLang="en-US">
              <a:solidFill>
                <a:prstClr val="black"/>
              </a:solidFill>
              <a:ea typeface="微软雅黑" panose="020B0503020204020204" pitchFamily="34" charset="-122"/>
            </a:endParaRPr>
          </a:p>
        </p:txBody>
      </p:sp>
      <p:sp>
        <p:nvSpPr>
          <p:cNvPr id="68" name="Rectangle 30"/>
          <p:cNvSpPr>
            <a:spLocks noChangeArrowheads="1"/>
          </p:cNvSpPr>
          <p:nvPr/>
        </p:nvSpPr>
        <p:spPr bwMode="auto">
          <a:xfrm>
            <a:off x="7091565" y="3397588"/>
            <a:ext cx="142377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600">
                <a:solidFill>
                  <a:prstClr val="black">
                    <a:lumMod val="75000"/>
                    <a:lumOff val="25000"/>
                  </a:prstClr>
                </a:solidFill>
                <a:latin typeface="微软雅黑" panose="020B0503020204020204" pitchFamily="34" charset="-122"/>
                <a:ea typeface="微软雅黑" panose="020B0503020204020204" pitchFamily="34" charset="-122"/>
              </a:rPr>
              <a:t>单击添加文字</a:t>
            </a:r>
            <a:endParaRPr lang="zh-CN" altLang="en-US" sz="1200">
              <a:solidFill>
                <a:prstClr val="black">
                  <a:lumMod val="75000"/>
                  <a:lumOff val="25000"/>
                </a:prstClr>
              </a:solidFill>
              <a:latin typeface="微软雅黑" panose="020B0503020204020204" pitchFamily="34" charset="-122"/>
              <a:ea typeface="微软雅黑" panose="020B0503020204020204" pitchFamily="34" charset="-122"/>
            </a:endParaRPr>
          </a:p>
          <a:p>
            <a:pPr>
              <a:lnSpc>
                <a:spcPct val="120000"/>
              </a:lnSpc>
            </a:pPr>
            <a:r>
              <a:rPr lang="zh-CN" altLang="en-US" sz="1200">
                <a:solidFill>
                  <a:prstClr val="black">
                    <a:lumMod val="75000"/>
                    <a:lumOff val="25000"/>
                  </a:prstClr>
                </a:solidFill>
                <a:latin typeface="微软雅黑" panose="020B0503020204020204" pitchFamily="34" charset="-122"/>
                <a:ea typeface="微软雅黑" panose="020B0503020204020204" pitchFamily="34" charset="-122"/>
              </a:rPr>
              <a:t>单击此处添加文字</a:t>
            </a:r>
          </a:p>
          <a:p>
            <a:pPr>
              <a:lnSpc>
                <a:spcPct val="120000"/>
              </a:lnSpc>
            </a:pPr>
            <a:r>
              <a:rPr lang="zh-CN" altLang="en-US" sz="1200">
                <a:solidFill>
                  <a:prstClr val="black">
                    <a:lumMod val="75000"/>
                    <a:lumOff val="25000"/>
                  </a:prstClr>
                </a:solidFill>
                <a:latin typeface="微软雅黑" panose="020B0503020204020204" pitchFamily="34" charset="-122"/>
                <a:ea typeface="微软雅黑" panose="020B0503020204020204" pitchFamily="34" charset="-122"/>
              </a:rPr>
              <a:t>单击此处添加文字</a:t>
            </a:r>
          </a:p>
        </p:txBody>
      </p:sp>
      <p:sp>
        <p:nvSpPr>
          <p:cNvPr id="107" name="Line 31"/>
          <p:cNvSpPr>
            <a:spLocks noChangeShapeType="1"/>
          </p:cNvSpPr>
          <p:nvPr/>
        </p:nvSpPr>
        <p:spPr bwMode="auto">
          <a:xfrm flipV="1">
            <a:off x="7100294" y="3008701"/>
            <a:ext cx="1" cy="803249"/>
          </a:xfrm>
          <a:prstGeom prst="line">
            <a:avLst/>
          </a:prstGeom>
          <a:noFill/>
          <a:ln w="12700">
            <a:solidFill>
              <a:srgbClr val="808080"/>
            </a:solidFill>
            <a:round/>
            <a:headEnd type="triangle" w="med" len="med"/>
          </a:ln>
          <a:extLst>
            <a:ext uri="{909E8E84-426E-40DD-AFC4-6F175D3DCCD1}">
              <a14:hiddenFill xmlns:a14="http://schemas.microsoft.com/office/drawing/2010/main">
                <a:noFill/>
              </a14:hiddenFill>
            </a:ext>
          </a:extLst>
        </p:spPr>
        <p:txBody>
          <a:bodyPr/>
          <a:lstStyle/>
          <a:p>
            <a:endParaRPr lang="zh-CN" altLang="en-US">
              <a:solidFill>
                <a:prstClr val="black"/>
              </a:solidFill>
              <a:ea typeface="微软雅黑" panose="020B0503020204020204" pitchFamily="34" charset="-122"/>
            </a:endParaRPr>
          </a:p>
        </p:txBody>
      </p:sp>
      <p:sp>
        <p:nvSpPr>
          <p:cNvPr id="108" name="WordArt 34"/>
          <p:cNvSpPr>
            <a:spLocks noChangeArrowheads="1" noChangeShapeType="1" noTextEdit="1"/>
          </p:cNvSpPr>
          <p:nvPr/>
        </p:nvSpPr>
        <p:spPr bwMode="auto">
          <a:xfrm>
            <a:off x="2585846" y="2727860"/>
            <a:ext cx="130513" cy="189007"/>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r>
              <a:rPr lang="en-US" altLang="zh-CN" sz="3600" kern="10">
                <a:solidFill>
                  <a:srgbClr val="000000"/>
                </a:solidFill>
                <a:latin typeface="微软雅黑" panose="020B0503020204020204" pitchFamily="34" charset="-122"/>
                <a:ea typeface="微软雅黑" panose="020B0503020204020204" pitchFamily="34" charset="-122"/>
              </a:rPr>
              <a:t>2</a:t>
            </a:r>
            <a:endParaRPr lang="zh-CN" altLang="en-US" sz="3600" kern="10">
              <a:solidFill>
                <a:srgbClr val="000000"/>
              </a:solidFill>
              <a:latin typeface="微软雅黑" panose="020B0503020204020204" pitchFamily="34" charset="-122"/>
              <a:ea typeface="微软雅黑" panose="020B0503020204020204" pitchFamily="34" charset="-122"/>
            </a:endParaRPr>
          </a:p>
        </p:txBody>
      </p:sp>
      <p:sp>
        <p:nvSpPr>
          <p:cNvPr id="109" name="WordArt 35"/>
          <p:cNvSpPr>
            <a:spLocks noChangeArrowheads="1" noChangeShapeType="1" noTextEdit="1"/>
          </p:cNvSpPr>
          <p:nvPr/>
        </p:nvSpPr>
        <p:spPr bwMode="auto">
          <a:xfrm>
            <a:off x="3765742" y="2722623"/>
            <a:ext cx="130513" cy="189007"/>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r>
              <a:rPr lang="en-US" altLang="zh-CN" sz="3600" kern="10">
                <a:solidFill>
                  <a:srgbClr val="000000"/>
                </a:solidFill>
                <a:latin typeface="微软雅黑" panose="020B0503020204020204" pitchFamily="34" charset="-122"/>
                <a:ea typeface="微软雅黑" panose="020B0503020204020204" pitchFamily="34" charset="-122"/>
              </a:rPr>
              <a:t>3</a:t>
            </a:r>
            <a:endParaRPr lang="zh-CN" altLang="en-US" sz="3600" kern="10">
              <a:solidFill>
                <a:srgbClr val="000000"/>
              </a:solidFill>
              <a:latin typeface="微软雅黑" panose="020B0503020204020204" pitchFamily="34" charset="-122"/>
              <a:ea typeface="微软雅黑" panose="020B0503020204020204" pitchFamily="34" charset="-122"/>
            </a:endParaRPr>
          </a:p>
        </p:txBody>
      </p:sp>
      <p:sp>
        <p:nvSpPr>
          <p:cNvPr id="110" name="WordArt 36"/>
          <p:cNvSpPr>
            <a:spLocks noChangeArrowheads="1" noChangeShapeType="1" noTextEdit="1"/>
          </p:cNvSpPr>
          <p:nvPr/>
        </p:nvSpPr>
        <p:spPr bwMode="auto">
          <a:xfrm>
            <a:off x="4807426" y="2722623"/>
            <a:ext cx="130513" cy="189007"/>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r>
              <a:rPr lang="en-US" altLang="zh-CN" sz="3600" kern="10">
                <a:solidFill>
                  <a:srgbClr val="000000"/>
                </a:solidFill>
                <a:latin typeface="微软雅黑" panose="020B0503020204020204" pitchFamily="34" charset="-122"/>
                <a:ea typeface="微软雅黑" panose="020B0503020204020204" pitchFamily="34" charset="-122"/>
              </a:rPr>
              <a:t>4</a:t>
            </a:r>
            <a:endParaRPr lang="zh-CN" altLang="en-US" sz="3600" kern="10">
              <a:solidFill>
                <a:srgbClr val="000000"/>
              </a:solidFill>
              <a:latin typeface="微软雅黑" panose="020B0503020204020204" pitchFamily="34" charset="-122"/>
              <a:ea typeface="微软雅黑" panose="020B0503020204020204" pitchFamily="34" charset="-122"/>
            </a:endParaRPr>
          </a:p>
        </p:txBody>
      </p:sp>
      <p:sp>
        <p:nvSpPr>
          <p:cNvPr id="111" name="WordArt 37"/>
          <p:cNvSpPr>
            <a:spLocks noChangeArrowheads="1" noChangeShapeType="1" noTextEdit="1"/>
          </p:cNvSpPr>
          <p:nvPr/>
        </p:nvSpPr>
        <p:spPr bwMode="auto">
          <a:xfrm>
            <a:off x="5933492" y="2727860"/>
            <a:ext cx="130513" cy="189007"/>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r>
              <a:rPr lang="en-US" altLang="zh-CN" sz="3600" kern="10">
                <a:solidFill>
                  <a:srgbClr val="000000"/>
                </a:solidFill>
                <a:latin typeface="微软雅黑" panose="020B0503020204020204" pitchFamily="34" charset="-122"/>
                <a:ea typeface="微软雅黑" panose="020B0503020204020204" pitchFamily="34" charset="-122"/>
              </a:rPr>
              <a:t>5</a:t>
            </a:r>
            <a:endParaRPr lang="zh-CN" altLang="en-US" sz="3600" kern="10">
              <a:solidFill>
                <a:srgbClr val="000000"/>
              </a:solidFill>
              <a:latin typeface="微软雅黑" panose="020B0503020204020204" pitchFamily="34" charset="-122"/>
              <a:ea typeface="微软雅黑" panose="020B0503020204020204" pitchFamily="34" charset="-122"/>
            </a:endParaRPr>
          </a:p>
        </p:txBody>
      </p:sp>
      <p:sp>
        <p:nvSpPr>
          <p:cNvPr id="112" name="Freeform 39"/>
          <p:cNvSpPr/>
          <p:nvPr/>
        </p:nvSpPr>
        <p:spPr bwMode="auto">
          <a:xfrm>
            <a:off x="1985740" y="3422465"/>
            <a:ext cx="685722" cy="41147"/>
          </a:xfrm>
          <a:custGeom>
            <a:avLst/>
            <a:gdLst>
              <a:gd name="T0" fmla="*/ 2147483647 w 12"/>
              <a:gd name="T1" fmla="*/ 0 h 1587"/>
              <a:gd name="T2" fmla="*/ 0 w 12"/>
              <a:gd name="T3" fmla="*/ 0 h 1587"/>
              <a:gd name="T4" fmla="*/ 2147483647 w 12"/>
              <a:gd name="T5" fmla="*/ 0 h 1587"/>
              <a:gd name="T6" fmla="*/ 2147483647 w 12"/>
              <a:gd name="T7" fmla="*/ 0 h 1587"/>
              <a:gd name="T8" fmla="*/ 0 60000 65536"/>
              <a:gd name="T9" fmla="*/ 0 60000 65536"/>
              <a:gd name="T10" fmla="*/ 0 60000 65536"/>
              <a:gd name="T11" fmla="*/ 0 60000 65536"/>
              <a:gd name="T12" fmla="*/ 0 w 12"/>
              <a:gd name="T13" fmla="*/ 0 h 1587"/>
              <a:gd name="T14" fmla="*/ 12 w 12"/>
              <a:gd name="T15" fmla="*/ 1587 h 1587"/>
            </a:gdLst>
            <a:ahLst/>
            <a:cxnLst>
              <a:cxn ang="T8">
                <a:pos x="T0" y="T1"/>
              </a:cxn>
              <a:cxn ang="T9">
                <a:pos x="T2" y="T3"/>
              </a:cxn>
              <a:cxn ang="T10">
                <a:pos x="T4" y="T5"/>
              </a:cxn>
              <a:cxn ang="T11">
                <a:pos x="T6" y="T7"/>
              </a:cxn>
            </a:cxnLst>
            <a:rect l="T12" t="T13" r="T14" b="T15"/>
            <a:pathLst>
              <a:path w="12" h="1587">
                <a:moveTo>
                  <a:pt x="12" y="0"/>
                </a:moveTo>
                <a:lnTo>
                  <a:pt x="0" y="0"/>
                </a:lnTo>
                <a:lnTo>
                  <a:pt x="12" y="0"/>
                </a:lnTo>
                <a:close/>
              </a:path>
            </a:pathLst>
          </a:custGeom>
          <a:solidFill>
            <a:srgbClr val="02020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a typeface="微软雅黑" panose="020B0503020204020204" pitchFamily="34" charset="-122"/>
            </a:endParaRPr>
          </a:p>
        </p:txBody>
      </p:sp>
      <p:grpSp>
        <p:nvGrpSpPr>
          <p:cNvPr id="113" name="组合 112"/>
          <p:cNvGrpSpPr/>
          <p:nvPr/>
        </p:nvGrpSpPr>
        <p:grpSpPr>
          <a:xfrm>
            <a:off x="7100294" y="2157141"/>
            <a:ext cx="1466492" cy="936491"/>
            <a:chOff x="7028286" y="2656671"/>
            <a:chExt cx="1798214" cy="1275918"/>
          </a:xfrm>
        </p:grpSpPr>
        <p:sp>
          <p:nvSpPr>
            <p:cNvPr id="114" name="Freeform 5"/>
            <p:cNvSpPr/>
            <p:nvPr/>
          </p:nvSpPr>
          <p:spPr bwMode="auto">
            <a:xfrm flipH="1">
              <a:off x="8058331" y="3596514"/>
              <a:ext cx="768169" cy="333165"/>
            </a:xfrm>
            <a:custGeom>
              <a:avLst/>
              <a:gdLst>
                <a:gd name="T0" fmla="*/ 2147483647 w 2331"/>
                <a:gd name="T1" fmla="*/ 2147483647 h 688"/>
                <a:gd name="T2" fmla="*/ 2147483647 w 2331"/>
                <a:gd name="T3" fmla="*/ 2147483647 h 688"/>
                <a:gd name="T4" fmla="*/ 2147483647 w 2331"/>
                <a:gd name="T5" fmla="*/ 0 h 688"/>
                <a:gd name="T6" fmla="*/ 2147483647 w 2331"/>
                <a:gd name="T7" fmla="*/ 2147483647 h 688"/>
                <a:gd name="T8" fmla="*/ 0 60000 65536"/>
                <a:gd name="T9" fmla="*/ 0 60000 65536"/>
                <a:gd name="T10" fmla="*/ 0 60000 65536"/>
                <a:gd name="T11" fmla="*/ 0 60000 65536"/>
                <a:gd name="T12" fmla="*/ 0 w 2331"/>
                <a:gd name="T13" fmla="*/ 0 h 688"/>
                <a:gd name="T14" fmla="*/ 2331 w 2331"/>
                <a:gd name="T15" fmla="*/ 688 h 688"/>
              </a:gdLst>
              <a:ahLst/>
              <a:cxnLst>
                <a:cxn ang="T8">
                  <a:pos x="T0" y="T1"/>
                </a:cxn>
                <a:cxn ang="T9">
                  <a:pos x="T2" y="T3"/>
                </a:cxn>
                <a:cxn ang="T10">
                  <a:pos x="T4" y="T5"/>
                </a:cxn>
                <a:cxn ang="T11">
                  <a:pos x="T6" y="T7"/>
                </a:cxn>
              </a:cxnLst>
              <a:rect l="T12" t="T13" r="T14" b="T15"/>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ysClr val="window" lastClr="FFFFFF">
                    <a:alpha val="50000"/>
                  </a:sysClr>
                </a:gs>
                <a:gs pos="100000">
                  <a:srgbClr val="666666">
                    <a:alpha val="34000"/>
                  </a:srgbClr>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a:solidFill>
                  <a:prstClr val="black"/>
                </a:solidFill>
                <a:ea typeface="微软雅黑" panose="020B0503020204020204" pitchFamily="34" charset="-122"/>
              </a:endParaRPr>
            </a:p>
          </p:txBody>
        </p:sp>
        <p:sp>
          <p:nvSpPr>
            <p:cNvPr id="115" name="Freeform 14"/>
            <p:cNvSpPr/>
            <p:nvPr/>
          </p:nvSpPr>
          <p:spPr bwMode="auto">
            <a:xfrm flipH="1">
              <a:off x="7028286" y="2656671"/>
              <a:ext cx="1025681" cy="1275918"/>
            </a:xfrm>
            <a:custGeom>
              <a:avLst/>
              <a:gdLst>
                <a:gd name="T0" fmla="*/ 0 w 1006"/>
                <a:gd name="T1" fmla="*/ 0 h 1251"/>
                <a:gd name="T2" fmla="*/ 0 w 1006"/>
                <a:gd name="T3" fmla="*/ 2147483647 h 1251"/>
                <a:gd name="T4" fmla="*/ 2147483647 w 1006"/>
                <a:gd name="T5" fmla="*/ 2147483647 h 1251"/>
                <a:gd name="T6" fmla="*/ 2147483647 w 1006"/>
                <a:gd name="T7" fmla="*/ 2147483647 h 1251"/>
                <a:gd name="T8" fmla="*/ 0 w 1006"/>
                <a:gd name="T9" fmla="*/ 0 h 1251"/>
                <a:gd name="T10" fmla="*/ 0 60000 65536"/>
                <a:gd name="T11" fmla="*/ 0 60000 65536"/>
                <a:gd name="T12" fmla="*/ 0 60000 65536"/>
                <a:gd name="T13" fmla="*/ 0 60000 65536"/>
                <a:gd name="T14" fmla="*/ 0 60000 65536"/>
                <a:gd name="T15" fmla="*/ 0 w 1006"/>
                <a:gd name="T16" fmla="*/ 0 h 1251"/>
                <a:gd name="T17" fmla="*/ 1006 w 1006"/>
                <a:gd name="T18" fmla="*/ 1251 h 1251"/>
              </a:gdLst>
              <a:ahLst/>
              <a:cxnLst>
                <a:cxn ang="T10">
                  <a:pos x="T0" y="T1"/>
                </a:cxn>
                <a:cxn ang="T11">
                  <a:pos x="T2" y="T3"/>
                </a:cxn>
                <a:cxn ang="T12">
                  <a:pos x="T4" y="T5"/>
                </a:cxn>
                <a:cxn ang="T13">
                  <a:pos x="T6" y="T7"/>
                </a:cxn>
                <a:cxn ang="T14">
                  <a:pos x="T8" y="T9"/>
                </a:cxn>
              </a:cxnLst>
              <a:rect l="T15" t="T16" r="T17" b="T18"/>
              <a:pathLst>
                <a:path w="1006" h="1251">
                  <a:moveTo>
                    <a:pt x="0" y="0"/>
                  </a:moveTo>
                  <a:lnTo>
                    <a:pt x="0" y="1251"/>
                  </a:lnTo>
                  <a:lnTo>
                    <a:pt x="1006" y="1154"/>
                  </a:lnTo>
                  <a:lnTo>
                    <a:pt x="1006" y="81"/>
                  </a:lnTo>
                  <a:lnTo>
                    <a:pt x="0" y="0"/>
                  </a:lnTo>
                  <a:close/>
                </a:path>
              </a:pathLst>
            </a:custGeom>
            <a:gradFill rotWithShape="1">
              <a:gsLst>
                <a:gs pos="0">
                  <a:srgbClr val="C0C0C0"/>
                </a:gs>
                <a:gs pos="100000">
                  <a:srgbClr val="F8F8F8"/>
                </a:gs>
              </a:gsLst>
              <a:lin ang="189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solidFill>
                  <a:prstClr val="black"/>
                </a:solidFill>
                <a:ea typeface="微软雅黑" panose="020B0503020204020204" pitchFamily="34" charset="-122"/>
              </a:endParaRPr>
            </a:p>
          </p:txBody>
        </p:sp>
        <p:sp>
          <p:nvSpPr>
            <p:cNvPr id="116" name="Freeform 15"/>
            <p:cNvSpPr/>
            <p:nvPr/>
          </p:nvSpPr>
          <p:spPr bwMode="auto">
            <a:xfrm flipH="1">
              <a:off x="8053967" y="2656671"/>
              <a:ext cx="346258" cy="1275918"/>
            </a:xfrm>
            <a:custGeom>
              <a:avLst/>
              <a:gdLst>
                <a:gd name="T0" fmla="*/ 0 w 339"/>
                <a:gd name="T1" fmla="*/ 2147483647 h 1251"/>
                <a:gd name="T2" fmla="*/ 0 w 339"/>
                <a:gd name="T3" fmla="*/ 2147483647 h 1251"/>
                <a:gd name="T4" fmla="*/ 2147483647 w 339"/>
                <a:gd name="T5" fmla="*/ 2147483647 h 1251"/>
                <a:gd name="T6" fmla="*/ 2147483647 w 339"/>
                <a:gd name="T7" fmla="*/ 0 h 1251"/>
                <a:gd name="T8" fmla="*/ 0 w 339"/>
                <a:gd name="T9" fmla="*/ 2147483647 h 1251"/>
                <a:gd name="T10" fmla="*/ 0 60000 65536"/>
                <a:gd name="T11" fmla="*/ 0 60000 65536"/>
                <a:gd name="T12" fmla="*/ 0 60000 65536"/>
                <a:gd name="T13" fmla="*/ 0 60000 65536"/>
                <a:gd name="T14" fmla="*/ 0 60000 65536"/>
                <a:gd name="T15" fmla="*/ 0 w 339"/>
                <a:gd name="T16" fmla="*/ 0 h 1251"/>
                <a:gd name="T17" fmla="*/ 339 w 339"/>
                <a:gd name="T18" fmla="*/ 1251 h 1251"/>
              </a:gdLst>
              <a:ahLst/>
              <a:cxnLst>
                <a:cxn ang="T10">
                  <a:pos x="T0" y="T1"/>
                </a:cxn>
                <a:cxn ang="T11">
                  <a:pos x="T2" y="T3"/>
                </a:cxn>
                <a:cxn ang="T12">
                  <a:pos x="T4" y="T5"/>
                </a:cxn>
                <a:cxn ang="T13">
                  <a:pos x="T6" y="T7"/>
                </a:cxn>
                <a:cxn ang="T14">
                  <a:pos x="T8" y="T9"/>
                </a:cxn>
              </a:cxnLst>
              <a:rect l="T15" t="T16" r="T17" b="T18"/>
              <a:pathLst>
                <a:path w="339" h="1251">
                  <a:moveTo>
                    <a:pt x="0" y="110"/>
                  </a:moveTo>
                  <a:lnTo>
                    <a:pt x="0" y="1080"/>
                  </a:lnTo>
                  <a:lnTo>
                    <a:pt x="339" y="1251"/>
                  </a:lnTo>
                  <a:lnTo>
                    <a:pt x="339" y="0"/>
                  </a:lnTo>
                  <a:lnTo>
                    <a:pt x="0" y="110"/>
                  </a:lnTo>
                  <a:close/>
                </a:path>
              </a:pathLst>
            </a:custGeom>
            <a:gradFill rotWithShape="1">
              <a:gsLst>
                <a:gs pos="0">
                  <a:srgbClr val="969696"/>
                </a:gs>
                <a:gs pos="100000">
                  <a:srgbClr val="5F5F5F"/>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a typeface="微软雅黑" panose="020B0503020204020204" pitchFamily="34" charset="-122"/>
              </a:endParaRPr>
            </a:p>
          </p:txBody>
        </p:sp>
      </p:grpSp>
      <p:sp>
        <p:nvSpPr>
          <p:cNvPr id="117" name="WordArt 38"/>
          <p:cNvSpPr>
            <a:spLocks noChangeArrowheads="1" noChangeShapeType="1" noTextEdit="1"/>
          </p:cNvSpPr>
          <p:nvPr/>
        </p:nvSpPr>
        <p:spPr bwMode="auto">
          <a:xfrm>
            <a:off x="7187586" y="2781545"/>
            <a:ext cx="136446" cy="189006"/>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r>
              <a:rPr lang="en-US" altLang="zh-CN" sz="3600" kern="10" dirty="0">
                <a:solidFill>
                  <a:srgbClr val="000000"/>
                </a:solidFill>
                <a:latin typeface="微软雅黑" panose="020B0503020204020204" pitchFamily="34" charset="-122"/>
                <a:ea typeface="微软雅黑" panose="020B0503020204020204" pitchFamily="34" charset="-122"/>
              </a:rPr>
              <a:t>6</a:t>
            </a:r>
            <a:endParaRPr lang="zh-CN" altLang="en-US" sz="3600" kern="10" dirty="0">
              <a:solidFill>
                <a:srgbClr val="000000"/>
              </a:solidFill>
              <a:latin typeface="微软雅黑" panose="020B0503020204020204" pitchFamily="34" charset="-122"/>
              <a:ea typeface="微软雅黑" panose="020B0503020204020204" pitchFamily="34" charset="-122"/>
            </a:endParaRPr>
          </a:p>
        </p:txBody>
      </p:sp>
      <p:grpSp>
        <p:nvGrpSpPr>
          <p:cNvPr id="118" name="组合 117"/>
          <p:cNvGrpSpPr/>
          <p:nvPr/>
        </p:nvGrpSpPr>
        <p:grpSpPr>
          <a:xfrm>
            <a:off x="323529" y="2157141"/>
            <a:ext cx="1574463" cy="939695"/>
            <a:chOff x="251520" y="2656671"/>
            <a:chExt cx="1930608" cy="1280282"/>
          </a:xfrm>
        </p:grpSpPr>
        <p:sp>
          <p:nvSpPr>
            <p:cNvPr id="119" name="Freeform 3"/>
            <p:cNvSpPr/>
            <p:nvPr/>
          </p:nvSpPr>
          <p:spPr bwMode="auto">
            <a:xfrm>
              <a:off x="251520" y="3603789"/>
              <a:ext cx="902017" cy="333164"/>
            </a:xfrm>
            <a:custGeom>
              <a:avLst/>
              <a:gdLst/>
              <a:ahLst/>
              <a:cxnLst>
                <a:cxn ang="0">
                  <a:pos x="2331" y="688"/>
                </a:cxn>
                <a:cxn ang="0">
                  <a:pos x="104" y="138"/>
                </a:cxn>
                <a:cxn ang="0">
                  <a:pos x="2086" y="0"/>
                </a:cxn>
                <a:cxn ang="0">
                  <a:pos x="2331" y="688"/>
                </a:cxn>
              </a:cxnLst>
              <a:rect l="0" t="0" r="r" b="b"/>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rgbClr val="C0504D">
                    <a:alpha val="0"/>
                  </a:srgbClr>
                </a:gs>
                <a:gs pos="100000">
                  <a:srgbClr val="C0504D">
                    <a:gamma/>
                    <a:shade val="54510"/>
                    <a:invGamma/>
                    <a:alpha val="50000"/>
                  </a:srgbClr>
                </a:gs>
              </a:gsLst>
              <a:lin ang="0" scaled="1"/>
            </a:gradFill>
            <a:ln w="9525">
              <a:noFill/>
              <a:round/>
            </a:ln>
          </p:spPr>
          <p:txBody>
            <a:bodyPr/>
            <a:lstStyle/>
            <a:p>
              <a:pPr>
                <a:defRPr/>
              </a:pPr>
              <a:endParaRPr lang="zh-CN" altLang="en-US" kern="0">
                <a:solidFill>
                  <a:prstClr val="black"/>
                </a:solidFill>
                <a:latin typeface="微软雅黑" panose="020B0503020204020204" pitchFamily="34" charset="-122"/>
                <a:ea typeface="微软雅黑" panose="020B0503020204020204" pitchFamily="34" charset="-122"/>
              </a:endParaRPr>
            </a:p>
          </p:txBody>
        </p:sp>
        <p:sp>
          <p:nvSpPr>
            <p:cNvPr id="120" name="Freeform 8"/>
            <p:cNvSpPr/>
            <p:nvPr/>
          </p:nvSpPr>
          <p:spPr bwMode="auto">
            <a:xfrm>
              <a:off x="1156447" y="2656671"/>
              <a:ext cx="1025681" cy="1275918"/>
            </a:xfrm>
            <a:custGeom>
              <a:avLst/>
              <a:gdLst>
                <a:gd name="T0" fmla="*/ 0 w 1006"/>
                <a:gd name="T1" fmla="*/ 0 h 1251"/>
                <a:gd name="T2" fmla="*/ 0 w 1006"/>
                <a:gd name="T3" fmla="*/ 2147483647 h 1251"/>
                <a:gd name="T4" fmla="*/ 2147483647 w 1006"/>
                <a:gd name="T5" fmla="*/ 2147483647 h 1251"/>
                <a:gd name="T6" fmla="*/ 2147483647 w 1006"/>
                <a:gd name="T7" fmla="*/ 2147483647 h 1251"/>
                <a:gd name="T8" fmla="*/ 0 w 1006"/>
                <a:gd name="T9" fmla="*/ 0 h 1251"/>
                <a:gd name="T10" fmla="*/ 0 60000 65536"/>
                <a:gd name="T11" fmla="*/ 0 60000 65536"/>
                <a:gd name="T12" fmla="*/ 0 60000 65536"/>
                <a:gd name="T13" fmla="*/ 0 60000 65536"/>
                <a:gd name="T14" fmla="*/ 0 60000 65536"/>
                <a:gd name="T15" fmla="*/ 0 w 1006"/>
                <a:gd name="T16" fmla="*/ 0 h 1251"/>
                <a:gd name="T17" fmla="*/ 1006 w 1006"/>
                <a:gd name="T18" fmla="*/ 1251 h 1251"/>
              </a:gdLst>
              <a:ahLst/>
              <a:cxnLst>
                <a:cxn ang="T10">
                  <a:pos x="T0" y="T1"/>
                </a:cxn>
                <a:cxn ang="T11">
                  <a:pos x="T2" y="T3"/>
                </a:cxn>
                <a:cxn ang="T12">
                  <a:pos x="T4" y="T5"/>
                </a:cxn>
                <a:cxn ang="T13">
                  <a:pos x="T6" y="T7"/>
                </a:cxn>
                <a:cxn ang="T14">
                  <a:pos x="T8" y="T9"/>
                </a:cxn>
              </a:cxnLst>
              <a:rect l="T15" t="T16" r="T17" b="T18"/>
              <a:pathLst>
                <a:path w="1006" h="1251">
                  <a:moveTo>
                    <a:pt x="0" y="0"/>
                  </a:moveTo>
                  <a:lnTo>
                    <a:pt x="0" y="1251"/>
                  </a:lnTo>
                  <a:lnTo>
                    <a:pt x="1006" y="1154"/>
                  </a:lnTo>
                  <a:lnTo>
                    <a:pt x="1006" y="81"/>
                  </a:lnTo>
                  <a:lnTo>
                    <a:pt x="0" y="0"/>
                  </a:lnTo>
                  <a:close/>
                </a:path>
              </a:pathLst>
            </a:cu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2700000" scaled="1"/>
              <a:tileRect/>
            </a:gradFill>
            <a:ln>
              <a:noFill/>
            </a:ln>
          </p:spPr>
          <p:txBody>
            <a:bodyPr wrap="none" anchor="ctr"/>
            <a:lstStyle/>
            <a:p>
              <a:endParaRPr lang="zh-CN" altLang="en-US">
                <a:solidFill>
                  <a:prstClr val="black"/>
                </a:solidFill>
                <a:ea typeface="微软雅黑" panose="020B0503020204020204" pitchFamily="34" charset="-122"/>
              </a:endParaRPr>
            </a:p>
          </p:txBody>
        </p:sp>
        <p:sp>
          <p:nvSpPr>
            <p:cNvPr id="121" name="Freeform 9"/>
            <p:cNvSpPr/>
            <p:nvPr/>
          </p:nvSpPr>
          <p:spPr bwMode="auto">
            <a:xfrm>
              <a:off x="810189" y="2656671"/>
              <a:ext cx="346258" cy="1275918"/>
            </a:xfrm>
            <a:custGeom>
              <a:avLst/>
              <a:gdLst>
                <a:gd name="T0" fmla="*/ 0 w 339"/>
                <a:gd name="T1" fmla="*/ 2147483647 h 1251"/>
                <a:gd name="T2" fmla="*/ 0 w 339"/>
                <a:gd name="T3" fmla="*/ 2147483647 h 1251"/>
                <a:gd name="T4" fmla="*/ 2147483647 w 339"/>
                <a:gd name="T5" fmla="*/ 2147483647 h 1251"/>
                <a:gd name="T6" fmla="*/ 2147483647 w 339"/>
                <a:gd name="T7" fmla="*/ 0 h 1251"/>
                <a:gd name="T8" fmla="*/ 0 w 339"/>
                <a:gd name="T9" fmla="*/ 2147483647 h 1251"/>
                <a:gd name="T10" fmla="*/ 0 60000 65536"/>
                <a:gd name="T11" fmla="*/ 0 60000 65536"/>
                <a:gd name="T12" fmla="*/ 0 60000 65536"/>
                <a:gd name="T13" fmla="*/ 0 60000 65536"/>
                <a:gd name="T14" fmla="*/ 0 60000 65536"/>
                <a:gd name="T15" fmla="*/ 0 w 339"/>
                <a:gd name="T16" fmla="*/ 0 h 1251"/>
                <a:gd name="T17" fmla="*/ 339 w 339"/>
                <a:gd name="T18" fmla="*/ 1251 h 1251"/>
              </a:gdLst>
              <a:ahLst/>
              <a:cxnLst>
                <a:cxn ang="T10">
                  <a:pos x="T0" y="T1"/>
                </a:cxn>
                <a:cxn ang="T11">
                  <a:pos x="T2" y="T3"/>
                </a:cxn>
                <a:cxn ang="T12">
                  <a:pos x="T4" y="T5"/>
                </a:cxn>
                <a:cxn ang="T13">
                  <a:pos x="T6" y="T7"/>
                </a:cxn>
                <a:cxn ang="T14">
                  <a:pos x="T8" y="T9"/>
                </a:cxn>
              </a:cxnLst>
              <a:rect l="T15" t="T16" r="T17" b="T18"/>
              <a:pathLst>
                <a:path w="339" h="1251">
                  <a:moveTo>
                    <a:pt x="0" y="110"/>
                  </a:moveTo>
                  <a:lnTo>
                    <a:pt x="0" y="1080"/>
                  </a:lnTo>
                  <a:lnTo>
                    <a:pt x="339" y="1251"/>
                  </a:lnTo>
                  <a:lnTo>
                    <a:pt x="339" y="0"/>
                  </a:lnTo>
                  <a:lnTo>
                    <a:pt x="0" y="110"/>
                  </a:lnTo>
                  <a:close/>
                </a:path>
              </a:pathLst>
            </a:cu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16200000" scaled="1"/>
              <a:tileRect/>
            </a:gradFill>
            <a:ln>
              <a:noFill/>
            </a:ln>
          </p:spPr>
          <p:txBody>
            <a:bodyPr wrap="none" anchor="ctr"/>
            <a:lstStyle/>
            <a:p>
              <a:endParaRPr lang="zh-CN" altLang="en-US">
                <a:solidFill>
                  <a:prstClr val="black"/>
                </a:solidFill>
                <a:ea typeface="微软雅黑" panose="020B0503020204020204" pitchFamily="34" charset="-122"/>
              </a:endParaRPr>
            </a:p>
          </p:txBody>
        </p:sp>
      </p:grpSp>
      <p:sp>
        <p:nvSpPr>
          <p:cNvPr id="122" name="WordArt 33"/>
          <p:cNvSpPr>
            <a:spLocks noChangeArrowheads="1" noChangeShapeType="1" noTextEdit="1"/>
          </p:cNvSpPr>
          <p:nvPr/>
        </p:nvSpPr>
        <p:spPr bwMode="auto">
          <a:xfrm>
            <a:off x="1350664" y="2795948"/>
            <a:ext cx="103225" cy="189008"/>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r>
              <a:rPr lang="en-US" altLang="zh-CN" sz="3600" kern="10" dirty="0">
                <a:solidFill>
                  <a:srgbClr val="000000"/>
                </a:solidFill>
                <a:latin typeface="微软雅黑" panose="020B0503020204020204" pitchFamily="34" charset="-122"/>
                <a:ea typeface="微软雅黑" panose="020B0503020204020204" pitchFamily="34" charset="-122"/>
              </a:rPr>
              <a:t>1</a:t>
            </a:r>
            <a:endParaRPr lang="zh-CN" altLang="en-US" sz="3600" kern="10" dirty="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00" advClick="0" advTm="6000">
        <p14:flip dir="r"/>
      </p:transition>
    </mc:Choice>
    <mc:Fallback xmlns="">
      <p:transition spd="slow" advClick="0" advTm="6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heel(4)">
                                      <p:cBhvr>
                                        <p:cTn id="7" dur="1000"/>
                                        <p:tgtEl>
                                          <p:spTgt spid="42"/>
                                        </p:tgtEl>
                                      </p:cBhvr>
                                    </p:animEffect>
                                  </p:childTnLst>
                                </p:cTn>
                              </p:par>
                              <p:par>
                                <p:cTn id="8" presetID="37" presetClass="entr" presetSubtype="0" fill="hold" nodeType="withEffect">
                                  <p:stCondLst>
                                    <p:cond delay="0"/>
                                  </p:stCondLst>
                                  <p:childTnLst>
                                    <p:set>
                                      <p:cBhvr>
                                        <p:cTn id="9" dur="1" fill="hold">
                                          <p:stCondLst>
                                            <p:cond delay="0"/>
                                          </p:stCondLst>
                                        </p:cTn>
                                        <p:tgtEl>
                                          <p:spTgt spid="118"/>
                                        </p:tgtEl>
                                        <p:attrNameLst>
                                          <p:attrName>style.visibility</p:attrName>
                                        </p:attrNameLst>
                                      </p:cBhvr>
                                      <p:to>
                                        <p:strVal val="visible"/>
                                      </p:to>
                                    </p:set>
                                    <p:animEffect transition="in" filter="fade">
                                      <p:cBhvr>
                                        <p:cTn id="10" dur="1000"/>
                                        <p:tgtEl>
                                          <p:spTgt spid="118"/>
                                        </p:tgtEl>
                                      </p:cBhvr>
                                    </p:animEffect>
                                    <p:anim calcmode="lin" valueType="num">
                                      <p:cBhvr>
                                        <p:cTn id="11" dur="1000" fill="hold"/>
                                        <p:tgtEl>
                                          <p:spTgt spid="118"/>
                                        </p:tgtEl>
                                        <p:attrNameLst>
                                          <p:attrName>ppt_x</p:attrName>
                                        </p:attrNameLst>
                                      </p:cBhvr>
                                      <p:tavLst>
                                        <p:tav tm="0">
                                          <p:val>
                                            <p:strVal val="#ppt_x"/>
                                          </p:val>
                                        </p:tav>
                                        <p:tav tm="100000">
                                          <p:val>
                                            <p:strVal val="#ppt_x"/>
                                          </p:val>
                                        </p:tav>
                                      </p:tavLst>
                                    </p:anim>
                                    <p:anim calcmode="lin" valueType="num">
                                      <p:cBhvr>
                                        <p:cTn id="12" dur="900" decel="100000" fill="hold"/>
                                        <p:tgtEl>
                                          <p:spTgt spid="118"/>
                                        </p:tgtEl>
                                        <p:attrNameLst>
                                          <p:attrName>ppt_y</p:attrName>
                                        </p:attrNameLst>
                                      </p:cBhvr>
                                      <p:tavLst>
                                        <p:tav tm="0">
                                          <p:val>
                                            <p:strVal val="#ppt_y+1"/>
                                          </p:val>
                                        </p:tav>
                                        <p:tav tm="100000">
                                          <p:val>
                                            <p:strVal val="#ppt_y-.03"/>
                                          </p:val>
                                        </p:tav>
                                      </p:tavLst>
                                    </p:anim>
                                    <p:anim calcmode="lin" valueType="num">
                                      <p:cBhvr>
                                        <p:cTn id="13"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4" presetID="37" presetClass="entr" presetSubtype="0" fill="hold" nodeType="withEffect">
                                  <p:stCondLst>
                                    <p:cond delay="250"/>
                                  </p:stCondLst>
                                  <p:childTnLst>
                                    <p:set>
                                      <p:cBhvr>
                                        <p:cTn id="15" dur="1" fill="hold">
                                          <p:stCondLst>
                                            <p:cond delay="0"/>
                                          </p:stCondLst>
                                        </p:cTn>
                                        <p:tgtEl>
                                          <p:spTgt spid="46"/>
                                        </p:tgtEl>
                                        <p:attrNameLst>
                                          <p:attrName>style.visibility</p:attrName>
                                        </p:attrNameLst>
                                      </p:cBhvr>
                                      <p:to>
                                        <p:strVal val="visible"/>
                                      </p:to>
                                    </p:set>
                                    <p:animEffect transition="in" filter="fade">
                                      <p:cBhvr>
                                        <p:cTn id="16" dur="1000"/>
                                        <p:tgtEl>
                                          <p:spTgt spid="46"/>
                                        </p:tgtEl>
                                      </p:cBhvr>
                                    </p:animEffect>
                                    <p:anim calcmode="lin" valueType="num">
                                      <p:cBhvr>
                                        <p:cTn id="17" dur="1000" fill="hold"/>
                                        <p:tgtEl>
                                          <p:spTgt spid="46"/>
                                        </p:tgtEl>
                                        <p:attrNameLst>
                                          <p:attrName>ppt_x</p:attrName>
                                        </p:attrNameLst>
                                      </p:cBhvr>
                                      <p:tavLst>
                                        <p:tav tm="0">
                                          <p:val>
                                            <p:strVal val="#ppt_x"/>
                                          </p:val>
                                        </p:tav>
                                        <p:tav tm="100000">
                                          <p:val>
                                            <p:strVal val="#ppt_x"/>
                                          </p:val>
                                        </p:tav>
                                      </p:tavLst>
                                    </p:anim>
                                    <p:anim calcmode="lin" valueType="num">
                                      <p:cBhvr>
                                        <p:cTn id="18" dur="900" decel="100000" fill="hold"/>
                                        <p:tgtEl>
                                          <p:spTgt spid="46"/>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0" presetID="37" presetClass="entr" presetSubtype="0" fill="hold" nodeType="withEffect">
                                  <p:stCondLst>
                                    <p:cond delay="500"/>
                                  </p:stCondLst>
                                  <p:childTnLst>
                                    <p:set>
                                      <p:cBhvr>
                                        <p:cTn id="21" dur="1" fill="hold">
                                          <p:stCondLst>
                                            <p:cond delay="0"/>
                                          </p:stCondLst>
                                        </p:cTn>
                                        <p:tgtEl>
                                          <p:spTgt spid="41"/>
                                        </p:tgtEl>
                                        <p:attrNameLst>
                                          <p:attrName>style.visibility</p:attrName>
                                        </p:attrNameLst>
                                      </p:cBhvr>
                                      <p:to>
                                        <p:strVal val="visible"/>
                                      </p:to>
                                    </p:set>
                                    <p:animEffect transition="in" filter="fade">
                                      <p:cBhvr>
                                        <p:cTn id="22" dur="1000"/>
                                        <p:tgtEl>
                                          <p:spTgt spid="41"/>
                                        </p:tgtEl>
                                      </p:cBhvr>
                                    </p:animEffect>
                                    <p:anim calcmode="lin" valueType="num">
                                      <p:cBhvr>
                                        <p:cTn id="23" dur="1000" fill="hold"/>
                                        <p:tgtEl>
                                          <p:spTgt spid="41"/>
                                        </p:tgtEl>
                                        <p:attrNameLst>
                                          <p:attrName>ppt_x</p:attrName>
                                        </p:attrNameLst>
                                      </p:cBhvr>
                                      <p:tavLst>
                                        <p:tav tm="0">
                                          <p:val>
                                            <p:strVal val="#ppt_x"/>
                                          </p:val>
                                        </p:tav>
                                        <p:tav tm="100000">
                                          <p:val>
                                            <p:strVal val="#ppt_x"/>
                                          </p:val>
                                        </p:tav>
                                      </p:tavLst>
                                    </p:anim>
                                    <p:anim calcmode="lin" valueType="num">
                                      <p:cBhvr>
                                        <p:cTn id="24" dur="900" decel="100000" fill="hold"/>
                                        <p:tgtEl>
                                          <p:spTgt spid="41"/>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41"/>
                                        </p:tgtEl>
                                        <p:attrNameLst>
                                          <p:attrName>ppt_y</p:attrName>
                                        </p:attrNameLst>
                                      </p:cBhvr>
                                      <p:tavLst>
                                        <p:tav tm="0">
                                          <p:val>
                                            <p:strVal val="#ppt_y-.03"/>
                                          </p:val>
                                        </p:tav>
                                        <p:tav tm="100000">
                                          <p:val>
                                            <p:strVal val="#ppt_y"/>
                                          </p:val>
                                        </p:tav>
                                      </p:tavLst>
                                    </p:anim>
                                  </p:childTnLst>
                                </p:cTn>
                              </p:par>
                              <p:par>
                                <p:cTn id="26" presetID="37" presetClass="entr" presetSubtype="0" fill="hold" nodeType="withEffect">
                                  <p:stCondLst>
                                    <p:cond delay="750"/>
                                  </p:stCondLst>
                                  <p:childTnLst>
                                    <p:set>
                                      <p:cBhvr>
                                        <p:cTn id="27" dur="1" fill="hold">
                                          <p:stCondLst>
                                            <p:cond delay="0"/>
                                          </p:stCondLst>
                                        </p:cTn>
                                        <p:tgtEl>
                                          <p:spTgt spid="50"/>
                                        </p:tgtEl>
                                        <p:attrNameLst>
                                          <p:attrName>style.visibility</p:attrName>
                                        </p:attrNameLst>
                                      </p:cBhvr>
                                      <p:to>
                                        <p:strVal val="visible"/>
                                      </p:to>
                                    </p:set>
                                    <p:animEffect transition="in" filter="fade">
                                      <p:cBhvr>
                                        <p:cTn id="28" dur="1000"/>
                                        <p:tgtEl>
                                          <p:spTgt spid="50"/>
                                        </p:tgtEl>
                                      </p:cBhvr>
                                    </p:animEffect>
                                    <p:anim calcmode="lin" valueType="num">
                                      <p:cBhvr>
                                        <p:cTn id="29" dur="1000" fill="hold"/>
                                        <p:tgtEl>
                                          <p:spTgt spid="50"/>
                                        </p:tgtEl>
                                        <p:attrNameLst>
                                          <p:attrName>ppt_x</p:attrName>
                                        </p:attrNameLst>
                                      </p:cBhvr>
                                      <p:tavLst>
                                        <p:tav tm="0">
                                          <p:val>
                                            <p:strVal val="#ppt_x"/>
                                          </p:val>
                                        </p:tav>
                                        <p:tav tm="100000">
                                          <p:val>
                                            <p:strVal val="#ppt_x"/>
                                          </p:val>
                                        </p:tav>
                                      </p:tavLst>
                                    </p:anim>
                                    <p:anim calcmode="lin" valueType="num">
                                      <p:cBhvr>
                                        <p:cTn id="30" dur="900" decel="100000" fill="hold"/>
                                        <p:tgtEl>
                                          <p:spTgt spid="5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32" presetID="37" presetClass="entr" presetSubtype="0" fill="hold" nodeType="withEffect">
                                  <p:stCondLst>
                                    <p:cond delay="1000"/>
                                  </p:stCondLst>
                                  <p:childTnLst>
                                    <p:set>
                                      <p:cBhvr>
                                        <p:cTn id="33" dur="1" fill="hold">
                                          <p:stCondLst>
                                            <p:cond delay="0"/>
                                          </p:stCondLst>
                                        </p:cTn>
                                        <p:tgtEl>
                                          <p:spTgt spid="54"/>
                                        </p:tgtEl>
                                        <p:attrNameLst>
                                          <p:attrName>style.visibility</p:attrName>
                                        </p:attrNameLst>
                                      </p:cBhvr>
                                      <p:to>
                                        <p:strVal val="visible"/>
                                      </p:to>
                                    </p:set>
                                    <p:animEffect transition="in" filter="fade">
                                      <p:cBhvr>
                                        <p:cTn id="34" dur="1000"/>
                                        <p:tgtEl>
                                          <p:spTgt spid="54"/>
                                        </p:tgtEl>
                                      </p:cBhvr>
                                    </p:animEffect>
                                    <p:anim calcmode="lin" valueType="num">
                                      <p:cBhvr>
                                        <p:cTn id="35" dur="1000" fill="hold"/>
                                        <p:tgtEl>
                                          <p:spTgt spid="54"/>
                                        </p:tgtEl>
                                        <p:attrNameLst>
                                          <p:attrName>ppt_x</p:attrName>
                                        </p:attrNameLst>
                                      </p:cBhvr>
                                      <p:tavLst>
                                        <p:tav tm="0">
                                          <p:val>
                                            <p:strVal val="#ppt_x"/>
                                          </p:val>
                                        </p:tav>
                                        <p:tav tm="100000">
                                          <p:val>
                                            <p:strVal val="#ppt_x"/>
                                          </p:val>
                                        </p:tav>
                                      </p:tavLst>
                                    </p:anim>
                                    <p:anim calcmode="lin" valueType="num">
                                      <p:cBhvr>
                                        <p:cTn id="36" dur="900" decel="100000" fill="hold"/>
                                        <p:tgtEl>
                                          <p:spTgt spid="54"/>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par>
                                <p:cTn id="38" presetID="37" presetClass="entr" presetSubtype="0" fill="hold" nodeType="withEffect">
                                  <p:stCondLst>
                                    <p:cond delay="1250"/>
                                  </p:stCondLst>
                                  <p:childTnLst>
                                    <p:set>
                                      <p:cBhvr>
                                        <p:cTn id="39" dur="1" fill="hold">
                                          <p:stCondLst>
                                            <p:cond delay="0"/>
                                          </p:stCondLst>
                                        </p:cTn>
                                        <p:tgtEl>
                                          <p:spTgt spid="113"/>
                                        </p:tgtEl>
                                        <p:attrNameLst>
                                          <p:attrName>style.visibility</p:attrName>
                                        </p:attrNameLst>
                                      </p:cBhvr>
                                      <p:to>
                                        <p:strVal val="visible"/>
                                      </p:to>
                                    </p:set>
                                    <p:animEffect transition="in" filter="fade">
                                      <p:cBhvr>
                                        <p:cTn id="40" dur="1000"/>
                                        <p:tgtEl>
                                          <p:spTgt spid="113"/>
                                        </p:tgtEl>
                                      </p:cBhvr>
                                    </p:animEffect>
                                    <p:anim calcmode="lin" valueType="num">
                                      <p:cBhvr>
                                        <p:cTn id="41" dur="1000" fill="hold"/>
                                        <p:tgtEl>
                                          <p:spTgt spid="113"/>
                                        </p:tgtEl>
                                        <p:attrNameLst>
                                          <p:attrName>ppt_x</p:attrName>
                                        </p:attrNameLst>
                                      </p:cBhvr>
                                      <p:tavLst>
                                        <p:tav tm="0">
                                          <p:val>
                                            <p:strVal val="#ppt_x"/>
                                          </p:val>
                                        </p:tav>
                                        <p:tav tm="100000">
                                          <p:val>
                                            <p:strVal val="#ppt_x"/>
                                          </p:val>
                                        </p:tav>
                                      </p:tavLst>
                                    </p:anim>
                                    <p:anim calcmode="lin" valueType="num">
                                      <p:cBhvr>
                                        <p:cTn id="42" dur="900" decel="100000" fill="hold"/>
                                        <p:tgtEl>
                                          <p:spTgt spid="113"/>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childTnLst>
                          </p:cTn>
                        </p:par>
                        <p:par>
                          <p:cTn id="44" fill="hold">
                            <p:stCondLst>
                              <p:cond delay="1000"/>
                            </p:stCondLst>
                            <p:childTnLst>
                              <p:par>
                                <p:cTn id="45" presetID="10" presetClass="entr" presetSubtype="0" fill="hold" grpId="0" nodeType="afterEffect">
                                  <p:stCondLst>
                                    <p:cond delay="0"/>
                                  </p:stCondLst>
                                  <p:childTnLst>
                                    <p:set>
                                      <p:cBhvr>
                                        <p:cTn id="46" dur="1" fill="hold">
                                          <p:stCondLst>
                                            <p:cond delay="0"/>
                                          </p:stCondLst>
                                        </p:cTn>
                                        <p:tgtEl>
                                          <p:spTgt spid="117"/>
                                        </p:tgtEl>
                                        <p:attrNameLst>
                                          <p:attrName>style.visibility</p:attrName>
                                        </p:attrNameLst>
                                      </p:cBhvr>
                                      <p:to>
                                        <p:strVal val="visible"/>
                                      </p:to>
                                    </p:set>
                                    <p:animEffect transition="in" filter="fade">
                                      <p:cBhvr>
                                        <p:cTn id="47" dur="500"/>
                                        <p:tgtEl>
                                          <p:spTgt spid="117"/>
                                        </p:tgtEl>
                                      </p:cBhvr>
                                    </p:animEffect>
                                  </p:childTnLst>
                                </p:cTn>
                              </p:par>
                              <p:par>
                                <p:cTn id="48" presetID="10" presetClass="entr" presetSubtype="0" fill="hold" grpId="0" nodeType="withEffect">
                                  <p:stCondLst>
                                    <p:cond delay="250"/>
                                  </p:stCondLst>
                                  <p:childTnLst>
                                    <p:set>
                                      <p:cBhvr>
                                        <p:cTn id="49" dur="1" fill="hold">
                                          <p:stCondLst>
                                            <p:cond delay="0"/>
                                          </p:stCondLst>
                                        </p:cTn>
                                        <p:tgtEl>
                                          <p:spTgt spid="111"/>
                                        </p:tgtEl>
                                        <p:attrNameLst>
                                          <p:attrName>style.visibility</p:attrName>
                                        </p:attrNameLst>
                                      </p:cBhvr>
                                      <p:to>
                                        <p:strVal val="visible"/>
                                      </p:to>
                                    </p:set>
                                    <p:animEffect transition="in" filter="fade">
                                      <p:cBhvr>
                                        <p:cTn id="50" dur="500"/>
                                        <p:tgtEl>
                                          <p:spTgt spid="111"/>
                                        </p:tgtEl>
                                      </p:cBhvr>
                                    </p:animEffect>
                                  </p:childTnLst>
                                </p:cTn>
                              </p:par>
                              <p:par>
                                <p:cTn id="51" presetID="10" presetClass="entr" presetSubtype="0" fill="hold" grpId="0" nodeType="withEffect">
                                  <p:stCondLst>
                                    <p:cond delay="500"/>
                                  </p:stCondLst>
                                  <p:childTnLst>
                                    <p:set>
                                      <p:cBhvr>
                                        <p:cTn id="52" dur="1" fill="hold">
                                          <p:stCondLst>
                                            <p:cond delay="0"/>
                                          </p:stCondLst>
                                        </p:cTn>
                                        <p:tgtEl>
                                          <p:spTgt spid="110"/>
                                        </p:tgtEl>
                                        <p:attrNameLst>
                                          <p:attrName>style.visibility</p:attrName>
                                        </p:attrNameLst>
                                      </p:cBhvr>
                                      <p:to>
                                        <p:strVal val="visible"/>
                                      </p:to>
                                    </p:set>
                                    <p:animEffect transition="in" filter="fade">
                                      <p:cBhvr>
                                        <p:cTn id="53" dur="500"/>
                                        <p:tgtEl>
                                          <p:spTgt spid="110"/>
                                        </p:tgtEl>
                                      </p:cBhvr>
                                    </p:animEffect>
                                  </p:childTnLst>
                                </p:cTn>
                              </p:par>
                              <p:par>
                                <p:cTn id="54" presetID="10" presetClass="entr" presetSubtype="0" fill="hold" grpId="0" nodeType="withEffect">
                                  <p:stCondLst>
                                    <p:cond delay="75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500"/>
                                        <p:tgtEl>
                                          <p:spTgt spid="109"/>
                                        </p:tgtEl>
                                      </p:cBhvr>
                                    </p:animEffect>
                                  </p:childTnLst>
                                </p:cTn>
                              </p:par>
                              <p:par>
                                <p:cTn id="57" presetID="10" presetClass="entr" presetSubtype="0" fill="hold" grpId="0" nodeType="withEffect">
                                  <p:stCondLst>
                                    <p:cond delay="100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500"/>
                                        <p:tgtEl>
                                          <p:spTgt spid="108"/>
                                        </p:tgtEl>
                                      </p:cBhvr>
                                    </p:animEffect>
                                  </p:childTnLst>
                                </p:cTn>
                              </p:par>
                              <p:par>
                                <p:cTn id="60" presetID="10" presetClass="entr" presetSubtype="0" fill="hold" grpId="0" nodeType="withEffect">
                                  <p:stCondLst>
                                    <p:cond delay="1250"/>
                                  </p:stCondLst>
                                  <p:childTnLst>
                                    <p:set>
                                      <p:cBhvr>
                                        <p:cTn id="61" dur="1" fill="hold">
                                          <p:stCondLst>
                                            <p:cond delay="0"/>
                                          </p:stCondLst>
                                        </p:cTn>
                                        <p:tgtEl>
                                          <p:spTgt spid="122"/>
                                        </p:tgtEl>
                                        <p:attrNameLst>
                                          <p:attrName>style.visibility</p:attrName>
                                        </p:attrNameLst>
                                      </p:cBhvr>
                                      <p:to>
                                        <p:strVal val="visible"/>
                                      </p:to>
                                    </p:set>
                                    <p:animEffect transition="in" filter="fade">
                                      <p:cBhvr>
                                        <p:cTn id="62" dur="500"/>
                                        <p:tgtEl>
                                          <p:spTgt spid="122"/>
                                        </p:tgtEl>
                                      </p:cBhvr>
                                    </p:animEffect>
                                  </p:childTnLst>
                                </p:cTn>
                              </p:par>
                            </p:childTnLst>
                          </p:cTn>
                        </p:par>
                        <p:par>
                          <p:cTn id="63" fill="hold">
                            <p:stCondLst>
                              <p:cond delay="1500"/>
                            </p:stCondLst>
                            <p:childTnLst>
                              <p:par>
                                <p:cTn id="64" presetID="2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wipe(down)">
                                      <p:cBhvr>
                                        <p:cTn id="66" dur="500"/>
                                        <p:tgtEl>
                                          <p:spTgt spid="59"/>
                                        </p:tgtEl>
                                      </p:cBhvr>
                                    </p:animEffect>
                                  </p:childTnLst>
                                </p:cTn>
                              </p:par>
                              <p:par>
                                <p:cTn id="67" presetID="22" presetClass="entr" presetSubtype="4" fill="hold" grpId="0" nodeType="withEffect">
                                  <p:stCondLst>
                                    <p:cond delay="0"/>
                                  </p:stCondLst>
                                  <p:childTnLst>
                                    <p:set>
                                      <p:cBhvr>
                                        <p:cTn id="68" dur="1" fill="hold">
                                          <p:stCondLst>
                                            <p:cond delay="0"/>
                                          </p:stCondLst>
                                        </p:cTn>
                                        <p:tgtEl>
                                          <p:spTgt spid="61"/>
                                        </p:tgtEl>
                                        <p:attrNameLst>
                                          <p:attrName>style.visibility</p:attrName>
                                        </p:attrNameLst>
                                      </p:cBhvr>
                                      <p:to>
                                        <p:strVal val="visible"/>
                                      </p:to>
                                    </p:set>
                                    <p:animEffect transition="in" filter="wipe(down)">
                                      <p:cBhvr>
                                        <p:cTn id="69" dur="500"/>
                                        <p:tgtEl>
                                          <p:spTgt spid="61"/>
                                        </p:tgtEl>
                                      </p:cBhvr>
                                    </p:animEffect>
                                  </p:childTnLst>
                                </p:cTn>
                              </p:par>
                              <p:par>
                                <p:cTn id="70" presetID="22" presetClass="entr" presetSubtype="4" fill="hold" grpId="0" nodeType="withEffect">
                                  <p:stCondLst>
                                    <p:cond delay="0"/>
                                  </p:stCondLst>
                                  <p:childTnLst>
                                    <p:set>
                                      <p:cBhvr>
                                        <p:cTn id="71" dur="1" fill="hold">
                                          <p:stCondLst>
                                            <p:cond delay="0"/>
                                          </p:stCondLst>
                                        </p:cTn>
                                        <p:tgtEl>
                                          <p:spTgt spid="63"/>
                                        </p:tgtEl>
                                        <p:attrNameLst>
                                          <p:attrName>style.visibility</p:attrName>
                                        </p:attrNameLst>
                                      </p:cBhvr>
                                      <p:to>
                                        <p:strVal val="visible"/>
                                      </p:to>
                                    </p:set>
                                    <p:animEffect transition="in" filter="wipe(down)">
                                      <p:cBhvr>
                                        <p:cTn id="72" dur="500"/>
                                        <p:tgtEl>
                                          <p:spTgt spid="63"/>
                                        </p:tgtEl>
                                      </p:cBhvr>
                                    </p:animEffect>
                                  </p:childTnLst>
                                </p:cTn>
                              </p:par>
                            </p:childTnLst>
                          </p:cTn>
                        </p:par>
                        <p:par>
                          <p:cTn id="73" fill="hold">
                            <p:stCondLst>
                              <p:cond delay="2000"/>
                            </p:stCondLst>
                            <p:childTnLst>
                              <p:par>
                                <p:cTn id="74" presetID="22" presetClass="entr" presetSubtype="1"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wipe(up)">
                                      <p:cBhvr>
                                        <p:cTn id="76" dur="500"/>
                                        <p:tgtEl>
                                          <p:spTgt spid="65"/>
                                        </p:tgtEl>
                                      </p:cBhvr>
                                    </p:animEffect>
                                  </p:childTnLst>
                                </p:cTn>
                              </p:par>
                              <p:par>
                                <p:cTn id="77" presetID="22" presetClass="entr" presetSubtype="1" fill="hold" grpId="0" nodeType="with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par>
                                <p:cTn id="80" presetID="22" presetClass="entr" presetSubtype="1" fill="hold" grpId="0" nodeType="withEffect">
                                  <p:stCondLst>
                                    <p:cond delay="0"/>
                                  </p:stCondLst>
                                  <p:childTnLst>
                                    <p:set>
                                      <p:cBhvr>
                                        <p:cTn id="81" dur="1" fill="hold">
                                          <p:stCondLst>
                                            <p:cond delay="0"/>
                                          </p:stCondLst>
                                        </p:cTn>
                                        <p:tgtEl>
                                          <p:spTgt spid="107"/>
                                        </p:tgtEl>
                                        <p:attrNameLst>
                                          <p:attrName>style.visibility</p:attrName>
                                        </p:attrNameLst>
                                      </p:cBhvr>
                                      <p:to>
                                        <p:strVal val="visible"/>
                                      </p:to>
                                    </p:set>
                                    <p:animEffect transition="in" filter="wipe(up)">
                                      <p:cBhvr>
                                        <p:cTn id="82" dur="500"/>
                                        <p:tgtEl>
                                          <p:spTgt spid="107"/>
                                        </p:tgtEl>
                                      </p:cBhvr>
                                    </p:animEffect>
                                  </p:childTnLst>
                                </p:cTn>
                              </p:par>
                            </p:childTnLst>
                          </p:cTn>
                        </p:par>
                        <p:par>
                          <p:cTn id="83" fill="hold">
                            <p:stCondLst>
                              <p:cond delay="2500"/>
                            </p:stCondLst>
                            <p:childTnLst>
                              <p:par>
                                <p:cTn id="84" presetID="18" presetClass="entr" presetSubtype="3"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strips(upRight)">
                                      <p:cBhvr>
                                        <p:cTn id="86" dur="500"/>
                                        <p:tgtEl>
                                          <p:spTgt spid="58"/>
                                        </p:tgtEl>
                                      </p:cBhvr>
                                    </p:animEffect>
                                  </p:childTnLst>
                                </p:cTn>
                              </p:par>
                              <p:par>
                                <p:cTn id="87" presetID="18" presetClass="entr" presetSubtype="3" fill="hold" grpId="0" nodeType="withEffect">
                                  <p:stCondLst>
                                    <p:cond delay="0"/>
                                  </p:stCondLst>
                                  <p:childTnLst>
                                    <p:set>
                                      <p:cBhvr>
                                        <p:cTn id="88" dur="1" fill="hold">
                                          <p:stCondLst>
                                            <p:cond delay="0"/>
                                          </p:stCondLst>
                                        </p:cTn>
                                        <p:tgtEl>
                                          <p:spTgt spid="60"/>
                                        </p:tgtEl>
                                        <p:attrNameLst>
                                          <p:attrName>style.visibility</p:attrName>
                                        </p:attrNameLst>
                                      </p:cBhvr>
                                      <p:to>
                                        <p:strVal val="visible"/>
                                      </p:to>
                                    </p:set>
                                    <p:animEffect transition="in" filter="strips(upRight)">
                                      <p:cBhvr>
                                        <p:cTn id="89" dur="500"/>
                                        <p:tgtEl>
                                          <p:spTgt spid="60"/>
                                        </p:tgtEl>
                                      </p:cBhvr>
                                    </p:animEffect>
                                  </p:childTnLst>
                                </p:cTn>
                              </p:par>
                              <p:par>
                                <p:cTn id="90" presetID="18" presetClass="entr" presetSubtype="3" fill="hold" grpId="0" nodeType="withEffect">
                                  <p:stCondLst>
                                    <p:cond delay="0"/>
                                  </p:stCondLst>
                                  <p:childTnLst>
                                    <p:set>
                                      <p:cBhvr>
                                        <p:cTn id="91" dur="1" fill="hold">
                                          <p:stCondLst>
                                            <p:cond delay="0"/>
                                          </p:stCondLst>
                                        </p:cTn>
                                        <p:tgtEl>
                                          <p:spTgt spid="62"/>
                                        </p:tgtEl>
                                        <p:attrNameLst>
                                          <p:attrName>style.visibility</p:attrName>
                                        </p:attrNameLst>
                                      </p:cBhvr>
                                      <p:to>
                                        <p:strVal val="visible"/>
                                      </p:to>
                                    </p:set>
                                    <p:animEffect transition="in" filter="strips(upRight)">
                                      <p:cBhvr>
                                        <p:cTn id="92" dur="500"/>
                                        <p:tgtEl>
                                          <p:spTgt spid="62"/>
                                        </p:tgtEl>
                                      </p:cBhvr>
                                    </p:animEffect>
                                  </p:childTnLst>
                                </p:cTn>
                              </p:par>
                            </p:childTnLst>
                          </p:cTn>
                        </p:par>
                        <p:par>
                          <p:cTn id="93" fill="hold">
                            <p:stCondLst>
                              <p:cond delay="3000"/>
                            </p:stCondLst>
                            <p:childTnLst>
                              <p:par>
                                <p:cTn id="94" presetID="18" presetClass="entr" presetSubtype="9" fill="hold" grpId="0" nodeType="afterEffect">
                                  <p:stCondLst>
                                    <p:cond delay="0"/>
                                  </p:stCondLst>
                                  <p:childTnLst>
                                    <p:set>
                                      <p:cBhvr>
                                        <p:cTn id="95" dur="1" fill="hold">
                                          <p:stCondLst>
                                            <p:cond delay="0"/>
                                          </p:stCondLst>
                                        </p:cTn>
                                        <p:tgtEl>
                                          <p:spTgt spid="64"/>
                                        </p:tgtEl>
                                        <p:attrNameLst>
                                          <p:attrName>style.visibility</p:attrName>
                                        </p:attrNameLst>
                                      </p:cBhvr>
                                      <p:to>
                                        <p:strVal val="visible"/>
                                      </p:to>
                                    </p:set>
                                    <p:animEffect transition="in" filter="strips(upLeft)">
                                      <p:cBhvr>
                                        <p:cTn id="96" dur="500"/>
                                        <p:tgtEl>
                                          <p:spTgt spid="64"/>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66"/>
                                        </p:tgtEl>
                                        <p:attrNameLst>
                                          <p:attrName>style.visibility</p:attrName>
                                        </p:attrNameLst>
                                      </p:cBhvr>
                                      <p:to>
                                        <p:strVal val="visible"/>
                                      </p:to>
                                    </p:set>
                                    <p:animEffect transition="in" filter="strips(upLeft)">
                                      <p:cBhvr>
                                        <p:cTn id="99" dur="500"/>
                                        <p:tgtEl>
                                          <p:spTgt spid="66"/>
                                        </p:tgtEl>
                                      </p:cBhvr>
                                    </p:animEffect>
                                  </p:childTnLst>
                                </p:cTn>
                              </p:par>
                              <p:par>
                                <p:cTn id="100" presetID="18" presetClass="entr" presetSubtype="9" fill="hold" grpId="0" nodeType="with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strips(upLeft)">
                                      <p:cBhvr>
                                        <p:cTn id="10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58" grpId="0"/>
      <p:bldP spid="59" grpId="0" animBg="1"/>
      <p:bldP spid="60" grpId="0"/>
      <p:bldP spid="61" grpId="0" animBg="1"/>
      <p:bldP spid="62" grpId="0"/>
      <p:bldP spid="63" grpId="0" animBg="1"/>
      <p:bldP spid="64" grpId="0"/>
      <p:bldP spid="65" grpId="0" animBg="1"/>
      <p:bldP spid="66" grpId="0"/>
      <p:bldP spid="67" grpId="0" animBg="1"/>
      <p:bldP spid="68" grpId="0"/>
      <p:bldP spid="107" grpId="0" animBg="1"/>
      <p:bldP spid="108" grpId="0"/>
      <p:bldP spid="109" grpId="0"/>
      <p:bldP spid="110" grpId="0"/>
      <p:bldP spid="111" grpId="0"/>
      <p:bldP spid="117" grpId="0"/>
      <p:bldP spid="12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dirty="0">
                <a:latin typeface="方正毡笔黑简体" panose="03000509000000000000" pitchFamily="65" charset="-122"/>
                <a:ea typeface="方正毡笔黑简体" panose="03000509000000000000" pitchFamily="65" charset="-122"/>
              </a:rPr>
              <a:t>在此输入您的标题内容</a:t>
            </a:r>
          </a:p>
        </p:txBody>
      </p:sp>
      <p:sp>
        <p:nvSpPr>
          <p:cNvPr id="16" name="椭圆 15"/>
          <p:cNvSpPr/>
          <p:nvPr/>
        </p:nvSpPr>
        <p:spPr>
          <a:xfrm>
            <a:off x="1021744" y="1176189"/>
            <a:ext cx="1940841" cy="1940771"/>
          </a:xfrm>
          <a:prstGeom prst="ellipse">
            <a:avLst/>
          </a:prstGeom>
          <a:solidFill>
            <a:srgbClr val="08A810"/>
          </a:solidFill>
          <a:ln>
            <a:noFill/>
          </a:ln>
        </p:spPr>
        <p:style>
          <a:lnRef idx="2">
            <a:schemeClr val="accent1">
              <a:shade val="50000"/>
            </a:schemeClr>
          </a:lnRef>
          <a:fillRef idx="1">
            <a:schemeClr val="accent1"/>
          </a:fillRef>
          <a:effectRef idx="0">
            <a:schemeClr val="accent1"/>
          </a:effectRef>
          <a:fontRef idx="minor">
            <a:schemeClr val="lt1"/>
          </a:fontRef>
        </p:style>
        <p:txBody>
          <a:bodyPr lIns="98565" tIns="49282" rIns="98565" bIns="49282" rtlCol="0" anchor="ctr"/>
          <a:lstStyle/>
          <a:p>
            <a:pPr algn="ctr"/>
            <a:endParaRPr lang="zh-CN" altLang="en-US">
              <a:solidFill>
                <a:schemeClr val="tx1"/>
              </a:solidFill>
            </a:endParaRPr>
          </a:p>
        </p:txBody>
      </p:sp>
      <p:sp>
        <p:nvSpPr>
          <p:cNvPr id="17" name="椭圆 16"/>
          <p:cNvSpPr/>
          <p:nvPr/>
        </p:nvSpPr>
        <p:spPr>
          <a:xfrm>
            <a:off x="905134" y="1059582"/>
            <a:ext cx="2174063" cy="2173985"/>
          </a:xfrm>
          <a:prstGeom prst="ellipse">
            <a:avLst/>
          </a:prstGeom>
          <a:noFill/>
          <a:ln>
            <a:solidFill>
              <a:srgbClr val="08A81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98565" tIns="49282" rIns="98565" bIns="49282" rtlCol="0" anchor="ctr"/>
          <a:lstStyle/>
          <a:p>
            <a:pPr algn="ctr"/>
            <a:endParaRPr lang="zh-CN" altLang="en-US">
              <a:solidFill>
                <a:schemeClr val="tx1"/>
              </a:solidFill>
            </a:endParaRPr>
          </a:p>
        </p:txBody>
      </p:sp>
      <p:sp>
        <p:nvSpPr>
          <p:cNvPr id="18" name="矩形 17"/>
          <p:cNvSpPr/>
          <p:nvPr/>
        </p:nvSpPr>
        <p:spPr>
          <a:xfrm>
            <a:off x="1146202" y="1652043"/>
            <a:ext cx="1691926" cy="1061791"/>
          </a:xfrm>
          <a:prstGeom prst="rect">
            <a:avLst/>
          </a:prstGeom>
        </p:spPr>
        <p:txBody>
          <a:bodyPr wrap="square" lIns="98565" tIns="49282" rIns="98565" bIns="49282">
            <a:spAutoFit/>
          </a:bodyPr>
          <a:lstStyle/>
          <a:p>
            <a:pPr lvl="0" algn="ctr"/>
            <a:r>
              <a:rPr lang="zh-CN" altLang="en-US" sz="2600" b="1" dirty="0">
                <a:solidFill>
                  <a:schemeClr val="bg1"/>
                </a:solidFill>
                <a:latin typeface="微软雅黑" panose="020B0503020204020204" pitchFamily="34" charset="-122"/>
                <a:ea typeface="微软雅黑" panose="020B0503020204020204" pitchFamily="34" charset="-122"/>
              </a:rPr>
              <a:t>商务服务</a:t>
            </a:r>
            <a:endParaRPr lang="en-US" altLang="zh-CN" sz="2600" b="1" dirty="0">
              <a:solidFill>
                <a:schemeClr val="bg1"/>
              </a:solidFill>
              <a:latin typeface="微软雅黑" panose="020B0503020204020204" pitchFamily="34" charset="-122"/>
              <a:ea typeface="微软雅黑" panose="020B0503020204020204" pitchFamily="34" charset="-122"/>
            </a:endParaRPr>
          </a:p>
          <a:p>
            <a:pPr algn="ctr">
              <a:spcBef>
                <a:spcPts val="1295"/>
              </a:spcBef>
            </a:pPr>
            <a:r>
              <a:rPr lang="zh-CN" altLang="en-US" sz="1300" dirty="0">
                <a:solidFill>
                  <a:schemeClr val="bg1"/>
                </a:solidFill>
                <a:latin typeface="微软雅黑" panose="020B0503020204020204" pitchFamily="34" charset="-122"/>
                <a:ea typeface="微软雅黑" panose="020B0503020204020204" pitchFamily="34" charset="-122"/>
              </a:rPr>
              <a:t>此处添加详细的说明文字做简要说明</a:t>
            </a:r>
            <a:endParaRPr lang="en-US" altLang="zh-CN" sz="1300" dirty="0">
              <a:solidFill>
                <a:schemeClr val="bg1"/>
              </a:solidFill>
              <a:latin typeface="微软雅黑" panose="020B0503020204020204" pitchFamily="34" charset="-122"/>
              <a:ea typeface="微软雅黑" panose="020B0503020204020204" pitchFamily="34" charset="-122"/>
            </a:endParaRPr>
          </a:p>
        </p:txBody>
      </p:sp>
      <p:sp>
        <p:nvSpPr>
          <p:cNvPr id="19" name="文本框 7"/>
          <p:cNvSpPr txBox="1">
            <a:spLocks noChangeArrowheads="1"/>
          </p:cNvSpPr>
          <p:nvPr/>
        </p:nvSpPr>
        <p:spPr bwMode="auto">
          <a:xfrm>
            <a:off x="1015664" y="3466138"/>
            <a:ext cx="1953006" cy="1124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565" tIns="49282" rIns="98565" bIns="49282"/>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500" b="1" dirty="0">
                <a:latin typeface="微软雅黑" panose="020B0503020204020204" pitchFamily="34" charset="-122"/>
              </a:rPr>
              <a:t>添加文本信息</a:t>
            </a:r>
            <a:endParaRPr lang="en-US" altLang="zh-CN" sz="1500" b="1" dirty="0">
              <a:latin typeface="微软雅黑" panose="020B0503020204020204" pitchFamily="34" charset="-122"/>
            </a:endParaRPr>
          </a:p>
          <a:p>
            <a:pPr algn="ctr">
              <a:lnSpc>
                <a:spcPct val="150000"/>
              </a:lnSpc>
              <a:spcBef>
                <a:spcPts val="325"/>
              </a:spcBef>
            </a:pPr>
            <a:r>
              <a:rPr lang="zh-CN" altLang="en-US" sz="1300" dirty="0">
                <a:latin typeface="微软雅黑" panose="020B0503020204020204" pitchFamily="34" charset="-122"/>
              </a:rPr>
              <a:t>添加对图片的说明文字添加对图片的说明文字</a:t>
            </a:r>
          </a:p>
        </p:txBody>
      </p:sp>
      <p:sp>
        <p:nvSpPr>
          <p:cNvPr id="20" name="椭圆 19"/>
          <p:cNvSpPr/>
          <p:nvPr/>
        </p:nvSpPr>
        <p:spPr>
          <a:xfrm>
            <a:off x="3532342" y="1176189"/>
            <a:ext cx="1940841" cy="1940771"/>
          </a:xfrm>
          <a:prstGeom prst="ellipse">
            <a:avLst/>
          </a:prstGeom>
          <a:solidFill>
            <a:srgbClr val="08A810"/>
          </a:solidFill>
          <a:ln>
            <a:noFill/>
          </a:ln>
        </p:spPr>
        <p:style>
          <a:lnRef idx="2">
            <a:schemeClr val="accent1">
              <a:shade val="50000"/>
            </a:schemeClr>
          </a:lnRef>
          <a:fillRef idx="1">
            <a:schemeClr val="accent1"/>
          </a:fillRef>
          <a:effectRef idx="0">
            <a:schemeClr val="accent1"/>
          </a:effectRef>
          <a:fontRef idx="minor">
            <a:schemeClr val="lt1"/>
          </a:fontRef>
        </p:style>
        <p:txBody>
          <a:bodyPr lIns="98565" tIns="49282" rIns="98565" bIns="49282" rtlCol="0" anchor="ctr"/>
          <a:lstStyle/>
          <a:p>
            <a:pPr algn="ctr"/>
            <a:endParaRPr lang="zh-CN" altLang="en-US">
              <a:solidFill>
                <a:schemeClr val="tx1"/>
              </a:solidFill>
            </a:endParaRPr>
          </a:p>
        </p:txBody>
      </p:sp>
      <p:sp>
        <p:nvSpPr>
          <p:cNvPr id="21" name="椭圆 20"/>
          <p:cNvSpPr/>
          <p:nvPr/>
        </p:nvSpPr>
        <p:spPr>
          <a:xfrm>
            <a:off x="3415731" y="1059582"/>
            <a:ext cx="2174063" cy="2173985"/>
          </a:xfrm>
          <a:prstGeom prst="ellipse">
            <a:avLst/>
          </a:prstGeom>
          <a:noFill/>
          <a:ln>
            <a:solidFill>
              <a:srgbClr val="08A81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98565" tIns="49282" rIns="98565" bIns="49282" rtlCol="0" anchor="ctr"/>
          <a:lstStyle/>
          <a:p>
            <a:pPr algn="ctr"/>
            <a:endParaRPr lang="zh-CN" altLang="en-US">
              <a:solidFill>
                <a:schemeClr val="tx1"/>
              </a:solidFill>
            </a:endParaRPr>
          </a:p>
        </p:txBody>
      </p:sp>
      <p:sp>
        <p:nvSpPr>
          <p:cNvPr id="22" name="矩形 21"/>
          <p:cNvSpPr/>
          <p:nvPr/>
        </p:nvSpPr>
        <p:spPr>
          <a:xfrm>
            <a:off x="3656799" y="1652043"/>
            <a:ext cx="1691926" cy="1061791"/>
          </a:xfrm>
          <a:prstGeom prst="rect">
            <a:avLst/>
          </a:prstGeom>
        </p:spPr>
        <p:txBody>
          <a:bodyPr wrap="square" lIns="98565" tIns="49282" rIns="98565" bIns="49282">
            <a:spAutoFit/>
          </a:bodyPr>
          <a:lstStyle/>
          <a:p>
            <a:pPr lvl="0" algn="ctr"/>
            <a:r>
              <a:rPr lang="zh-CN" altLang="en-US" sz="2600" b="1" dirty="0">
                <a:solidFill>
                  <a:schemeClr val="bg1"/>
                </a:solidFill>
                <a:latin typeface="微软雅黑" panose="020B0503020204020204" pitchFamily="34" charset="-122"/>
                <a:ea typeface="微软雅黑" panose="020B0503020204020204" pitchFamily="34" charset="-122"/>
              </a:rPr>
              <a:t>公关处理</a:t>
            </a:r>
            <a:endParaRPr lang="en-US" altLang="zh-CN" sz="2600" b="1" dirty="0">
              <a:solidFill>
                <a:schemeClr val="bg1"/>
              </a:solidFill>
              <a:latin typeface="微软雅黑" panose="020B0503020204020204" pitchFamily="34" charset="-122"/>
              <a:ea typeface="微软雅黑" panose="020B0503020204020204" pitchFamily="34" charset="-122"/>
            </a:endParaRPr>
          </a:p>
          <a:p>
            <a:pPr algn="ctr">
              <a:spcBef>
                <a:spcPts val="1295"/>
              </a:spcBef>
            </a:pPr>
            <a:r>
              <a:rPr lang="zh-CN" altLang="en-US" sz="1300" dirty="0">
                <a:solidFill>
                  <a:schemeClr val="bg1"/>
                </a:solidFill>
                <a:latin typeface="微软雅黑" panose="020B0503020204020204" pitchFamily="34" charset="-122"/>
                <a:ea typeface="微软雅黑" panose="020B0503020204020204" pitchFamily="34" charset="-122"/>
              </a:rPr>
              <a:t>此处添加详细的说明文字做简要说明</a:t>
            </a:r>
            <a:endParaRPr lang="en-US" altLang="zh-CN" sz="1300" dirty="0">
              <a:solidFill>
                <a:schemeClr val="bg1"/>
              </a:solidFill>
              <a:latin typeface="微软雅黑" panose="020B0503020204020204" pitchFamily="34" charset="-122"/>
              <a:ea typeface="微软雅黑" panose="020B0503020204020204" pitchFamily="34" charset="-122"/>
            </a:endParaRPr>
          </a:p>
        </p:txBody>
      </p:sp>
      <p:sp>
        <p:nvSpPr>
          <p:cNvPr id="23" name="文本框 7"/>
          <p:cNvSpPr txBox="1">
            <a:spLocks noChangeArrowheads="1"/>
          </p:cNvSpPr>
          <p:nvPr/>
        </p:nvSpPr>
        <p:spPr bwMode="auto">
          <a:xfrm>
            <a:off x="3526260" y="3466138"/>
            <a:ext cx="1953006" cy="1124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565" tIns="49282" rIns="98565" bIns="49282"/>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500" b="1" dirty="0">
                <a:latin typeface="微软雅黑" panose="020B0503020204020204" pitchFamily="34" charset="-122"/>
              </a:rPr>
              <a:t>添加文本信息</a:t>
            </a:r>
            <a:endParaRPr lang="en-US" altLang="zh-CN" sz="1500" b="1" dirty="0">
              <a:latin typeface="微软雅黑" panose="020B0503020204020204" pitchFamily="34" charset="-122"/>
            </a:endParaRPr>
          </a:p>
          <a:p>
            <a:pPr algn="ctr">
              <a:lnSpc>
                <a:spcPct val="150000"/>
              </a:lnSpc>
              <a:spcBef>
                <a:spcPts val="325"/>
              </a:spcBef>
            </a:pPr>
            <a:r>
              <a:rPr lang="zh-CN" altLang="en-US" sz="1300" dirty="0">
                <a:latin typeface="微软雅黑" panose="020B0503020204020204" pitchFamily="34" charset="-122"/>
              </a:rPr>
              <a:t>添加对图片的说明文字添加对图片的说明文字</a:t>
            </a:r>
          </a:p>
        </p:txBody>
      </p:sp>
      <p:sp>
        <p:nvSpPr>
          <p:cNvPr id="24" name="椭圆 23"/>
          <p:cNvSpPr/>
          <p:nvPr/>
        </p:nvSpPr>
        <p:spPr>
          <a:xfrm>
            <a:off x="6042940" y="1176189"/>
            <a:ext cx="1940841" cy="1940771"/>
          </a:xfrm>
          <a:prstGeom prst="ellipse">
            <a:avLst/>
          </a:prstGeom>
          <a:solidFill>
            <a:srgbClr val="08A810"/>
          </a:solidFill>
          <a:ln>
            <a:noFill/>
          </a:ln>
        </p:spPr>
        <p:style>
          <a:lnRef idx="2">
            <a:schemeClr val="accent1">
              <a:shade val="50000"/>
            </a:schemeClr>
          </a:lnRef>
          <a:fillRef idx="1">
            <a:schemeClr val="accent1"/>
          </a:fillRef>
          <a:effectRef idx="0">
            <a:schemeClr val="accent1"/>
          </a:effectRef>
          <a:fontRef idx="minor">
            <a:schemeClr val="lt1"/>
          </a:fontRef>
        </p:style>
        <p:txBody>
          <a:bodyPr lIns="98565" tIns="49282" rIns="98565" bIns="49282" rtlCol="0" anchor="ctr"/>
          <a:lstStyle/>
          <a:p>
            <a:pPr algn="ctr"/>
            <a:endParaRPr lang="zh-CN" altLang="en-US">
              <a:solidFill>
                <a:schemeClr val="tx1"/>
              </a:solidFill>
            </a:endParaRPr>
          </a:p>
        </p:txBody>
      </p:sp>
      <p:sp>
        <p:nvSpPr>
          <p:cNvPr id="25" name="椭圆 24"/>
          <p:cNvSpPr/>
          <p:nvPr/>
        </p:nvSpPr>
        <p:spPr>
          <a:xfrm>
            <a:off x="5926329" y="1059582"/>
            <a:ext cx="2174063" cy="2173985"/>
          </a:xfrm>
          <a:prstGeom prst="ellipse">
            <a:avLst/>
          </a:prstGeom>
          <a:noFill/>
          <a:ln>
            <a:solidFill>
              <a:srgbClr val="08A81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98565" tIns="49282" rIns="98565" bIns="49282" rtlCol="0" anchor="ctr"/>
          <a:lstStyle/>
          <a:p>
            <a:pPr algn="ctr"/>
            <a:endParaRPr lang="zh-CN" altLang="en-US">
              <a:solidFill>
                <a:schemeClr val="tx1"/>
              </a:solidFill>
            </a:endParaRPr>
          </a:p>
        </p:txBody>
      </p:sp>
      <p:sp>
        <p:nvSpPr>
          <p:cNvPr id="26" name="矩形 25"/>
          <p:cNvSpPr/>
          <p:nvPr/>
        </p:nvSpPr>
        <p:spPr>
          <a:xfrm>
            <a:off x="6167396" y="1652043"/>
            <a:ext cx="1691926" cy="1061791"/>
          </a:xfrm>
          <a:prstGeom prst="rect">
            <a:avLst/>
          </a:prstGeom>
        </p:spPr>
        <p:txBody>
          <a:bodyPr wrap="square" lIns="98565" tIns="49282" rIns="98565" bIns="49282">
            <a:spAutoFit/>
          </a:bodyPr>
          <a:lstStyle/>
          <a:p>
            <a:pPr lvl="0" algn="ctr"/>
            <a:r>
              <a:rPr lang="zh-CN" altLang="en-US" sz="2600" b="1" dirty="0">
                <a:solidFill>
                  <a:schemeClr val="bg1"/>
                </a:solidFill>
                <a:latin typeface="微软雅黑" panose="020B0503020204020204" pitchFamily="34" charset="-122"/>
                <a:ea typeface="微软雅黑" panose="020B0503020204020204" pitchFamily="34" charset="-122"/>
              </a:rPr>
              <a:t>技术保障</a:t>
            </a:r>
            <a:endParaRPr lang="en-US" altLang="zh-CN" sz="2600" b="1" dirty="0">
              <a:solidFill>
                <a:schemeClr val="bg1"/>
              </a:solidFill>
              <a:latin typeface="微软雅黑" panose="020B0503020204020204" pitchFamily="34" charset="-122"/>
              <a:ea typeface="微软雅黑" panose="020B0503020204020204" pitchFamily="34" charset="-122"/>
            </a:endParaRPr>
          </a:p>
          <a:p>
            <a:pPr algn="ctr">
              <a:spcBef>
                <a:spcPts val="1295"/>
              </a:spcBef>
            </a:pPr>
            <a:r>
              <a:rPr lang="zh-CN" altLang="en-US" sz="1300" dirty="0">
                <a:solidFill>
                  <a:schemeClr val="bg1"/>
                </a:solidFill>
                <a:latin typeface="微软雅黑" panose="020B0503020204020204" pitchFamily="34" charset="-122"/>
                <a:ea typeface="微软雅黑" panose="020B0503020204020204" pitchFamily="34" charset="-122"/>
              </a:rPr>
              <a:t>此处添加详细的说明文字做简要说明</a:t>
            </a:r>
            <a:endParaRPr lang="en-US" altLang="zh-CN" sz="1300" dirty="0">
              <a:solidFill>
                <a:schemeClr val="bg1"/>
              </a:solidFill>
              <a:latin typeface="微软雅黑" panose="020B0503020204020204" pitchFamily="34" charset="-122"/>
              <a:ea typeface="微软雅黑" panose="020B0503020204020204" pitchFamily="34" charset="-122"/>
            </a:endParaRPr>
          </a:p>
        </p:txBody>
      </p:sp>
      <p:sp>
        <p:nvSpPr>
          <p:cNvPr id="27" name="文本框 7"/>
          <p:cNvSpPr txBox="1">
            <a:spLocks noChangeArrowheads="1"/>
          </p:cNvSpPr>
          <p:nvPr/>
        </p:nvSpPr>
        <p:spPr bwMode="auto">
          <a:xfrm>
            <a:off x="6036857" y="3466138"/>
            <a:ext cx="1953006" cy="1124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565" tIns="49282" rIns="98565" bIns="49282"/>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500" b="1" dirty="0">
                <a:latin typeface="微软雅黑" panose="020B0503020204020204" pitchFamily="34" charset="-122"/>
              </a:rPr>
              <a:t>添加文本信息</a:t>
            </a:r>
            <a:endParaRPr lang="en-US" altLang="zh-CN" sz="1500" b="1" dirty="0">
              <a:latin typeface="微软雅黑" panose="020B0503020204020204" pitchFamily="34" charset="-122"/>
            </a:endParaRPr>
          </a:p>
          <a:p>
            <a:pPr algn="ctr">
              <a:lnSpc>
                <a:spcPct val="150000"/>
              </a:lnSpc>
              <a:spcBef>
                <a:spcPts val="325"/>
              </a:spcBef>
            </a:pPr>
            <a:r>
              <a:rPr lang="zh-CN" altLang="en-US" sz="1300" dirty="0">
                <a:latin typeface="微软雅黑" panose="020B0503020204020204" pitchFamily="34" charset="-122"/>
              </a:rPr>
              <a:t>添加对图片的说明文字添加对图片的说明文字</a:t>
            </a:r>
          </a:p>
        </p:txBody>
      </p:sp>
    </p:spTree>
  </p:cSld>
  <p:clrMapOvr>
    <a:masterClrMapping/>
  </p:clrMapOvr>
  <mc:AlternateContent xmlns:mc="http://schemas.openxmlformats.org/markup-compatibility/2006" xmlns:p14="http://schemas.microsoft.com/office/powerpoint/2010/main">
    <mc:Choice Requires="p14">
      <p:transition spd="slow" p14:dur="1600" advClick="0" advTm="6000">
        <p14:prism isInverted="1"/>
      </p:transition>
    </mc:Choice>
    <mc:Fallback xmlns="">
      <p:transition spd="slow" advClick="0" advTm="6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heel(4)">
                                      <p:cBhvr>
                                        <p:cTn id="7" dur="1000"/>
                                        <p:tgtEl>
                                          <p:spTgt spid="15"/>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heel(1)">
                                      <p:cBhvr>
                                        <p:cTn id="11" dur="750"/>
                                        <p:tgtEl>
                                          <p:spTgt spid="17"/>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down)">
                                      <p:cBhvr>
                                        <p:cTn id="21" dur="500"/>
                                        <p:tgtEl>
                                          <p:spTgt spid="18"/>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ipe(up)">
                                      <p:cBhvr>
                                        <p:cTn id="24" dur="500"/>
                                        <p:tgtEl>
                                          <p:spTgt spid="19"/>
                                        </p:tgtEl>
                                      </p:cBhvr>
                                    </p:animEffect>
                                  </p:childTnLst>
                                </p:cTn>
                              </p:par>
                            </p:childTnLst>
                          </p:cTn>
                        </p:par>
                        <p:par>
                          <p:cTn id="25" fill="hold">
                            <p:stCondLst>
                              <p:cond delay="3000"/>
                            </p:stCondLst>
                            <p:childTnLst>
                              <p:par>
                                <p:cTn id="26" presetID="21" presetClass="entr" presetSubtype="1"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wheel(1)">
                                      <p:cBhvr>
                                        <p:cTn id="28" dur="750"/>
                                        <p:tgtEl>
                                          <p:spTgt spid="21"/>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500" fill="hold"/>
                                        <p:tgtEl>
                                          <p:spTgt spid="20"/>
                                        </p:tgtEl>
                                        <p:attrNameLst>
                                          <p:attrName>ppt_w</p:attrName>
                                        </p:attrNameLst>
                                      </p:cBhvr>
                                      <p:tavLst>
                                        <p:tav tm="0">
                                          <p:val>
                                            <p:fltVal val="0"/>
                                          </p:val>
                                        </p:tav>
                                        <p:tav tm="100000">
                                          <p:val>
                                            <p:strVal val="#ppt_w"/>
                                          </p:val>
                                        </p:tav>
                                      </p:tavLst>
                                    </p:anim>
                                    <p:anim calcmode="lin" valueType="num">
                                      <p:cBhvr>
                                        <p:cTn id="33" dur="500" fill="hold"/>
                                        <p:tgtEl>
                                          <p:spTgt spid="20"/>
                                        </p:tgtEl>
                                        <p:attrNameLst>
                                          <p:attrName>ppt_h</p:attrName>
                                        </p:attrNameLst>
                                      </p:cBhvr>
                                      <p:tavLst>
                                        <p:tav tm="0">
                                          <p:val>
                                            <p:fltVal val="0"/>
                                          </p:val>
                                        </p:tav>
                                        <p:tav tm="100000">
                                          <p:val>
                                            <p:strVal val="#ppt_h"/>
                                          </p:val>
                                        </p:tav>
                                      </p:tavLst>
                                    </p:anim>
                                    <p:animEffect transition="in" filter="fade">
                                      <p:cBhvr>
                                        <p:cTn id="34" dur="500"/>
                                        <p:tgtEl>
                                          <p:spTgt spid="20"/>
                                        </p:tgtEl>
                                      </p:cBhvr>
                                    </p:animEffect>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down)">
                                      <p:cBhvr>
                                        <p:cTn id="38" dur="500"/>
                                        <p:tgtEl>
                                          <p:spTgt spid="22"/>
                                        </p:tgtEl>
                                      </p:cBhvr>
                                    </p:animEffect>
                                  </p:childTnLst>
                                </p:cTn>
                              </p:par>
                              <p:par>
                                <p:cTn id="39" presetID="22" presetClass="entr" presetSubtype="1"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wipe(up)">
                                      <p:cBhvr>
                                        <p:cTn id="41" dur="500"/>
                                        <p:tgtEl>
                                          <p:spTgt spid="23"/>
                                        </p:tgtEl>
                                      </p:cBhvr>
                                    </p:animEffect>
                                  </p:childTnLst>
                                </p:cTn>
                              </p:par>
                            </p:childTnLst>
                          </p:cTn>
                        </p:par>
                        <p:par>
                          <p:cTn id="42" fill="hold">
                            <p:stCondLst>
                              <p:cond delay="5000"/>
                            </p:stCondLst>
                            <p:childTnLst>
                              <p:par>
                                <p:cTn id="43" presetID="21" presetClass="entr" presetSubtype="1"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wheel(1)">
                                      <p:cBhvr>
                                        <p:cTn id="45" dur="750"/>
                                        <p:tgtEl>
                                          <p:spTgt spid="25"/>
                                        </p:tgtEl>
                                      </p:cBhvr>
                                    </p:animEffect>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6500"/>
                            </p:stCondLst>
                            <p:childTnLst>
                              <p:par>
                                <p:cTn id="53" presetID="22" presetClass="entr" presetSubtype="4"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down)">
                                      <p:cBhvr>
                                        <p:cTn id="55" dur="500"/>
                                        <p:tgtEl>
                                          <p:spTgt spid="26"/>
                                        </p:tgtEl>
                                      </p:cBhvr>
                                    </p:animEffect>
                                  </p:childTnLst>
                                </p:cTn>
                              </p:par>
                              <p:par>
                                <p:cTn id="56" presetID="22" presetClass="entr" presetSubtype="1" fill="hold" grpId="0"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P spid="17" grpId="0" animBg="1"/>
      <p:bldP spid="18" grpId="0"/>
      <p:bldP spid="19" grpId="0"/>
      <p:bldP spid="20" grpId="0" animBg="1"/>
      <p:bldP spid="21" grpId="0" animBg="1"/>
      <p:bldP spid="22" grpId="0"/>
      <p:bldP spid="23" grpId="0"/>
      <p:bldP spid="24" grpId="0" animBg="1"/>
      <p:bldP spid="25" grpId="0" animBg="1"/>
      <p:bldP spid="26"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dirty="0">
                <a:latin typeface="方正毡笔黑简体" panose="03000509000000000000" pitchFamily="65" charset="-122"/>
                <a:ea typeface="方正毡笔黑简体" panose="03000509000000000000" pitchFamily="65" charset="-122"/>
              </a:rPr>
              <a:t>在此输入您的标题内容</a:t>
            </a:r>
          </a:p>
        </p:txBody>
      </p:sp>
      <p:sp>
        <p:nvSpPr>
          <p:cNvPr id="14" name="平行四边形 36"/>
          <p:cNvSpPr>
            <a:spLocks noChangeArrowheads="1"/>
          </p:cNvSpPr>
          <p:nvPr/>
        </p:nvSpPr>
        <p:spPr bwMode="auto">
          <a:xfrm flipH="1">
            <a:off x="1452438" y="2861470"/>
            <a:ext cx="1691878" cy="1372790"/>
          </a:xfrm>
          <a:prstGeom prst="parallelogram">
            <a:avLst>
              <a:gd name="adj" fmla="val 53600"/>
            </a:avLst>
          </a:prstGeom>
          <a:solidFill>
            <a:srgbClr val="067C0C"/>
          </a:solidFill>
          <a:ln>
            <a:noFill/>
          </a:ln>
        </p:spPr>
        <p:txBody>
          <a:bodyPr lIns="68580" tIns="34290" rIns="68580" bIns="3429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defRPr/>
            </a:pPr>
            <a:endParaRPr lang="zh-CN" altLang="en-US" kern="0">
              <a:solidFill>
                <a:srgbClr val="B62822"/>
              </a:solidFill>
            </a:endParaRPr>
          </a:p>
        </p:txBody>
      </p:sp>
      <p:sp>
        <p:nvSpPr>
          <p:cNvPr id="15" name="平行四边形 37"/>
          <p:cNvSpPr>
            <a:spLocks noChangeArrowheads="1"/>
          </p:cNvSpPr>
          <p:nvPr/>
        </p:nvSpPr>
        <p:spPr bwMode="auto">
          <a:xfrm flipH="1">
            <a:off x="2913334" y="2870995"/>
            <a:ext cx="1691879" cy="1372790"/>
          </a:xfrm>
          <a:prstGeom prst="parallelogram">
            <a:avLst>
              <a:gd name="adj" fmla="val 53600"/>
            </a:avLst>
          </a:prstGeom>
          <a:solidFill>
            <a:srgbClr val="067C0C"/>
          </a:solidFill>
          <a:ln>
            <a:noFill/>
          </a:ln>
        </p:spPr>
        <p:txBody>
          <a:bodyPr lIns="68580" tIns="34290" rIns="68580" bIns="3429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defRPr/>
            </a:pPr>
            <a:endParaRPr lang="zh-CN" altLang="en-US" kern="0">
              <a:solidFill>
                <a:srgbClr val="B62822"/>
              </a:solidFill>
            </a:endParaRPr>
          </a:p>
        </p:txBody>
      </p:sp>
      <p:sp>
        <p:nvSpPr>
          <p:cNvPr id="16" name="平行四边形 38"/>
          <p:cNvSpPr>
            <a:spLocks noChangeArrowheads="1"/>
          </p:cNvSpPr>
          <p:nvPr/>
        </p:nvSpPr>
        <p:spPr bwMode="auto">
          <a:xfrm flipH="1">
            <a:off x="4364707" y="2890045"/>
            <a:ext cx="1691878" cy="1349310"/>
          </a:xfrm>
          <a:prstGeom prst="parallelogram">
            <a:avLst>
              <a:gd name="adj" fmla="val 53600"/>
            </a:avLst>
          </a:prstGeom>
          <a:solidFill>
            <a:srgbClr val="067C0C"/>
          </a:solidFill>
          <a:ln>
            <a:noFill/>
          </a:ln>
        </p:spPr>
        <p:txBody>
          <a:bodyPr lIns="68580" tIns="34290" rIns="68580" bIns="3429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defRPr/>
            </a:pPr>
            <a:endParaRPr lang="zh-CN" altLang="en-US" kern="0">
              <a:solidFill>
                <a:srgbClr val="B62822"/>
              </a:solidFill>
            </a:endParaRPr>
          </a:p>
        </p:txBody>
      </p:sp>
      <p:sp>
        <p:nvSpPr>
          <p:cNvPr id="17" name="平行四边形 39"/>
          <p:cNvSpPr>
            <a:spLocks noChangeArrowheads="1"/>
          </p:cNvSpPr>
          <p:nvPr/>
        </p:nvSpPr>
        <p:spPr bwMode="auto">
          <a:xfrm flipH="1">
            <a:off x="5835128" y="2870995"/>
            <a:ext cx="1691879" cy="1372790"/>
          </a:xfrm>
          <a:prstGeom prst="parallelogram">
            <a:avLst>
              <a:gd name="adj" fmla="val 53600"/>
            </a:avLst>
          </a:prstGeom>
          <a:solidFill>
            <a:srgbClr val="067C0C"/>
          </a:solidFill>
          <a:ln>
            <a:noFill/>
          </a:ln>
        </p:spPr>
        <p:txBody>
          <a:bodyPr lIns="68580" tIns="34290" rIns="68580" bIns="3429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defRPr/>
            </a:pPr>
            <a:endParaRPr lang="zh-CN" altLang="en-US" kern="0">
              <a:solidFill>
                <a:srgbClr val="B62822"/>
              </a:solidFill>
            </a:endParaRPr>
          </a:p>
        </p:txBody>
      </p:sp>
      <p:grpSp>
        <p:nvGrpSpPr>
          <p:cNvPr id="18" name="Group 6"/>
          <p:cNvGrpSpPr/>
          <p:nvPr/>
        </p:nvGrpSpPr>
        <p:grpSpPr bwMode="auto">
          <a:xfrm>
            <a:off x="721989" y="2858230"/>
            <a:ext cx="1693069" cy="1371600"/>
            <a:chOff x="12698" y="0"/>
            <a:chExt cx="2257034" cy="1830287"/>
          </a:xfrm>
          <a:solidFill>
            <a:srgbClr val="00B050"/>
          </a:solidFill>
        </p:grpSpPr>
        <p:sp>
          <p:nvSpPr>
            <p:cNvPr id="19" name="平行四边形 40"/>
            <p:cNvSpPr>
              <a:spLocks noChangeArrowheads="1"/>
            </p:cNvSpPr>
            <p:nvPr/>
          </p:nvSpPr>
          <p:spPr bwMode="auto">
            <a:xfrm>
              <a:off x="12698" y="0"/>
              <a:ext cx="2257034" cy="1830287"/>
            </a:xfrm>
            <a:prstGeom prst="parallelogram">
              <a:avLst>
                <a:gd name="adj" fmla="val 53631"/>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defRPr/>
              </a:pPr>
              <a:endParaRPr lang="zh-CN" altLang="en-US" kern="0">
                <a:solidFill>
                  <a:srgbClr val="B62822"/>
                </a:solidFill>
              </a:endParaRPr>
            </a:p>
          </p:txBody>
        </p:sp>
        <p:sp>
          <p:nvSpPr>
            <p:cNvPr id="20" name="TextBox 41"/>
            <p:cNvSpPr txBox="1">
              <a:spLocks noChangeArrowheads="1"/>
            </p:cNvSpPr>
            <p:nvPr/>
          </p:nvSpPr>
          <p:spPr bwMode="auto">
            <a:xfrm>
              <a:off x="719791" y="686370"/>
              <a:ext cx="861625" cy="4928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defRPr/>
              </a:pPr>
              <a:r>
                <a:rPr lang="zh-CN" altLang="en-US" kern="0" dirty="0">
                  <a:solidFill>
                    <a:srgbClr val="F7F3EB"/>
                  </a:solidFill>
                  <a:latin typeface="微软雅黑" panose="020B0503020204020204" pitchFamily="34" charset="-122"/>
                  <a:ea typeface="微软雅黑" panose="020B0503020204020204" pitchFamily="34" charset="-122"/>
                </a:rPr>
                <a:t>文本</a:t>
              </a:r>
            </a:p>
          </p:txBody>
        </p:sp>
      </p:grpSp>
      <p:grpSp>
        <p:nvGrpSpPr>
          <p:cNvPr id="21" name="Group 9"/>
          <p:cNvGrpSpPr/>
          <p:nvPr/>
        </p:nvGrpSpPr>
        <p:grpSpPr bwMode="auto">
          <a:xfrm>
            <a:off x="2178123" y="2867755"/>
            <a:ext cx="1693069" cy="1371600"/>
            <a:chOff x="0" y="0"/>
            <a:chExt cx="2257034" cy="1830287"/>
          </a:xfrm>
          <a:solidFill>
            <a:srgbClr val="00B050"/>
          </a:solidFill>
        </p:grpSpPr>
        <p:sp>
          <p:nvSpPr>
            <p:cNvPr id="22" name="平行四边形 42"/>
            <p:cNvSpPr>
              <a:spLocks noChangeArrowheads="1"/>
            </p:cNvSpPr>
            <p:nvPr/>
          </p:nvSpPr>
          <p:spPr bwMode="auto">
            <a:xfrm>
              <a:off x="0" y="0"/>
              <a:ext cx="2257034" cy="1830287"/>
            </a:xfrm>
            <a:prstGeom prst="parallelogram">
              <a:avLst>
                <a:gd name="adj" fmla="val 53631"/>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defRPr/>
              </a:pPr>
              <a:endParaRPr lang="zh-CN" altLang="en-US" kern="0">
                <a:solidFill>
                  <a:srgbClr val="B62822"/>
                </a:solidFill>
              </a:endParaRPr>
            </a:p>
          </p:txBody>
        </p:sp>
        <p:sp>
          <p:nvSpPr>
            <p:cNvPr id="23" name="TextBox 43"/>
            <p:cNvSpPr txBox="1">
              <a:spLocks noChangeArrowheads="1"/>
            </p:cNvSpPr>
            <p:nvPr/>
          </p:nvSpPr>
          <p:spPr bwMode="auto">
            <a:xfrm>
              <a:off x="732494" y="686370"/>
              <a:ext cx="861625" cy="4928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defRPr/>
              </a:pPr>
              <a:r>
                <a:rPr lang="zh-CN" altLang="en-US" kern="0" dirty="0">
                  <a:solidFill>
                    <a:srgbClr val="F7F3EB"/>
                  </a:solidFill>
                  <a:latin typeface="微软雅黑" panose="020B0503020204020204" pitchFamily="34" charset="-122"/>
                  <a:ea typeface="微软雅黑" panose="020B0503020204020204" pitchFamily="34" charset="-122"/>
                </a:rPr>
                <a:t>文本</a:t>
              </a:r>
            </a:p>
          </p:txBody>
        </p:sp>
      </p:grpSp>
      <p:grpSp>
        <p:nvGrpSpPr>
          <p:cNvPr id="24" name="Group 12"/>
          <p:cNvGrpSpPr/>
          <p:nvPr/>
        </p:nvGrpSpPr>
        <p:grpSpPr bwMode="auto">
          <a:xfrm>
            <a:off x="3640210" y="2879661"/>
            <a:ext cx="1691879" cy="1372791"/>
            <a:chOff x="0" y="0"/>
            <a:chExt cx="2257034" cy="1830287"/>
          </a:xfrm>
          <a:solidFill>
            <a:srgbClr val="00B050"/>
          </a:solidFill>
        </p:grpSpPr>
        <p:sp>
          <p:nvSpPr>
            <p:cNvPr id="25" name="平行四边形 44"/>
            <p:cNvSpPr>
              <a:spLocks noChangeArrowheads="1"/>
            </p:cNvSpPr>
            <p:nvPr/>
          </p:nvSpPr>
          <p:spPr bwMode="auto">
            <a:xfrm>
              <a:off x="0" y="0"/>
              <a:ext cx="2257034" cy="1830287"/>
            </a:xfrm>
            <a:prstGeom prst="parallelogram">
              <a:avLst>
                <a:gd name="adj" fmla="val 53631"/>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defRPr/>
              </a:pPr>
              <a:endParaRPr lang="zh-CN" altLang="en-US" kern="0">
                <a:solidFill>
                  <a:srgbClr val="B62822"/>
                </a:solidFill>
              </a:endParaRPr>
            </a:p>
          </p:txBody>
        </p:sp>
        <p:sp>
          <p:nvSpPr>
            <p:cNvPr id="26" name="TextBox 45"/>
            <p:cNvSpPr txBox="1">
              <a:spLocks noChangeArrowheads="1"/>
            </p:cNvSpPr>
            <p:nvPr/>
          </p:nvSpPr>
          <p:spPr bwMode="auto">
            <a:xfrm>
              <a:off x="743981" y="683086"/>
              <a:ext cx="862231" cy="49241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defRPr/>
              </a:pPr>
              <a:r>
                <a:rPr lang="zh-CN" altLang="en-US" kern="0" dirty="0">
                  <a:solidFill>
                    <a:srgbClr val="F7F3EB"/>
                  </a:solidFill>
                  <a:latin typeface="微软雅黑" panose="020B0503020204020204" pitchFamily="34" charset="-122"/>
                  <a:ea typeface="微软雅黑" panose="020B0503020204020204" pitchFamily="34" charset="-122"/>
                </a:rPr>
                <a:t>文本</a:t>
              </a:r>
            </a:p>
          </p:txBody>
        </p:sp>
      </p:grpSp>
      <p:grpSp>
        <p:nvGrpSpPr>
          <p:cNvPr id="27" name="Group 15"/>
          <p:cNvGrpSpPr/>
          <p:nvPr/>
        </p:nvGrpSpPr>
        <p:grpSpPr bwMode="auto">
          <a:xfrm>
            <a:off x="5099917" y="2858230"/>
            <a:ext cx="1693069" cy="1394222"/>
            <a:chOff x="0" y="0"/>
            <a:chExt cx="2257034" cy="1830287"/>
          </a:xfrm>
          <a:solidFill>
            <a:srgbClr val="00B050"/>
          </a:solidFill>
        </p:grpSpPr>
        <p:sp>
          <p:nvSpPr>
            <p:cNvPr id="28" name="平行四边形 46"/>
            <p:cNvSpPr>
              <a:spLocks noChangeArrowheads="1"/>
            </p:cNvSpPr>
            <p:nvPr/>
          </p:nvSpPr>
          <p:spPr bwMode="auto">
            <a:xfrm>
              <a:off x="0" y="0"/>
              <a:ext cx="2257034" cy="1830287"/>
            </a:xfrm>
            <a:prstGeom prst="parallelogram">
              <a:avLst>
                <a:gd name="adj" fmla="val 53631"/>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defRPr/>
              </a:pPr>
              <a:endParaRPr lang="zh-CN" altLang="en-US" kern="0">
                <a:solidFill>
                  <a:srgbClr val="B62822"/>
                </a:solidFill>
              </a:endParaRPr>
            </a:p>
          </p:txBody>
        </p:sp>
        <p:sp>
          <p:nvSpPr>
            <p:cNvPr id="29" name="TextBox 47"/>
            <p:cNvSpPr txBox="1">
              <a:spLocks noChangeArrowheads="1"/>
            </p:cNvSpPr>
            <p:nvPr/>
          </p:nvSpPr>
          <p:spPr bwMode="auto">
            <a:xfrm>
              <a:off x="720900" y="686370"/>
              <a:ext cx="861625" cy="4928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defRPr/>
              </a:pPr>
              <a:r>
                <a:rPr lang="zh-CN" altLang="en-US" kern="0" dirty="0">
                  <a:solidFill>
                    <a:srgbClr val="F7F3EB"/>
                  </a:solidFill>
                  <a:latin typeface="微软雅黑" panose="020B0503020204020204" pitchFamily="34" charset="-122"/>
                  <a:ea typeface="微软雅黑" panose="020B0503020204020204" pitchFamily="34" charset="-122"/>
                </a:rPr>
                <a:t>文本</a:t>
              </a:r>
            </a:p>
          </p:txBody>
        </p:sp>
      </p:grpSp>
      <p:grpSp>
        <p:nvGrpSpPr>
          <p:cNvPr id="30" name="Group 18"/>
          <p:cNvGrpSpPr/>
          <p:nvPr/>
        </p:nvGrpSpPr>
        <p:grpSpPr bwMode="auto">
          <a:xfrm>
            <a:off x="6828705" y="1908111"/>
            <a:ext cx="1559719" cy="2720579"/>
            <a:chOff x="0" y="0"/>
            <a:chExt cx="2080515" cy="3627839"/>
          </a:xfrm>
          <a:solidFill>
            <a:srgbClr val="00B050"/>
          </a:solidFill>
        </p:grpSpPr>
        <p:sp>
          <p:nvSpPr>
            <p:cNvPr id="31" name="下箭头 3"/>
            <p:cNvSpPr/>
            <p:nvPr/>
          </p:nvSpPr>
          <p:spPr bwMode="auto">
            <a:xfrm rot="12477797">
              <a:off x="0" y="0"/>
              <a:ext cx="2080515" cy="3627839"/>
            </a:xfrm>
            <a:custGeom>
              <a:avLst/>
              <a:gdLst>
                <a:gd name="T0" fmla="*/ 1098281 w 2196564"/>
                <a:gd name="T1" fmla="*/ 3710931 h 3710931"/>
                <a:gd name="T2" fmla="*/ 0 w 2196564"/>
                <a:gd name="T3" fmla="*/ 2770484 h 3710931"/>
                <a:gd name="T4" fmla="*/ 491085 w 2196564"/>
                <a:gd name="T5" fmla="*/ 2770484 h 3710931"/>
                <a:gd name="T6" fmla="*/ 491086 w 2196564"/>
                <a:gd name="T7" fmla="*/ 1830036 h 3710931"/>
                <a:gd name="T8" fmla="*/ 519177 w 2196564"/>
                <a:gd name="T9" fmla="*/ 646548 h 3710931"/>
                <a:gd name="T10" fmla="*/ 1737040 w 2196564"/>
                <a:gd name="T11" fmla="*/ 0 h 3710931"/>
                <a:gd name="T12" fmla="*/ 1728073 w 2196564"/>
                <a:gd name="T13" fmla="*/ 2124445 h 3710931"/>
                <a:gd name="T14" fmla="*/ 1705477 w 2196564"/>
                <a:gd name="T15" fmla="*/ 2770484 h 3710931"/>
                <a:gd name="T16" fmla="*/ 2196564 w 2196564"/>
                <a:gd name="T17" fmla="*/ 2770484 h 3710931"/>
                <a:gd name="T18" fmla="*/ 1098281 w 2196564"/>
                <a:gd name="T19" fmla="*/ 3710931 h 3710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96564" h="3710931">
                  <a:moveTo>
                    <a:pt x="1098281" y="3710931"/>
                  </a:moveTo>
                  <a:lnTo>
                    <a:pt x="0" y="2770484"/>
                  </a:lnTo>
                  <a:lnTo>
                    <a:pt x="491085" y="2770484"/>
                  </a:lnTo>
                  <a:cubicBezTo>
                    <a:pt x="491085" y="2457001"/>
                    <a:pt x="491086" y="2143519"/>
                    <a:pt x="491086" y="1830036"/>
                  </a:cubicBezTo>
                  <a:lnTo>
                    <a:pt x="519177" y="646548"/>
                  </a:lnTo>
                  <a:lnTo>
                    <a:pt x="1737040" y="0"/>
                  </a:lnTo>
                  <a:lnTo>
                    <a:pt x="1728073" y="2124445"/>
                  </a:lnTo>
                  <a:lnTo>
                    <a:pt x="1705477" y="2770484"/>
                  </a:lnTo>
                  <a:lnTo>
                    <a:pt x="2196564" y="2770484"/>
                  </a:lnTo>
                  <a:lnTo>
                    <a:pt x="1098281" y="37109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buFont typeface="Arial" panose="020B0604020202020204" pitchFamily="34" charset="0"/>
                <a:buNone/>
                <a:defRPr/>
              </a:pPr>
              <a:endParaRPr lang="zh-CN" altLang="en-US" kern="0">
                <a:solidFill>
                  <a:srgbClr val="B62822"/>
                </a:solidFill>
                <a:latin typeface="Arial" panose="020B0604020202020204" pitchFamily="34" charset="0"/>
                <a:ea typeface="+mn-ea"/>
              </a:endParaRPr>
            </a:p>
          </p:txBody>
        </p:sp>
        <p:sp>
          <p:nvSpPr>
            <p:cNvPr id="32" name="TextBox 49"/>
            <p:cNvSpPr txBox="1">
              <a:spLocks noChangeArrowheads="1"/>
            </p:cNvSpPr>
            <p:nvPr/>
          </p:nvSpPr>
          <p:spPr bwMode="auto">
            <a:xfrm rot="18066292">
              <a:off x="-62565" y="1742960"/>
              <a:ext cx="2093111" cy="49265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defRPr/>
              </a:pPr>
              <a:r>
                <a:rPr lang="zh-CN" altLang="en-US" kern="0" dirty="0">
                  <a:solidFill>
                    <a:srgbClr val="F7F3EB"/>
                  </a:solidFill>
                  <a:latin typeface="微软雅黑" panose="020B0503020204020204" pitchFamily="34" charset="-122"/>
                  <a:ea typeface="微软雅黑" panose="020B0503020204020204" pitchFamily="34" charset="-122"/>
                </a:rPr>
                <a:t>单击增加标题</a:t>
              </a:r>
            </a:p>
          </p:txBody>
        </p:sp>
      </p:grpSp>
      <p:sp>
        <p:nvSpPr>
          <p:cNvPr id="33" name="矩形 50"/>
          <p:cNvSpPr>
            <a:spLocks noChangeArrowheads="1"/>
          </p:cNvSpPr>
          <p:nvPr/>
        </p:nvSpPr>
        <p:spPr bwMode="auto">
          <a:xfrm>
            <a:off x="1342901" y="1419622"/>
            <a:ext cx="4555331" cy="80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Tx/>
              <a:buNone/>
            </a:pPr>
            <a:endParaRPr lang="en-US" altLang="zh-CN" sz="1200" b="0" dirty="0">
              <a:solidFill>
                <a:srgbClr val="000000"/>
              </a:solidFill>
              <a:latin typeface="微软雅黑" panose="020B0503020204020204" pitchFamily="34" charset="-122"/>
              <a:ea typeface="微软雅黑" panose="020B0503020204020204" pitchFamily="34" charset="-122"/>
            </a:endParaRPr>
          </a:p>
          <a:p>
            <a:pPr>
              <a:lnSpc>
                <a:spcPct val="100000"/>
              </a:lnSpc>
              <a:spcBef>
                <a:spcPct val="0"/>
              </a:spcBef>
              <a:buFontTx/>
              <a:buNone/>
            </a:pPr>
            <a:endParaRPr lang="en-US" altLang="zh-CN" sz="1200" b="0" dirty="0">
              <a:solidFill>
                <a:srgbClr val="000000"/>
              </a:solidFill>
              <a:latin typeface="微软雅黑" panose="020B0503020204020204" pitchFamily="34" charset="-122"/>
              <a:ea typeface="微软雅黑" panose="020B0503020204020204" pitchFamily="34" charset="-122"/>
            </a:endParaRPr>
          </a:p>
          <a:p>
            <a:pPr>
              <a:lnSpc>
                <a:spcPct val="100000"/>
              </a:lnSpc>
              <a:spcBef>
                <a:spcPct val="0"/>
              </a:spcBef>
              <a:buFontTx/>
              <a:buNone/>
            </a:pPr>
            <a:endParaRPr lang="en-US" altLang="zh-CN" sz="1200" b="0" dirty="0">
              <a:solidFill>
                <a:srgbClr val="000000"/>
              </a:solidFill>
              <a:latin typeface="微软雅黑" panose="020B0503020204020204" pitchFamily="34" charset="-122"/>
              <a:ea typeface="微软雅黑" panose="020B0503020204020204" pitchFamily="34" charset="-122"/>
            </a:endParaRPr>
          </a:p>
          <a:p>
            <a:pPr>
              <a:lnSpc>
                <a:spcPct val="100000"/>
              </a:lnSpc>
              <a:spcBef>
                <a:spcPct val="0"/>
              </a:spcBef>
              <a:buFontTx/>
              <a:buNone/>
            </a:pPr>
            <a:endParaRPr lang="en-US" altLang="zh-CN" sz="1200" b="0" dirty="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00" advClick="0" advTm="8000">
        <p:dissolve/>
      </p:transition>
    </mc:Choice>
    <mc:Fallback xmlns="">
      <p:transition spd="slow" advClick="0" advTm="8000">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heel(4)">
                                      <p:cBhvr>
                                        <p:cTn id="7" dur="1000"/>
                                        <p:tgtEl>
                                          <p:spTgt spid="71"/>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down)">
                                      <p:cBhvr>
                                        <p:cTn id="11" dur="300"/>
                                        <p:tgtEl>
                                          <p:spTgt spid="18"/>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up)">
                                      <p:cBhvr>
                                        <p:cTn id="15" dur="300"/>
                                        <p:tgtEl>
                                          <p:spTgt spid="14"/>
                                        </p:tgtEl>
                                      </p:cBhvr>
                                    </p:animEffect>
                                  </p:childTnLst>
                                </p:cTn>
                              </p:par>
                            </p:childTnLst>
                          </p:cTn>
                        </p:par>
                        <p:par>
                          <p:cTn id="16" fill="hold">
                            <p:stCondLst>
                              <p:cond delay="2000"/>
                            </p:stCondLst>
                            <p:childTnLst>
                              <p:par>
                                <p:cTn id="17" presetID="22" presetClass="entr" presetSubtype="4"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down)">
                                      <p:cBhvr>
                                        <p:cTn id="19" dur="300"/>
                                        <p:tgtEl>
                                          <p:spTgt spid="21"/>
                                        </p:tgtEl>
                                      </p:cBhvr>
                                    </p:animEffect>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up)">
                                      <p:cBhvr>
                                        <p:cTn id="23" dur="300"/>
                                        <p:tgtEl>
                                          <p:spTgt spid="15"/>
                                        </p:tgtEl>
                                      </p:cBhvr>
                                    </p:animEffect>
                                  </p:childTnLst>
                                </p:cTn>
                              </p:par>
                            </p:childTnLst>
                          </p:cTn>
                        </p:par>
                        <p:par>
                          <p:cTn id="24" fill="hold">
                            <p:stCondLst>
                              <p:cond delay="3000"/>
                            </p:stCondLst>
                            <p:childTnLst>
                              <p:par>
                                <p:cTn id="25" presetID="22" presetClass="entr" presetSubtype="4" fill="hold"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down)">
                                      <p:cBhvr>
                                        <p:cTn id="27" dur="300"/>
                                        <p:tgtEl>
                                          <p:spTgt spid="24"/>
                                        </p:tgtEl>
                                      </p:cBhvr>
                                    </p:animEffect>
                                  </p:childTnLst>
                                </p:cTn>
                              </p:par>
                            </p:childTnLst>
                          </p:cTn>
                        </p:par>
                        <p:par>
                          <p:cTn id="28" fill="hold">
                            <p:stCondLst>
                              <p:cond delay="3500"/>
                            </p:stCondLst>
                            <p:childTnLst>
                              <p:par>
                                <p:cTn id="29" presetID="22" presetClass="entr" presetSubtype="1"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300"/>
                                        <p:tgtEl>
                                          <p:spTgt spid="16"/>
                                        </p:tgtEl>
                                      </p:cBhvr>
                                    </p:animEffect>
                                  </p:childTnLst>
                                </p:cTn>
                              </p:par>
                            </p:childTnLst>
                          </p:cTn>
                        </p:par>
                        <p:par>
                          <p:cTn id="32" fill="hold">
                            <p:stCondLst>
                              <p:cond delay="4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300"/>
                                        <p:tgtEl>
                                          <p:spTgt spid="27"/>
                                        </p:tgtEl>
                                      </p:cBhvr>
                                    </p:animEffect>
                                  </p:childTnLst>
                                </p:cTn>
                              </p:par>
                            </p:childTnLst>
                          </p:cTn>
                        </p:par>
                        <p:par>
                          <p:cTn id="36" fill="hold">
                            <p:stCondLst>
                              <p:cond delay="450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300"/>
                                        <p:tgtEl>
                                          <p:spTgt spid="17"/>
                                        </p:tgtEl>
                                      </p:cBhvr>
                                    </p:animEffect>
                                  </p:childTnLst>
                                </p:cTn>
                              </p:par>
                            </p:childTnLst>
                          </p:cTn>
                        </p:par>
                        <p:par>
                          <p:cTn id="40" fill="hold">
                            <p:stCondLst>
                              <p:cond delay="5000"/>
                            </p:stCondLst>
                            <p:childTnLst>
                              <p:par>
                                <p:cTn id="41" presetID="22" presetClass="entr" presetSubtype="4" fill="hold"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down)">
                                      <p:cBhvr>
                                        <p:cTn id="43" dur="300"/>
                                        <p:tgtEl>
                                          <p:spTgt spid="30"/>
                                        </p:tgtEl>
                                      </p:cBhvr>
                                    </p:animEffect>
                                  </p:childTnLst>
                                </p:cTn>
                              </p:par>
                            </p:childTnLst>
                          </p:cTn>
                        </p:par>
                        <p:par>
                          <p:cTn id="44" fill="hold">
                            <p:stCondLst>
                              <p:cond delay="5500"/>
                            </p:stCondLst>
                            <p:childTnLst>
                              <p:par>
                                <p:cTn id="45" presetID="31" presetClass="entr" presetSubtype="0" fill="hold" grpId="0" nodeType="afterEffect" nodePh="1">
                                  <p:stCondLst>
                                    <p:cond delay="0"/>
                                  </p:stCondLst>
                                  <p:endCondLst>
                                    <p:cond evt="begin" delay="0">
                                      <p:tn val="45"/>
                                    </p:cond>
                                  </p:endCondLst>
                                  <p:childTnLst>
                                    <p:set>
                                      <p:cBhvr>
                                        <p:cTn id="46" dur="1" fill="hold">
                                          <p:stCondLst>
                                            <p:cond delay="0"/>
                                          </p:stCondLst>
                                        </p:cTn>
                                        <p:tgtEl>
                                          <p:spTgt spid="33"/>
                                        </p:tgtEl>
                                        <p:attrNameLst>
                                          <p:attrName>style.visibility</p:attrName>
                                        </p:attrNameLst>
                                      </p:cBhvr>
                                      <p:to>
                                        <p:strVal val="visible"/>
                                      </p:to>
                                    </p:set>
                                    <p:anim calcmode="lin" valueType="num">
                                      <p:cBhvr>
                                        <p:cTn id="47" dur="500" fill="hold"/>
                                        <p:tgtEl>
                                          <p:spTgt spid="33"/>
                                        </p:tgtEl>
                                        <p:attrNameLst>
                                          <p:attrName>ppt_w</p:attrName>
                                        </p:attrNameLst>
                                      </p:cBhvr>
                                      <p:tavLst>
                                        <p:tav tm="0">
                                          <p:val>
                                            <p:fltVal val="0"/>
                                          </p:val>
                                        </p:tav>
                                        <p:tav tm="100000">
                                          <p:val>
                                            <p:strVal val="#ppt_w"/>
                                          </p:val>
                                        </p:tav>
                                      </p:tavLst>
                                    </p:anim>
                                    <p:anim calcmode="lin" valueType="num">
                                      <p:cBhvr>
                                        <p:cTn id="48" dur="500" fill="hold"/>
                                        <p:tgtEl>
                                          <p:spTgt spid="33"/>
                                        </p:tgtEl>
                                        <p:attrNameLst>
                                          <p:attrName>ppt_h</p:attrName>
                                        </p:attrNameLst>
                                      </p:cBhvr>
                                      <p:tavLst>
                                        <p:tav tm="0">
                                          <p:val>
                                            <p:fltVal val="0"/>
                                          </p:val>
                                        </p:tav>
                                        <p:tav tm="100000">
                                          <p:val>
                                            <p:strVal val="#ppt_h"/>
                                          </p:val>
                                        </p:tav>
                                      </p:tavLst>
                                    </p:anim>
                                    <p:anim calcmode="lin" valueType="num">
                                      <p:cBhvr>
                                        <p:cTn id="49" dur="500" fill="hold"/>
                                        <p:tgtEl>
                                          <p:spTgt spid="33"/>
                                        </p:tgtEl>
                                        <p:attrNameLst>
                                          <p:attrName>style.rotation</p:attrName>
                                        </p:attrNameLst>
                                      </p:cBhvr>
                                      <p:tavLst>
                                        <p:tav tm="0">
                                          <p:val>
                                            <p:fltVal val="90"/>
                                          </p:val>
                                        </p:tav>
                                        <p:tav tm="100000">
                                          <p:val>
                                            <p:fltVal val="0"/>
                                          </p:val>
                                        </p:tav>
                                      </p:tavLst>
                                    </p:anim>
                                    <p:animEffect transition="in" filter="fade">
                                      <p:cBhvr>
                                        <p:cTn id="5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14" grpId="0" animBg="1" autoUpdateAnimBg="0"/>
      <p:bldP spid="15" grpId="0" animBg="1" autoUpdateAnimBg="0"/>
      <p:bldP spid="16" grpId="0" animBg="1" autoUpdateAnimBg="0"/>
      <p:bldP spid="17" grpId="0" animBg="1" autoUpdateAnimBg="0"/>
      <p:bldP spid="33"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dirty="0">
                <a:latin typeface="方正毡笔黑简体" panose="03000509000000000000" pitchFamily="65" charset="-122"/>
                <a:ea typeface="方正毡笔黑简体" panose="03000509000000000000" pitchFamily="65" charset="-122"/>
              </a:rPr>
              <a:t>在此输入您的标题内容</a:t>
            </a:r>
          </a:p>
        </p:txBody>
      </p:sp>
      <p:sp>
        <p:nvSpPr>
          <p:cNvPr id="937" name="Line 13"/>
          <p:cNvSpPr>
            <a:spLocks noChangeShapeType="1"/>
          </p:cNvSpPr>
          <p:nvPr/>
        </p:nvSpPr>
        <p:spPr bwMode="auto">
          <a:xfrm>
            <a:off x="586409" y="2801706"/>
            <a:ext cx="8136904" cy="0"/>
          </a:xfrm>
          <a:prstGeom prst="line">
            <a:avLst/>
          </a:prstGeom>
          <a:noFill/>
          <a:ln w="101600">
            <a:solidFill>
              <a:srgbClr val="08A810"/>
            </a:solidFill>
            <a:round/>
            <a:tailEnd type="triangle" w="med" len="med"/>
          </a:ln>
          <a:effectLst/>
        </p:spPr>
        <p:txBody>
          <a:bodyPr/>
          <a:lstStyle/>
          <a:p>
            <a:pPr fontAlgn="auto">
              <a:spcBef>
                <a:spcPts val="0"/>
              </a:spcBef>
              <a:spcAft>
                <a:spcPts val="0"/>
              </a:spcAft>
              <a:defRPr/>
            </a:pPr>
            <a:endParaRPr lang="zh-CN" altLang="en-US">
              <a:ln>
                <a:solidFill>
                  <a:srgbClr val="FFD347"/>
                </a:solidFill>
              </a:ln>
              <a:latin typeface="微软雅黑" panose="020B0503020204020204" pitchFamily="34" charset="-122"/>
              <a:ea typeface="微软雅黑" panose="020B0503020204020204" pitchFamily="34" charset="-122"/>
              <a:cs typeface="宋体" panose="02010600030101010101" pitchFamily="2" charset="-122"/>
            </a:endParaRPr>
          </a:p>
        </p:txBody>
      </p:sp>
      <p:sp>
        <p:nvSpPr>
          <p:cNvPr id="938" name="AutoShape 2"/>
          <p:cNvSpPr>
            <a:spLocks noChangeArrowheads="1"/>
          </p:cNvSpPr>
          <p:nvPr/>
        </p:nvSpPr>
        <p:spPr bwMode="auto">
          <a:xfrm>
            <a:off x="1711325" y="1187219"/>
            <a:ext cx="1619250" cy="1351598"/>
          </a:xfrm>
          <a:prstGeom prst="roundRect">
            <a:avLst>
              <a:gd name="adj" fmla="val 13009"/>
            </a:avLst>
          </a:prstGeom>
          <a:solidFill>
            <a:srgbClr val="92D050"/>
          </a:solidFill>
          <a:ln w="19050" cap="rnd">
            <a:solidFill>
              <a:schemeClr val="tx1">
                <a:lumMod val="65000"/>
                <a:lumOff val="35000"/>
              </a:schemeClr>
            </a:solidFill>
            <a:prstDash val="sysDot"/>
            <a:round/>
          </a:ln>
          <a:effectLst/>
        </p:spPr>
        <p:txBody>
          <a:bodyPr wrap="none" anchor="ctr"/>
          <a:lstStyle/>
          <a:p>
            <a:pPr fontAlgn="auto">
              <a:spcBef>
                <a:spcPts val="0"/>
              </a:spcBef>
              <a:spcAft>
                <a:spcPts val="0"/>
              </a:spcAft>
              <a:defRPr/>
            </a:pPr>
            <a:endParaRPr lang="zh-CN" altLang="en-US">
              <a:solidFill>
                <a:srgbClr val="595959"/>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939" name="Line 16"/>
          <p:cNvSpPr>
            <a:spLocks noChangeShapeType="1"/>
          </p:cNvSpPr>
          <p:nvPr/>
        </p:nvSpPr>
        <p:spPr bwMode="auto">
          <a:xfrm flipH="1">
            <a:off x="1878013" y="1345811"/>
            <a:ext cx="0" cy="1453038"/>
          </a:xfrm>
          <a:prstGeom prst="line">
            <a:avLst/>
          </a:prstGeom>
          <a:noFill/>
          <a:ln w="19050">
            <a:solidFill>
              <a:schemeClr val="bg1"/>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latin typeface="微软雅黑" panose="020B0503020204020204" pitchFamily="34" charset="-122"/>
              <a:ea typeface="微软雅黑" panose="020B0503020204020204" pitchFamily="34" charset="-122"/>
            </a:endParaRPr>
          </a:p>
        </p:txBody>
      </p:sp>
      <p:grpSp>
        <p:nvGrpSpPr>
          <p:cNvPr id="940" name="Group 138"/>
          <p:cNvGrpSpPr/>
          <p:nvPr/>
        </p:nvGrpSpPr>
        <p:grpSpPr bwMode="auto">
          <a:xfrm>
            <a:off x="1783326" y="2717821"/>
            <a:ext cx="182151" cy="163895"/>
            <a:chOff x="1661" y="2750"/>
            <a:chExt cx="250" cy="250"/>
          </a:xfrm>
        </p:grpSpPr>
        <p:sp>
          <p:nvSpPr>
            <p:cNvPr id="941" name="Oval 139"/>
            <p:cNvSpPr>
              <a:spLocks noChangeArrowheads="1"/>
            </p:cNvSpPr>
            <p:nvPr/>
          </p:nvSpPr>
          <p:spPr bwMode="auto">
            <a:xfrm>
              <a:off x="1661" y="2750"/>
              <a:ext cx="250" cy="250"/>
            </a:xfrm>
            <a:prstGeom prst="ellipse">
              <a:avLst/>
            </a:prstGeom>
            <a:solidFill>
              <a:srgbClr val="FFD347"/>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algn="ctr"/>
              <a:endParaRPr lang="ko-KR" altLang="en-US">
                <a:latin typeface="微软雅黑" panose="020B0503020204020204" pitchFamily="34" charset="-122"/>
                <a:ea typeface="Malgun Gothic" panose="020B0503020000020004" pitchFamily="34" charset="-127"/>
              </a:endParaRPr>
            </a:p>
          </p:txBody>
        </p:sp>
        <p:sp>
          <p:nvSpPr>
            <p:cNvPr id="942" name="Oval 140"/>
            <p:cNvSpPr>
              <a:spLocks noChangeArrowheads="1"/>
            </p:cNvSpPr>
            <p:nvPr/>
          </p:nvSpPr>
          <p:spPr bwMode="auto">
            <a:xfrm>
              <a:off x="1729" y="2818"/>
              <a:ext cx="114" cy="114"/>
            </a:xfrm>
            <a:prstGeom prst="ellipse">
              <a:avLst/>
            </a:prstGeom>
            <a:solidFill>
              <a:srgbClr val="FFFFFF"/>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algn="ctr"/>
              <a:endParaRPr lang="ko-KR" altLang="en-US">
                <a:latin typeface="微软雅黑" panose="020B0503020204020204" pitchFamily="34" charset="-122"/>
                <a:ea typeface="Malgun Gothic" panose="020B0503020000020004" pitchFamily="34" charset="-127"/>
              </a:endParaRPr>
            </a:p>
          </p:txBody>
        </p:sp>
      </p:grpSp>
      <p:sp>
        <p:nvSpPr>
          <p:cNvPr id="943" name="TextBox 57"/>
          <p:cNvSpPr txBox="1">
            <a:spLocks noChangeArrowheads="1"/>
          </p:cNvSpPr>
          <p:nvPr/>
        </p:nvSpPr>
        <p:spPr bwMode="auto">
          <a:xfrm>
            <a:off x="1882428" y="1247226"/>
            <a:ext cx="12811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dirty="0">
                <a:solidFill>
                  <a:schemeClr val="bg1"/>
                </a:solidFill>
                <a:latin typeface="微软雅黑" panose="020B0503020204020204" pitchFamily="34" charset="-122"/>
                <a:ea typeface="微软雅黑" panose="020B0503020204020204" pitchFamily="34" charset="-122"/>
              </a:rPr>
              <a:t>标题</a:t>
            </a:r>
          </a:p>
        </p:txBody>
      </p:sp>
      <p:sp>
        <p:nvSpPr>
          <p:cNvPr id="944" name="TextBox 57"/>
          <p:cNvSpPr txBox="1">
            <a:spLocks noChangeArrowheads="1"/>
          </p:cNvSpPr>
          <p:nvPr/>
        </p:nvSpPr>
        <p:spPr bwMode="auto">
          <a:xfrm>
            <a:off x="1899891" y="1577268"/>
            <a:ext cx="154770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0" hangingPunct="0">
              <a:lnSpc>
                <a:spcPct val="150000"/>
              </a:lnSpc>
              <a:tabLst>
                <a:tab pos="101600" algn="l"/>
              </a:tabLst>
              <a:defRPr sz="1200" b="1">
                <a:solidFill>
                  <a:srgbClr val="595959"/>
                </a:solidFill>
                <a:latin typeface="微软雅黑" panose="020B0503020204020204" pitchFamily="34" charset="-122"/>
                <a:ea typeface="微软雅黑" panose="020B0503020204020204" pitchFamily="34" charset="-122"/>
              </a:defRPr>
            </a:lvl1pPr>
            <a:lvl2pPr marL="742950" indent="-285750" eaLnBrk="0" hangingPunct="0">
              <a:tabLst>
                <a:tab pos="101600" algn="l"/>
              </a:tabLst>
              <a:defRPr>
                <a:latin typeface="Calibri" panose="020F0502020204030204" pitchFamily="34" charset="0"/>
                <a:ea typeface="宋体" panose="02010600030101010101" pitchFamily="2" charset="-122"/>
              </a:defRPr>
            </a:lvl2pPr>
            <a:lvl3pPr marL="1143000" indent="-228600" eaLnBrk="0" hangingPunct="0">
              <a:tabLst>
                <a:tab pos="101600" algn="l"/>
              </a:tabLst>
              <a:defRPr>
                <a:latin typeface="Calibri" panose="020F0502020204030204" pitchFamily="34" charset="0"/>
                <a:ea typeface="宋体" panose="02010600030101010101" pitchFamily="2" charset="-122"/>
              </a:defRPr>
            </a:lvl3pPr>
            <a:lvl4pPr marL="1600200" indent="-228600" eaLnBrk="0" hangingPunct="0">
              <a:tabLst>
                <a:tab pos="101600" algn="l"/>
              </a:tabLst>
              <a:defRPr>
                <a:latin typeface="Calibri" panose="020F0502020204030204" pitchFamily="34" charset="0"/>
                <a:ea typeface="宋体" panose="02010600030101010101" pitchFamily="2" charset="-122"/>
              </a:defRPr>
            </a:lvl4pPr>
            <a:lvl5pPr marL="2057400" indent="-228600" eaLnBrk="0" hangingPunct="0">
              <a:tabLst>
                <a:tab pos="101600" algn="l"/>
              </a:tabLst>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9pPr>
          </a:lstStyle>
          <a:p>
            <a:r>
              <a:rPr lang="zh-CN" altLang="en-US" dirty="0">
                <a:solidFill>
                  <a:schemeClr val="bg1"/>
                </a:solidFill>
              </a:rPr>
              <a:t>添加文本说明内容</a:t>
            </a:r>
            <a:endParaRPr lang="en-US" altLang="zh-CN" dirty="0">
              <a:solidFill>
                <a:schemeClr val="bg1"/>
              </a:solidFill>
            </a:endParaRPr>
          </a:p>
          <a:p>
            <a:r>
              <a:rPr lang="zh-CN" altLang="en-US" dirty="0">
                <a:solidFill>
                  <a:schemeClr val="bg1"/>
                </a:solidFill>
              </a:rPr>
              <a:t>添加文本说明内容</a:t>
            </a:r>
          </a:p>
          <a:p>
            <a:r>
              <a:rPr lang="zh-CN" altLang="en-US" dirty="0">
                <a:solidFill>
                  <a:schemeClr val="bg1"/>
                </a:solidFill>
              </a:rPr>
              <a:t>添加文本说明内容</a:t>
            </a:r>
          </a:p>
        </p:txBody>
      </p:sp>
      <p:sp>
        <p:nvSpPr>
          <p:cNvPr id="945" name="AutoShape 17"/>
          <p:cNvSpPr>
            <a:spLocks noChangeArrowheads="1"/>
          </p:cNvSpPr>
          <p:nvPr/>
        </p:nvSpPr>
        <p:spPr bwMode="auto">
          <a:xfrm>
            <a:off x="910581" y="3071741"/>
            <a:ext cx="1692052" cy="1213376"/>
          </a:xfrm>
          <a:prstGeom prst="roundRect">
            <a:avLst>
              <a:gd name="adj" fmla="val 13009"/>
            </a:avLst>
          </a:prstGeom>
          <a:solidFill>
            <a:srgbClr val="00B050"/>
          </a:solidFill>
          <a:ln w="19050" cap="rnd">
            <a:solidFill>
              <a:schemeClr val="tx1">
                <a:lumMod val="65000"/>
                <a:lumOff val="35000"/>
              </a:schemeClr>
            </a:solidFill>
            <a:prstDash val="sysDot"/>
            <a:round/>
          </a:ln>
          <a:effectLst/>
        </p:spPr>
        <p:txBody>
          <a:bodyPr/>
          <a:lstStyle/>
          <a:p>
            <a:pPr fontAlgn="auto">
              <a:spcBef>
                <a:spcPts val="0"/>
              </a:spcBef>
              <a:spcAft>
                <a:spcPts val="0"/>
              </a:spcAft>
              <a:defRPr/>
            </a:pPr>
            <a:endParaRPr lang="zh-CN" altLang="en-US">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946" name="TextBox 57"/>
          <p:cNvSpPr txBox="1">
            <a:spLocks noChangeArrowheads="1"/>
          </p:cNvSpPr>
          <p:nvPr/>
        </p:nvSpPr>
        <p:spPr bwMode="auto">
          <a:xfrm>
            <a:off x="1099495" y="3164609"/>
            <a:ext cx="8550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1" hangingPunct="1">
              <a:defRPr b="1">
                <a:solidFill>
                  <a:srgbClr val="002060"/>
                </a:solidFill>
                <a:latin typeface="微软雅黑" panose="020B0503020204020204" pitchFamily="34" charset="-122"/>
                <a:ea typeface="微软雅黑" panose="020B0503020204020204" pitchFamily="34" charset="-122"/>
              </a:defRPr>
            </a:lvl1pPr>
            <a:lvl2pPr marL="742950" indent="-285750" eaLnBrk="0" hangingPunct="0">
              <a:defRPr>
                <a:latin typeface="Calibri" panose="020F0502020204030204" pitchFamily="34" charset="0"/>
                <a:ea typeface="宋体" panose="02010600030101010101" pitchFamily="2" charset="-122"/>
              </a:defRPr>
            </a:lvl2pPr>
            <a:lvl3pPr marL="1143000" indent="-228600" eaLnBrk="0" hangingPunct="0">
              <a:defRPr>
                <a:latin typeface="Calibri" panose="020F0502020204030204" pitchFamily="34" charset="0"/>
                <a:ea typeface="宋体" panose="02010600030101010101" pitchFamily="2" charset="-122"/>
              </a:defRPr>
            </a:lvl3pPr>
            <a:lvl4pPr marL="1600200" indent="-228600" eaLnBrk="0" hangingPunct="0">
              <a:defRPr>
                <a:latin typeface="Calibri" panose="020F0502020204030204" pitchFamily="34" charset="0"/>
                <a:ea typeface="宋体" panose="02010600030101010101" pitchFamily="2" charset="-122"/>
              </a:defRPr>
            </a:lvl4pPr>
            <a:lvl5pPr marL="2057400" indent="-228600" eaLnBrk="0" hangingPunct="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dirty="0">
                <a:solidFill>
                  <a:schemeClr val="bg1"/>
                </a:solidFill>
              </a:rPr>
              <a:t>标题</a:t>
            </a:r>
          </a:p>
        </p:txBody>
      </p:sp>
      <p:sp>
        <p:nvSpPr>
          <p:cNvPr id="947" name="TextBox 57"/>
          <p:cNvSpPr txBox="1">
            <a:spLocks noChangeArrowheads="1"/>
          </p:cNvSpPr>
          <p:nvPr/>
        </p:nvSpPr>
        <p:spPr bwMode="auto">
          <a:xfrm>
            <a:off x="1104256" y="3387818"/>
            <a:ext cx="144303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0" hangingPunct="0">
              <a:lnSpc>
                <a:spcPct val="150000"/>
              </a:lnSpc>
              <a:tabLst>
                <a:tab pos="101600" algn="l"/>
              </a:tabLst>
              <a:defRPr sz="1200" b="1">
                <a:solidFill>
                  <a:srgbClr val="595959"/>
                </a:solidFill>
                <a:latin typeface="微软雅黑" panose="020B0503020204020204" pitchFamily="34" charset="-122"/>
                <a:ea typeface="微软雅黑" panose="020B0503020204020204" pitchFamily="34" charset="-122"/>
              </a:defRPr>
            </a:lvl1pPr>
            <a:lvl2pPr marL="742950" indent="-285750" eaLnBrk="0" hangingPunct="0">
              <a:tabLst>
                <a:tab pos="101600" algn="l"/>
              </a:tabLst>
              <a:defRPr>
                <a:latin typeface="Calibri" panose="020F0502020204030204" pitchFamily="34" charset="0"/>
                <a:ea typeface="宋体" panose="02010600030101010101" pitchFamily="2" charset="-122"/>
              </a:defRPr>
            </a:lvl2pPr>
            <a:lvl3pPr marL="1143000" indent="-228600" eaLnBrk="0" hangingPunct="0">
              <a:tabLst>
                <a:tab pos="101600" algn="l"/>
              </a:tabLst>
              <a:defRPr>
                <a:latin typeface="Calibri" panose="020F0502020204030204" pitchFamily="34" charset="0"/>
                <a:ea typeface="宋体" panose="02010600030101010101" pitchFamily="2" charset="-122"/>
              </a:defRPr>
            </a:lvl3pPr>
            <a:lvl4pPr marL="1600200" indent="-228600" eaLnBrk="0" hangingPunct="0">
              <a:tabLst>
                <a:tab pos="101600" algn="l"/>
              </a:tabLst>
              <a:defRPr>
                <a:latin typeface="Calibri" panose="020F0502020204030204" pitchFamily="34" charset="0"/>
                <a:ea typeface="宋体" panose="02010600030101010101" pitchFamily="2" charset="-122"/>
              </a:defRPr>
            </a:lvl4pPr>
            <a:lvl5pPr marL="2057400" indent="-228600" eaLnBrk="0" hangingPunct="0">
              <a:tabLst>
                <a:tab pos="101600" algn="l"/>
              </a:tabLst>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9pPr>
          </a:lstStyle>
          <a:p>
            <a:r>
              <a:rPr lang="zh-CN" altLang="en-US" dirty="0">
                <a:solidFill>
                  <a:schemeClr val="bg1"/>
                </a:solidFill>
              </a:rPr>
              <a:t>添加文本说明内容</a:t>
            </a:r>
            <a:endParaRPr lang="en-US" altLang="zh-CN" dirty="0">
              <a:solidFill>
                <a:schemeClr val="bg1"/>
              </a:solidFill>
            </a:endParaRPr>
          </a:p>
          <a:p>
            <a:r>
              <a:rPr lang="zh-CN" altLang="en-US" dirty="0">
                <a:solidFill>
                  <a:schemeClr val="bg1"/>
                </a:solidFill>
              </a:rPr>
              <a:t>添加文本说明内容</a:t>
            </a:r>
          </a:p>
          <a:p>
            <a:r>
              <a:rPr lang="zh-CN" altLang="en-US" dirty="0">
                <a:solidFill>
                  <a:schemeClr val="bg1"/>
                </a:solidFill>
              </a:rPr>
              <a:t>添加文本说明内容</a:t>
            </a:r>
          </a:p>
        </p:txBody>
      </p:sp>
      <p:sp>
        <p:nvSpPr>
          <p:cNvPr id="948" name="Line 18"/>
          <p:cNvSpPr>
            <a:spLocks noChangeShapeType="1"/>
          </p:cNvSpPr>
          <p:nvPr/>
        </p:nvSpPr>
        <p:spPr bwMode="auto">
          <a:xfrm flipH="1">
            <a:off x="1072506" y="2804564"/>
            <a:ext cx="1588" cy="522923"/>
          </a:xfrm>
          <a:prstGeom prst="line">
            <a:avLst/>
          </a:prstGeom>
          <a:noFill/>
          <a:ln w="19050">
            <a:solidFill>
              <a:srgbClr val="FFFF00"/>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latin typeface="微软雅黑" panose="020B0503020204020204" pitchFamily="34" charset="-122"/>
              <a:ea typeface="微软雅黑" panose="020B0503020204020204" pitchFamily="34" charset="-122"/>
            </a:endParaRPr>
          </a:p>
        </p:txBody>
      </p:sp>
      <p:grpSp>
        <p:nvGrpSpPr>
          <p:cNvPr id="949" name="Group 138"/>
          <p:cNvGrpSpPr/>
          <p:nvPr/>
        </p:nvGrpSpPr>
        <p:grpSpPr bwMode="auto">
          <a:xfrm>
            <a:off x="988523" y="2714553"/>
            <a:ext cx="182211" cy="163934"/>
            <a:chOff x="1661" y="2750"/>
            <a:chExt cx="250" cy="250"/>
          </a:xfrm>
        </p:grpSpPr>
        <p:sp>
          <p:nvSpPr>
            <p:cNvPr id="950" name="Oval 139"/>
            <p:cNvSpPr>
              <a:spLocks noChangeArrowheads="1"/>
            </p:cNvSpPr>
            <p:nvPr/>
          </p:nvSpPr>
          <p:spPr bwMode="auto">
            <a:xfrm>
              <a:off x="1661" y="2750"/>
              <a:ext cx="250" cy="251"/>
            </a:xfrm>
            <a:prstGeom prst="ellipse">
              <a:avLst/>
            </a:prstGeom>
            <a:solidFill>
              <a:schemeClr val="tx1">
                <a:lumMod val="50000"/>
                <a:lumOff val="50000"/>
              </a:schemeClr>
            </a:solidFill>
            <a:ln>
              <a:noFill/>
            </a:ln>
          </p:spPr>
          <p:txBody>
            <a:bodyPr wrap="none" anchor="ctr"/>
            <a:lstStyle/>
            <a:p>
              <a:pPr algn="ctr" fontAlgn="auto">
                <a:spcBef>
                  <a:spcPts val="0"/>
                </a:spcBef>
                <a:spcAft>
                  <a:spcPts val="0"/>
                </a:spcAft>
                <a:defRPr/>
              </a:pPr>
              <a:endParaRPr lang="ko-KR" altLang="en-US">
                <a:latin typeface="微软雅黑" panose="020B0503020204020204" pitchFamily="34" charset="-122"/>
                <a:ea typeface="Malgun Gothic" panose="020B0503020000020004" pitchFamily="34" charset="-127"/>
              </a:endParaRPr>
            </a:p>
          </p:txBody>
        </p:sp>
        <p:sp>
          <p:nvSpPr>
            <p:cNvPr id="951" name="Oval 140"/>
            <p:cNvSpPr>
              <a:spLocks noChangeArrowheads="1"/>
            </p:cNvSpPr>
            <p:nvPr/>
          </p:nvSpPr>
          <p:spPr bwMode="auto">
            <a:xfrm>
              <a:off x="1729" y="2818"/>
              <a:ext cx="114" cy="114"/>
            </a:xfrm>
            <a:prstGeom prst="ellipse">
              <a:avLst/>
            </a:prstGeom>
            <a:solidFill>
              <a:srgbClr val="FFFFFF"/>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algn="ctr"/>
              <a:endParaRPr lang="ko-KR" altLang="en-US">
                <a:latin typeface="微软雅黑" panose="020B0503020204020204" pitchFamily="34" charset="-122"/>
                <a:ea typeface="Malgun Gothic" panose="020B0503020000020004" pitchFamily="34" charset="-127"/>
              </a:endParaRPr>
            </a:p>
          </p:txBody>
        </p:sp>
      </p:grpSp>
      <p:sp>
        <p:nvSpPr>
          <p:cNvPr id="952" name="AutoShape 5"/>
          <p:cNvSpPr>
            <a:spLocks noChangeArrowheads="1"/>
          </p:cNvSpPr>
          <p:nvPr/>
        </p:nvSpPr>
        <p:spPr bwMode="auto">
          <a:xfrm>
            <a:off x="3438526" y="3081741"/>
            <a:ext cx="1700213" cy="1213377"/>
          </a:xfrm>
          <a:prstGeom prst="roundRect">
            <a:avLst>
              <a:gd name="adj" fmla="val 13009"/>
            </a:avLst>
          </a:prstGeom>
          <a:solidFill>
            <a:schemeClr val="accent4"/>
          </a:solidFill>
          <a:ln w="19050" cap="rnd">
            <a:solidFill>
              <a:schemeClr val="tx1">
                <a:lumMod val="65000"/>
                <a:lumOff val="35000"/>
              </a:schemeClr>
            </a:solidFill>
            <a:prstDash val="sysDot"/>
            <a:round/>
          </a:ln>
          <a:effectLst/>
        </p:spPr>
        <p:txBody>
          <a:bodyPr wrap="none" anchor="ctr"/>
          <a:lstStyle/>
          <a:p>
            <a:endParaRPr lang="zh-CN" altLang="en-US">
              <a:solidFill>
                <a:srgbClr val="595959"/>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953" name="TextBox 57"/>
          <p:cNvSpPr txBox="1">
            <a:spLocks noChangeArrowheads="1"/>
          </p:cNvSpPr>
          <p:nvPr/>
        </p:nvSpPr>
        <p:spPr bwMode="auto">
          <a:xfrm>
            <a:off x="3581400" y="3163180"/>
            <a:ext cx="17732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eaLnBrk="1" hangingPunct="1">
              <a:defRPr b="1">
                <a:solidFill>
                  <a:srgbClr val="002060"/>
                </a:solidFill>
                <a:latin typeface="微软雅黑" panose="020B0503020204020204" pitchFamily="34" charset="-122"/>
                <a:ea typeface="微软雅黑" panose="020B0503020204020204" pitchFamily="34" charset="-122"/>
              </a:defRPr>
            </a:lvl1pPr>
            <a:lvl2pPr marL="742950" indent="-285750" eaLnBrk="0" hangingPunct="0">
              <a:defRPr>
                <a:latin typeface="Calibri" panose="020F0502020204030204" pitchFamily="34" charset="0"/>
                <a:ea typeface="宋体" panose="02010600030101010101" pitchFamily="2" charset="-122"/>
              </a:defRPr>
            </a:lvl2pPr>
            <a:lvl3pPr marL="1143000" indent="-228600" eaLnBrk="0" hangingPunct="0">
              <a:defRPr>
                <a:latin typeface="Calibri" panose="020F0502020204030204" pitchFamily="34" charset="0"/>
                <a:ea typeface="宋体" panose="02010600030101010101" pitchFamily="2" charset="-122"/>
              </a:defRPr>
            </a:lvl3pPr>
            <a:lvl4pPr marL="1600200" indent="-228600" eaLnBrk="0" hangingPunct="0">
              <a:defRPr>
                <a:latin typeface="Calibri" panose="020F0502020204030204" pitchFamily="34" charset="0"/>
                <a:ea typeface="宋体" panose="02010600030101010101" pitchFamily="2" charset="-122"/>
              </a:defRPr>
            </a:lvl4pPr>
            <a:lvl5pPr marL="2057400" indent="-228600" eaLnBrk="0" hangingPunct="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dirty="0">
                <a:solidFill>
                  <a:schemeClr val="bg1"/>
                </a:solidFill>
              </a:rPr>
              <a:t>标题</a:t>
            </a:r>
          </a:p>
        </p:txBody>
      </p:sp>
      <p:sp>
        <p:nvSpPr>
          <p:cNvPr id="954" name="TextBox 57"/>
          <p:cNvSpPr txBox="1">
            <a:spLocks noChangeArrowheads="1"/>
          </p:cNvSpPr>
          <p:nvPr/>
        </p:nvSpPr>
        <p:spPr bwMode="auto">
          <a:xfrm>
            <a:off x="3597078" y="3387818"/>
            <a:ext cx="154166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0" hangingPunct="0">
              <a:lnSpc>
                <a:spcPct val="150000"/>
              </a:lnSpc>
              <a:tabLst>
                <a:tab pos="101600" algn="l"/>
              </a:tabLst>
              <a:defRPr sz="1200" b="1">
                <a:solidFill>
                  <a:srgbClr val="595959"/>
                </a:solidFill>
                <a:latin typeface="微软雅黑" panose="020B0503020204020204" pitchFamily="34" charset="-122"/>
                <a:ea typeface="微软雅黑" panose="020B0503020204020204" pitchFamily="34" charset="-122"/>
              </a:defRPr>
            </a:lvl1pPr>
            <a:lvl2pPr marL="742950" indent="-285750" eaLnBrk="0" hangingPunct="0">
              <a:tabLst>
                <a:tab pos="101600" algn="l"/>
              </a:tabLst>
              <a:defRPr>
                <a:latin typeface="Calibri" panose="020F0502020204030204" pitchFamily="34" charset="0"/>
                <a:ea typeface="宋体" panose="02010600030101010101" pitchFamily="2" charset="-122"/>
              </a:defRPr>
            </a:lvl2pPr>
            <a:lvl3pPr marL="1143000" indent="-228600" eaLnBrk="0" hangingPunct="0">
              <a:tabLst>
                <a:tab pos="101600" algn="l"/>
              </a:tabLst>
              <a:defRPr>
                <a:latin typeface="Calibri" panose="020F0502020204030204" pitchFamily="34" charset="0"/>
                <a:ea typeface="宋体" panose="02010600030101010101" pitchFamily="2" charset="-122"/>
              </a:defRPr>
            </a:lvl3pPr>
            <a:lvl4pPr marL="1600200" indent="-228600" eaLnBrk="0" hangingPunct="0">
              <a:tabLst>
                <a:tab pos="101600" algn="l"/>
              </a:tabLst>
              <a:defRPr>
                <a:latin typeface="Calibri" panose="020F0502020204030204" pitchFamily="34" charset="0"/>
                <a:ea typeface="宋体" panose="02010600030101010101" pitchFamily="2" charset="-122"/>
              </a:defRPr>
            </a:lvl4pPr>
            <a:lvl5pPr marL="2057400" indent="-228600" eaLnBrk="0" hangingPunct="0">
              <a:tabLst>
                <a:tab pos="101600" algn="l"/>
              </a:tabLst>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9pPr>
          </a:lstStyle>
          <a:p>
            <a:r>
              <a:rPr lang="zh-CN" altLang="en-US" dirty="0">
                <a:solidFill>
                  <a:schemeClr val="bg1"/>
                </a:solidFill>
              </a:rPr>
              <a:t>添加文本说明内容</a:t>
            </a:r>
            <a:endParaRPr lang="en-US" altLang="zh-CN" dirty="0">
              <a:solidFill>
                <a:schemeClr val="bg1"/>
              </a:solidFill>
            </a:endParaRPr>
          </a:p>
          <a:p>
            <a:r>
              <a:rPr lang="zh-CN" altLang="en-US" dirty="0">
                <a:solidFill>
                  <a:schemeClr val="bg1"/>
                </a:solidFill>
              </a:rPr>
              <a:t>添加文本说明内容</a:t>
            </a:r>
          </a:p>
          <a:p>
            <a:r>
              <a:rPr lang="zh-CN" altLang="en-US" dirty="0">
                <a:solidFill>
                  <a:schemeClr val="bg1"/>
                </a:solidFill>
              </a:rPr>
              <a:t>添加文本说明内容</a:t>
            </a:r>
          </a:p>
        </p:txBody>
      </p:sp>
      <p:sp>
        <p:nvSpPr>
          <p:cNvPr id="955" name="Line 18"/>
          <p:cNvSpPr>
            <a:spLocks noChangeShapeType="1"/>
          </p:cNvSpPr>
          <p:nvPr/>
        </p:nvSpPr>
        <p:spPr bwMode="auto">
          <a:xfrm flipH="1">
            <a:off x="3590925" y="2804564"/>
            <a:ext cx="1588" cy="522923"/>
          </a:xfrm>
          <a:prstGeom prst="line">
            <a:avLst/>
          </a:prstGeom>
          <a:noFill/>
          <a:ln w="19050">
            <a:solidFill>
              <a:schemeClr val="bg1"/>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latin typeface="微软雅黑" panose="020B0503020204020204" pitchFamily="34" charset="-122"/>
              <a:ea typeface="微软雅黑" panose="020B0503020204020204" pitchFamily="34" charset="-122"/>
            </a:endParaRPr>
          </a:p>
        </p:txBody>
      </p:sp>
      <p:grpSp>
        <p:nvGrpSpPr>
          <p:cNvPr id="956" name="Group 138"/>
          <p:cNvGrpSpPr/>
          <p:nvPr/>
        </p:nvGrpSpPr>
        <p:grpSpPr bwMode="auto">
          <a:xfrm>
            <a:off x="3506676" y="2714553"/>
            <a:ext cx="182252" cy="163991"/>
            <a:chOff x="1661" y="2750"/>
            <a:chExt cx="250" cy="250"/>
          </a:xfrm>
        </p:grpSpPr>
        <p:sp>
          <p:nvSpPr>
            <p:cNvPr id="957" name="Oval 139"/>
            <p:cNvSpPr>
              <a:spLocks noChangeArrowheads="1"/>
            </p:cNvSpPr>
            <p:nvPr/>
          </p:nvSpPr>
          <p:spPr bwMode="auto">
            <a:xfrm>
              <a:off x="1661" y="2750"/>
              <a:ext cx="250" cy="250"/>
            </a:xfrm>
            <a:prstGeom prst="ellipse">
              <a:avLst/>
            </a:prstGeom>
            <a:solidFill>
              <a:schemeClr val="accent3">
                <a:lumMod val="60000"/>
                <a:lumOff val="40000"/>
              </a:schemeClr>
            </a:solidFill>
            <a:ln>
              <a:noFill/>
            </a:ln>
          </p:spPr>
          <p:txBody>
            <a:bodyPr wrap="none" anchor="ctr"/>
            <a:lstStyle/>
            <a:p>
              <a:pPr algn="ctr" fontAlgn="auto">
                <a:spcBef>
                  <a:spcPts val="0"/>
                </a:spcBef>
                <a:spcAft>
                  <a:spcPts val="0"/>
                </a:spcAft>
                <a:defRPr/>
              </a:pPr>
              <a:endParaRPr lang="ko-KR" altLang="en-US">
                <a:latin typeface="微软雅黑" panose="020B0503020204020204" pitchFamily="34" charset="-122"/>
                <a:ea typeface="Malgun Gothic" panose="020B0503020000020004" pitchFamily="34" charset="-127"/>
              </a:endParaRPr>
            </a:p>
          </p:txBody>
        </p:sp>
        <p:sp>
          <p:nvSpPr>
            <p:cNvPr id="958" name="Oval 140"/>
            <p:cNvSpPr>
              <a:spLocks noChangeArrowheads="1"/>
            </p:cNvSpPr>
            <p:nvPr/>
          </p:nvSpPr>
          <p:spPr bwMode="auto">
            <a:xfrm>
              <a:off x="1729" y="2818"/>
              <a:ext cx="114" cy="114"/>
            </a:xfrm>
            <a:prstGeom prst="ellipse">
              <a:avLst/>
            </a:prstGeom>
            <a:solidFill>
              <a:srgbClr val="FFFFFF"/>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algn="ctr"/>
              <a:endParaRPr lang="ko-KR" altLang="en-US">
                <a:latin typeface="微软雅黑" panose="020B0503020204020204" pitchFamily="34" charset="-122"/>
                <a:ea typeface="Malgun Gothic" panose="020B0503020000020004" pitchFamily="34" charset="-127"/>
              </a:endParaRPr>
            </a:p>
          </p:txBody>
        </p:sp>
      </p:grpSp>
      <p:sp>
        <p:nvSpPr>
          <p:cNvPr id="959" name="AutoShape 2"/>
          <p:cNvSpPr>
            <a:spLocks noChangeArrowheads="1"/>
          </p:cNvSpPr>
          <p:nvPr/>
        </p:nvSpPr>
        <p:spPr bwMode="auto">
          <a:xfrm>
            <a:off x="4079875" y="1187219"/>
            <a:ext cx="1619250" cy="1351598"/>
          </a:xfrm>
          <a:prstGeom prst="roundRect">
            <a:avLst>
              <a:gd name="adj" fmla="val 13009"/>
            </a:avLst>
          </a:prstGeom>
          <a:solidFill>
            <a:srgbClr val="00B050"/>
          </a:solidFill>
          <a:ln w="19050" cap="rnd">
            <a:solidFill>
              <a:schemeClr val="tx1">
                <a:lumMod val="65000"/>
                <a:lumOff val="35000"/>
              </a:schemeClr>
            </a:solidFill>
            <a:prstDash val="sysDot"/>
            <a:round/>
          </a:ln>
          <a:effectLst/>
        </p:spPr>
        <p:txBody>
          <a:bodyPr/>
          <a:lstStyle/>
          <a:p>
            <a:endParaRPr lang="zh-CN" altLang="en-US">
              <a:latin typeface="微软雅黑" panose="020B0503020204020204" pitchFamily="34" charset="-122"/>
              <a:ea typeface="微软雅黑" panose="020B0503020204020204" pitchFamily="34" charset="-122"/>
              <a:cs typeface="宋体" panose="02010600030101010101" pitchFamily="2" charset="-122"/>
            </a:endParaRPr>
          </a:p>
        </p:txBody>
      </p:sp>
      <p:sp>
        <p:nvSpPr>
          <p:cNvPr id="960" name="TextBox 57"/>
          <p:cNvSpPr txBox="1">
            <a:spLocks noChangeArrowheads="1"/>
          </p:cNvSpPr>
          <p:nvPr/>
        </p:nvSpPr>
        <p:spPr bwMode="auto">
          <a:xfrm>
            <a:off x="4258692" y="1247226"/>
            <a:ext cx="12811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dirty="0">
                <a:solidFill>
                  <a:schemeClr val="bg1"/>
                </a:solidFill>
                <a:latin typeface="微软雅黑" panose="020B0503020204020204" pitchFamily="34" charset="-122"/>
                <a:ea typeface="微软雅黑" panose="020B0503020204020204" pitchFamily="34" charset="-122"/>
              </a:rPr>
              <a:t>标题</a:t>
            </a:r>
          </a:p>
        </p:txBody>
      </p:sp>
      <p:sp>
        <p:nvSpPr>
          <p:cNvPr id="961" name="TextBox 57"/>
          <p:cNvSpPr txBox="1">
            <a:spLocks noChangeArrowheads="1"/>
          </p:cNvSpPr>
          <p:nvPr/>
        </p:nvSpPr>
        <p:spPr bwMode="auto">
          <a:xfrm>
            <a:off x="4260279" y="1551551"/>
            <a:ext cx="156527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101600" algn="l"/>
              </a:tabLst>
              <a:defRPr>
                <a:solidFill>
                  <a:schemeClr val="tx1"/>
                </a:solidFill>
                <a:latin typeface="Calibri" panose="020F0502020204030204" pitchFamily="34" charset="0"/>
                <a:ea typeface="宋体" panose="02010600030101010101" pitchFamily="2" charset="-122"/>
              </a:defRPr>
            </a:lvl1pPr>
            <a:lvl2pPr marL="742950" indent="-285750" eaLnBrk="0" hangingPunct="0">
              <a:tabLst>
                <a:tab pos="101600" algn="l"/>
              </a:tabLst>
              <a:defRPr>
                <a:solidFill>
                  <a:schemeClr val="tx1"/>
                </a:solidFill>
                <a:latin typeface="Calibri" panose="020F0502020204030204" pitchFamily="34" charset="0"/>
                <a:ea typeface="宋体" panose="02010600030101010101" pitchFamily="2" charset="-122"/>
              </a:defRPr>
            </a:lvl2pPr>
            <a:lvl3pPr marL="1143000" indent="-228600" eaLnBrk="0" hangingPunct="0">
              <a:tabLst>
                <a:tab pos="101600" algn="l"/>
              </a:tabLst>
              <a:defRPr>
                <a:solidFill>
                  <a:schemeClr val="tx1"/>
                </a:solidFill>
                <a:latin typeface="Calibri" panose="020F0502020204030204" pitchFamily="34" charset="0"/>
                <a:ea typeface="宋体" panose="02010600030101010101" pitchFamily="2" charset="-122"/>
              </a:defRPr>
            </a:lvl3pPr>
            <a:lvl4pPr marL="1600200" indent="-228600" eaLnBrk="0" hangingPunct="0">
              <a:tabLst>
                <a:tab pos="101600" algn="l"/>
              </a:tabLst>
              <a:defRPr>
                <a:solidFill>
                  <a:schemeClr val="tx1"/>
                </a:solidFill>
                <a:latin typeface="Calibri" panose="020F0502020204030204" pitchFamily="34" charset="0"/>
                <a:ea typeface="宋体" panose="02010600030101010101" pitchFamily="2" charset="-122"/>
              </a:defRPr>
            </a:lvl4pPr>
            <a:lvl5pPr marL="2057400" indent="-228600" eaLnBrk="0" hangingPunct="0">
              <a:tabLst>
                <a:tab pos="101600" algn="l"/>
              </a:tabLst>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tabLst>
                <a:tab pos="101600" algn="l"/>
              </a:tabLs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tabLst>
                <a:tab pos="101600" algn="l"/>
              </a:tabLs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tabLst>
                <a:tab pos="101600" algn="l"/>
              </a:tabLs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tabLst>
                <a:tab pos="101600" algn="l"/>
              </a:tabLst>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1200" b="1" dirty="0">
                <a:solidFill>
                  <a:schemeClr val="bg1"/>
                </a:solidFill>
                <a:latin typeface="微软雅黑" panose="020B0503020204020204" pitchFamily="34" charset="-122"/>
                <a:ea typeface="微软雅黑" panose="020B0503020204020204" pitchFamily="34" charset="-122"/>
              </a:rPr>
              <a:t>添加文本说明内容</a:t>
            </a:r>
            <a:endParaRPr lang="en-US" altLang="zh-CN" sz="1200" b="1"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1200" b="1" dirty="0">
                <a:solidFill>
                  <a:schemeClr val="bg1"/>
                </a:solidFill>
                <a:latin typeface="微软雅黑" panose="020B0503020204020204" pitchFamily="34" charset="-122"/>
                <a:ea typeface="微软雅黑" panose="020B0503020204020204" pitchFamily="34" charset="-122"/>
              </a:rPr>
              <a:t>添加文本说明内容</a:t>
            </a:r>
          </a:p>
          <a:p>
            <a:pPr>
              <a:lnSpc>
                <a:spcPct val="150000"/>
              </a:lnSpc>
            </a:pPr>
            <a:r>
              <a:rPr lang="zh-CN" altLang="en-US" sz="1200" b="1" dirty="0">
                <a:solidFill>
                  <a:schemeClr val="bg1"/>
                </a:solidFill>
                <a:latin typeface="微软雅黑" panose="020B0503020204020204" pitchFamily="34" charset="-122"/>
                <a:ea typeface="微软雅黑" panose="020B0503020204020204" pitchFamily="34" charset="-122"/>
              </a:rPr>
              <a:t>添加文本说明内容</a:t>
            </a:r>
          </a:p>
        </p:txBody>
      </p:sp>
      <p:sp>
        <p:nvSpPr>
          <p:cNvPr id="962" name="Line 16"/>
          <p:cNvSpPr>
            <a:spLocks noChangeShapeType="1"/>
          </p:cNvSpPr>
          <p:nvPr/>
        </p:nvSpPr>
        <p:spPr bwMode="auto">
          <a:xfrm flipH="1">
            <a:off x="4238625" y="1345811"/>
            <a:ext cx="0" cy="1453038"/>
          </a:xfrm>
          <a:prstGeom prst="line">
            <a:avLst/>
          </a:prstGeom>
          <a:noFill/>
          <a:ln w="19050">
            <a:solidFill>
              <a:srgbClr val="FFFF00"/>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latin typeface="微软雅黑" panose="020B0503020204020204" pitchFamily="34" charset="-122"/>
              <a:ea typeface="微软雅黑" panose="020B0503020204020204" pitchFamily="34" charset="-122"/>
            </a:endParaRPr>
          </a:p>
        </p:txBody>
      </p:sp>
      <p:grpSp>
        <p:nvGrpSpPr>
          <p:cNvPr id="963" name="Group 138"/>
          <p:cNvGrpSpPr/>
          <p:nvPr/>
        </p:nvGrpSpPr>
        <p:grpSpPr bwMode="auto">
          <a:xfrm>
            <a:off x="4143338" y="2717821"/>
            <a:ext cx="182151" cy="163895"/>
            <a:chOff x="1661" y="2750"/>
            <a:chExt cx="250" cy="250"/>
          </a:xfrm>
        </p:grpSpPr>
        <p:sp>
          <p:nvSpPr>
            <p:cNvPr id="964" name="Oval 139"/>
            <p:cNvSpPr>
              <a:spLocks noChangeArrowheads="1"/>
            </p:cNvSpPr>
            <p:nvPr/>
          </p:nvSpPr>
          <p:spPr bwMode="auto">
            <a:xfrm>
              <a:off x="1661" y="2750"/>
              <a:ext cx="250" cy="250"/>
            </a:xfrm>
            <a:prstGeom prst="ellipse">
              <a:avLst/>
            </a:prstGeom>
            <a:solidFill>
              <a:srgbClr val="93CDDD"/>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algn="ctr"/>
              <a:endParaRPr lang="ko-KR" altLang="en-US">
                <a:latin typeface="微软雅黑" panose="020B0503020204020204" pitchFamily="34" charset="-122"/>
                <a:ea typeface="Malgun Gothic" panose="020B0503020000020004" pitchFamily="34" charset="-127"/>
              </a:endParaRPr>
            </a:p>
          </p:txBody>
        </p:sp>
        <p:sp>
          <p:nvSpPr>
            <p:cNvPr id="965" name="Oval 140"/>
            <p:cNvSpPr>
              <a:spLocks noChangeArrowheads="1"/>
            </p:cNvSpPr>
            <p:nvPr/>
          </p:nvSpPr>
          <p:spPr bwMode="auto">
            <a:xfrm>
              <a:off x="1729" y="2818"/>
              <a:ext cx="114" cy="114"/>
            </a:xfrm>
            <a:prstGeom prst="ellipse">
              <a:avLst/>
            </a:prstGeom>
            <a:solidFill>
              <a:schemeClr val="bg1"/>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algn="ctr"/>
              <a:endParaRPr lang="ko-KR" altLang="en-US">
                <a:latin typeface="微软雅黑" panose="020B0503020204020204" pitchFamily="34" charset="-122"/>
                <a:ea typeface="Malgun Gothic" panose="020B0503020000020004" pitchFamily="34" charset="-127"/>
              </a:endParaRPr>
            </a:p>
          </p:txBody>
        </p:sp>
      </p:grpSp>
      <p:sp>
        <p:nvSpPr>
          <p:cNvPr id="966" name="AutoShape 6"/>
          <p:cNvSpPr>
            <a:spLocks noChangeArrowheads="1"/>
          </p:cNvSpPr>
          <p:nvPr/>
        </p:nvSpPr>
        <p:spPr bwMode="auto">
          <a:xfrm>
            <a:off x="5678488" y="3071741"/>
            <a:ext cx="1681162" cy="1213376"/>
          </a:xfrm>
          <a:prstGeom prst="roundRect">
            <a:avLst>
              <a:gd name="adj" fmla="val 13009"/>
            </a:avLst>
          </a:prstGeom>
          <a:solidFill>
            <a:srgbClr val="00B050"/>
          </a:solidFill>
          <a:ln w="19050" cap="rnd">
            <a:solidFill>
              <a:schemeClr val="tx1">
                <a:lumMod val="65000"/>
                <a:lumOff val="35000"/>
              </a:schemeClr>
            </a:solidFill>
            <a:prstDash val="sysDot"/>
            <a:round/>
          </a:ln>
          <a:effectLst/>
        </p:spPr>
        <p:txBody>
          <a:bodyPr/>
          <a:lstStyle/>
          <a:p>
            <a:endParaRPr lang="zh-CN" altLang="en-US">
              <a:latin typeface="微软雅黑" panose="020B0503020204020204" pitchFamily="34" charset="-122"/>
              <a:ea typeface="微软雅黑" panose="020B0503020204020204" pitchFamily="34" charset="-122"/>
              <a:cs typeface="宋体" panose="02010600030101010101" pitchFamily="2" charset="-122"/>
            </a:endParaRPr>
          </a:p>
        </p:txBody>
      </p:sp>
      <p:sp>
        <p:nvSpPr>
          <p:cNvPr id="967" name="Line 7"/>
          <p:cNvSpPr>
            <a:spLocks noChangeShapeType="1"/>
          </p:cNvSpPr>
          <p:nvPr/>
        </p:nvSpPr>
        <p:spPr bwMode="auto">
          <a:xfrm flipH="1">
            <a:off x="5815014" y="2804564"/>
            <a:ext cx="3175" cy="522923"/>
          </a:xfrm>
          <a:prstGeom prst="line">
            <a:avLst/>
          </a:prstGeom>
          <a:noFill/>
          <a:ln w="19050">
            <a:solidFill>
              <a:srgbClr val="FFFF00"/>
            </a:solidFill>
            <a:prstDash val="sysDot"/>
            <a:round/>
            <a:headEnd type="oval" w="med" len="med"/>
            <a:tailEnd type="oval" w="med" len="med"/>
          </a:ln>
          <a:effectLst/>
        </p:spPr>
        <p:txBody>
          <a:bodyPr/>
          <a:lstStyle/>
          <a:p>
            <a:pPr fontAlgn="auto">
              <a:spcBef>
                <a:spcPts val="0"/>
              </a:spcBef>
              <a:spcAft>
                <a:spcPts val="0"/>
              </a:spcAft>
              <a:defRPr/>
            </a:pPr>
            <a:endParaRPr lang="zh-CN" altLang="en-US">
              <a:latin typeface="微软雅黑" panose="020B0503020204020204" pitchFamily="34" charset="-122"/>
              <a:ea typeface="微软雅黑" panose="020B0503020204020204" pitchFamily="34" charset="-122"/>
              <a:cs typeface="宋体" panose="02010600030101010101" pitchFamily="2" charset="-122"/>
            </a:endParaRPr>
          </a:p>
        </p:txBody>
      </p:sp>
      <p:grpSp>
        <p:nvGrpSpPr>
          <p:cNvPr id="968" name="Group 138"/>
          <p:cNvGrpSpPr/>
          <p:nvPr/>
        </p:nvGrpSpPr>
        <p:grpSpPr bwMode="auto">
          <a:xfrm>
            <a:off x="5731712" y="2717411"/>
            <a:ext cx="182144" cy="163971"/>
            <a:chOff x="1661" y="2750"/>
            <a:chExt cx="250" cy="250"/>
          </a:xfrm>
        </p:grpSpPr>
        <p:sp>
          <p:nvSpPr>
            <p:cNvPr id="969" name="Oval 139"/>
            <p:cNvSpPr>
              <a:spLocks noChangeArrowheads="1"/>
            </p:cNvSpPr>
            <p:nvPr/>
          </p:nvSpPr>
          <p:spPr bwMode="auto">
            <a:xfrm>
              <a:off x="1661" y="2750"/>
              <a:ext cx="250" cy="250"/>
            </a:xfrm>
            <a:prstGeom prst="ellipse">
              <a:avLst/>
            </a:prstGeom>
            <a:solidFill>
              <a:srgbClr val="95B3D7"/>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algn="ctr"/>
              <a:endParaRPr lang="ko-KR" altLang="en-US">
                <a:latin typeface="微软雅黑" panose="020B0503020204020204" pitchFamily="34" charset="-122"/>
                <a:ea typeface="Malgun Gothic" panose="020B0503020000020004" pitchFamily="34" charset="-127"/>
              </a:endParaRPr>
            </a:p>
          </p:txBody>
        </p:sp>
        <p:sp>
          <p:nvSpPr>
            <p:cNvPr id="970" name="Oval 140"/>
            <p:cNvSpPr>
              <a:spLocks noChangeArrowheads="1"/>
            </p:cNvSpPr>
            <p:nvPr/>
          </p:nvSpPr>
          <p:spPr bwMode="auto">
            <a:xfrm>
              <a:off x="1729" y="2818"/>
              <a:ext cx="114" cy="114"/>
            </a:xfrm>
            <a:prstGeom prst="ellipse">
              <a:avLst/>
            </a:prstGeom>
            <a:solidFill>
              <a:schemeClr val="bg1"/>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algn="ctr"/>
              <a:endParaRPr lang="ko-KR" altLang="en-US">
                <a:latin typeface="微软雅黑" panose="020B0503020204020204" pitchFamily="34" charset="-122"/>
                <a:ea typeface="Malgun Gothic" panose="020B0503020000020004" pitchFamily="34" charset="-127"/>
              </a:endParaRPr>
            </a:p>
          </p:txBody>
        </p:sp>
      </p:grpSp>
      <p:sp>
        <p:nvSpPr>
          <p:cNvPr id="971" name="TextBox 57"/>
          <p:cNvSpPr txBox="1">
            <a:spLocks noChangeArrowheads="1"/>
          </p:cNvSpPr>
          <p:nvPr/>
        </p:nvSpPr>
        <p:spPr bwMode="auto">
          <a:xfrm>
            <a:off x="5859464" y="3173181"/>
            <a:ext cx="22875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eaLnBrk="1" hangingPunct="1">
              <a:defRPr b="1">
                <a:solidFill>
                  <a:srgbClr val="002060"/>
                </a:solidFill>
                <a:latin typeface="微软雅黑" panose="020B0503020204020204" pitchFamily="34" charset="-122"/>
                <a:ea typeface="微软雅黑" panose="020B0503020204020204" pitchFamily="34" charset="-122"/>
              </a:defRPr>
            </a:lvl1pPr>
            <a:lvl2pPr marL="742950" indent="-285750" eaLnBrk="0" hangingPunct="0">
              <a:defRPr>
                <a:latin typeface="Calibri" panose="020F0502020204030204" pitchFamily="34" charset="0"/>
                <a:ea typeface="宋体" panose="02010600030101010101" pitchFamily="2" charset="-122"/>
              </a:defRPr>
            </a:lvl2pPr>
            <a:lvl3pPr marL="1143000" indent="-228600" eaLnBrk="0" hangingPunct="0">
              <a:defRPr>
                <a:latin typeface="Calibri" panose="020F0502020204030204" pitchFamily="34" charset="0"/>
                <a:ea typeface="宋体" panose="02010600030101010101" pitchFamily="2" charset="-122"/>
              </a:defRPr>
            </a:lvl3pPr>
            <a:lvl4pPr marL="1600200" indent="-228600" eaLnBrk="0" hangingPunct="0">
              <a:defRPr>
                <a:latin typeface="Calibri" panose="020F0502020204030204" pitchFamily="34" charset="0"/>
                <a:ea typeface="宋体" panose="02010600030101010101" pitchFamily="2" charset="-122"/>
              </a:defRPr>
            </a:lvl4pPr>
            <a:lvl5pPr marL="2057400" indent="-228600" eaLnBrk="0" hangingPunct="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dirty="0">
                <a:solidFill>
                  <a:schemeClr val="bg1"/>
                </a:solidFill>
              </a:rPr>
              <a:t>标题</a:t>
            </a:r>
          </a:p>
        </p:txBody>
      </p:sp>
      <p:sp>
        <p:nvSpPr>
          <p:cNvPr id="972" name="TextBox 57"/>
          <p:cNvSpPr txBox="1">
            <a:spLocks noChangeArrowheads="1"/>
          </p:cNvSpPr>
          <p:nvPr/>
        </p:nvSpPr>
        <p:spPr bwMode="auto">
          <a:xfrm>
            <a:off x="5876926" y="3387818"/>
            <a:ext cx="141446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0" hangingPunct="0">
              <a:lnSpc>
                <a:spcPct val="150000"/>
              </a:lnSpc>
              <a:tabLst>
                <a:tab pos="101600" algn="l"/>
              </a:tabLst>
              <a:defRPr sz="1200" b="1">
                <a:solidFill>
                  <a:srgbClr val="595959"/>
                </a:solidFill>
                <a:latin typeface="微软雅黑" panose="020B0503020204020204" pitchFamily="34" charset="-122"/>
                <a:ea typeface="微软雅黑" panose="020B0503020204020204" pitchFamily="34" charset="-122"/>
              </a:defRPr>
            </a:lvl1pPr>
            <a:lvl2pPr marL="742950" indent="-285750" eaLnBrk="0" hangingPunct="0">
              <a:tabLst>
                <a:tab pos="101600" algn="l"/>
              </a:tabLst>
              <a:defRPr>
                <a:latin typeface="Calibri" panose="020F0502020204030204" pitchFamily="34" charset="0"/>
                <a:ea typeface="宋体" panose="02010600030101010101" pitchFamily="2" charset="-122"/>
              </a:defRPr>
            </a:lvl2pPr>
            <a:lvl3pPr marL="1143000" indent="-228600" eaLnBrk="0" hangingPunct="0">
              <a:tabLst>
                <a:tab pos="101600" algn="l"/>
              </a:tabLst>
              <a:defRPr>
                <a:latin typeface="Calibri" panose="020F0502020204030204" pitchFamily="34" charset="0"/>
                <a:ea typeface="宋体" panose="02010600030101010101" pitchFamily="2" charset="-122"/>
              </a:defRPr>
            </a:lvl3pPr>
            <a:lvl4pPr marL="1600200" indent="-228600" eaLnBrk="0" hangingPunct="0">
              <a:tabLst>
                <a:tab pos="101600" algn="l"/>
              </a:tabLst>
              <a:defRPr>
                <a:latin typeface="Calibri" panose="020F0502020204030204" pitchFamily="34" charset="0"/>
                <a:ea typeface="宋体" panose="02010600030101010101" pitchFamily="2" charset="-122"/>
              </a:defRPr>
            </a:lvl4pPr>
            <a:lvl5pPr marL="2057400" indent="-228600" eaLnBrk="0" hangingPunct="0">
              <a:tabLst>
                <a:tab pos="101600" algn="l"/>
              </a:tabLst>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9pPr>
          </a:lstStyle>
          <a:p>
            <a:r>
              <a:rPr lang="zh-CN" altLang="en-US" dirty="0">
                <a:solidFill>
                  <a:schemeClr val="bg1"/>
                </a:solidFill>
              </a:rPr>
              <a:t>添加文本说明内容</a:t>
            </a:r>
            <a:endParaRPr lang="en-US" altLang="zh-CN" dirty="0">
              <a:solidFill>
                <a:schemeClr val="bg1"/>
              </a:solidFill>
            </a:endParaRPr>
          </a:p>
          <a:p>
            <a:r>
              <a:rPr lang="zh-CN" altLang="en-US" dirty="0">
                <a:solidFill>
                  <a:schemeClr val="bg1"/>
                </a:solidFill>
              </a:rPr>
              <a:t>添加文本说明内容</a:t>
            </a:r>
          </a:p>
          <a:p>
            <a:r>
              <a:rPr lang="zh-CN" altLang="en-US" dirty="0">
                <a:solidFill>
                  <a:schemeClr val="bg1"/>
                </a:solidFill>
              </a:rPr>
              <a:t>添加文本说明内容</a:t>
            </a:r>
          </a:p>
        </p:txBody>
      </p:sp>
      <p:sp>
        <p:nvSpPr>
          <p:cNvPr id="973" name="AutoShape 4"/>
          <p:cNvSpPr>
            <a:spLocks noChangeArrowheads="1"/>
          </p:cNvSpPr>
          <p:nvPr/>
        </p:nvSpPr>
        <p:spPr bwMode="auto">
          <a:xfrm>
            <a:off x="6456363" y="1186512"/>
            <a:ext cx="1619250" cy="1352354"/>
          </a:xfrm>
          <a:prstGeom prst="roundRect">
            <a:avLst>
              <a:gd name="adj" fmla="val 13009"/>
            </a:avLst>
          </a:prstGeom>
          <a:solidFill>
            <a:srgbClr val="92D050"/>
          </a:solidFill>
          <a:ln w="19050" cap="rnd">
            <a:solidFill>
              <a:schemeClr val="tx1">
                <a:lumMod val="65000"/>
                <a:lumOff val="35000"/>
              </a:schemeClr>
            </a:solidFill>
            <a:prstDash val="sysDot"/>
            <a:round/>
          </a:ln>
          <a:effectLst/>
        </p:spPr>
        <p:txBody>
          <a:bodyPr wrap="none" anchor="ctr"/>
          <a:lstStyle/>
          <a:p>
            <a:endParaRPr lang="zh-CN" altLang="en-US">
              <a:solidFill>
                <a:srgbClr val="595959"/>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974" name="Line 14"/>
          <p:cNvSpPr>
            <a:spLocks noChangeShapeType="1"/>
          </p:cNvSpPr>
          <p:nvPr/>
        </p:nvSpPr>
        <p:spPr bwMode="auto">
          <a:xfrm flipH="1">
            <a:off x="6607175" y="1372956"/>
            <a:ext cx="0" cy="1425893"/>
          </a:xfrm>
          <a:prstGeom prst="line">
            <a:avLst/>
          </a:prstGeom>
          <a:noFill/>
          <a:ln w="19050">
            <a:solidFill>
              <a:schemeClr val="bg1"/>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latin typeface="微软雅黑" panose="020B0503020204020204" pitchFamily="34" charset="-122"/>
              <a:ea typeface="微软雅黑" panose="020B0503020204020204" pitchFamily="34" charset="-122"/>
            </a:endParaRPr>
          </a:p>
        </p:txBody>
      </p:sp>
      <p:grpSp>
        <p:nvGrpSpPr>
          <p:cNvPr id="975" name="Group 138"/>
          <p:cNvGrpSpPr/>
          <p:nvPr/>
        </p:nvGrpSpPr>
        <p:grpSpPr bwMode="auto">
          <a:xfrm>
            <a:off x="6523784" y="2720711"/>
            <a:ext cx="182151" cy="163863"/>
            <a:chOff x="1661" y="2750"/>
            <a:chExt cx="250" cy="250"/>
          </a:xfrm>
        </p:grpSpPr>
        <p:sp>
          <p:nvSpPr>
            <p:cNvPr id="976" name="Oval 139"/>
            <p:cNvSpPr>
              <a:spLocks noChangeArrowheads="1"/>
            </p:cNvSpPr>
            <p:nvPr/>
          </p:nvSpPr>
          <p:spPr bwMode="auto">
            <a:xfrm>
              <a:off x="1660" y="2749"/>
              <a:ext cx="251" cy="251"/>
            </a:xfrm>
            <a:prstGeom prst="ellipse">
              <a:avLst/>
            </a:prstGeom>
            <a:solidFill>
              <a:schemeClr val="accent4">
                <a:lumMod val="60000"/>
                <a:lumOff val="40000"/>
              </a:schemeClr>
            </a:solidFill>
            <a:ln>
              <a:noFill/>
            </a:ln>
          </p:spPr>
          <p:txBody>
            <a:bodyPr wrap="none" anchor="ctr"/>
            <a:lstStyle/>
            <a:p>
              <a:pPr algn="ctr" fontAlgn="auto">
                <a:spcBef>
                  <a:spcPts val="0"/>
                </a:spcBef>
                <a:spcAft>
                  <a:spcPts val="0"/>
                </a:spcAft>
                <a:defRPr/>
              </a:pPr>
              <a:endParaRPr lang="ko-KR" altLang="en-US">
                <a:latin typeface="微软雅黑" panose="020B0503020204020204" pitchFamily="34" charset="-122"/>
                <a:ea typeface="Malgun Gothic" panose="020B0503020000020004" pitchFamily="34" charset="-127"/>
              </a:endParaRPr>
            </a:p>
          </p:txBody>
        </p:sp>
        <p:sp>
          <p:nvSpPr>
            <p:cNvPr id="977" name="Oval 140"/>
            <p:cNvSpPr>
              <a:spLocks noChangeArrowheads="1"/>
            </p:cNvSpPr>
            <p:nvPr/>
          </p:nvSpPr>
          <p:spPr bwMode="auto">
            <a:xfrm>
              <a:off x="1729" y="2818"/>
              <a:ext cx="114" cy="114"/>
            </a:xfrm>
            <a:prstGeom prst="ellipse">
              <a:avLst/>
            </a:prstGeom>
            <a:solidFill>
              <a:schemeClr val="bg1"/>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algn="ctr"/>
              <a:endParaRPr lang="ko-KR" altLang="en-US">
                <a:latin typeface="微软雅黑" panose="020B0503020204020204" pitchFamily="34" charset="-122"/>
                <a:ea typeface="Malgun Gothic" panose="020B0503020000020004" pitchFamily="34" charset="-127"/>
              </a:endParaRPr>
            </a:p>
          </p:txBody>
        </p:sp>
      </p:grpSp>
      <p:sp>
        <p:nvSpPr>
          <p:cNvPr id="978" name="TextBox 57"/>
          <p:cNvSpPr txBox="1">
            <a:spLocks noChangeArrowheads="1"/>
          </p:cNvSpPr>
          <p:nvPr/>
        </p:nvSpPr>
        <p:spPr bwMode="auto">
          <a:xfrm>
            <a:off x="6643689" y="1247226"/>
            <a:ext cx="14319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dirty="0">
                <a:solidFill>
                  <a:schemeClr val="bg1"/>
                </a:solidFill>
                <a:latin typeface="微软雅黑" panose="020B0503020204020204" pitchFamily="34" charset="-122"/>
                <a:ea typeface="微软雅黑" panose="020B0503020204020204" pitchFamily="34" charset="-122"/>
              </a:rPr>
              <a:t>标题</a:t>
            </a:r>
          </a:p>
        </p:txBody>
      </p:sp>
      <p:sp>
        <p:nvSpPr>
          <p:cNvPr id="979" name="TextBox 57"/>
          <p:cNvSpPr txBox="1">
            <a:spLocks noChangeArrowheads="1"/>
          </p:cNvSpPr>
          <p:nvPr/>
        </p:nvSpPr>
        <p:spPr bwMode="auto">
          <a:xfrm>
            <a:off x="6643689" y="1584411"/>
            <a:ext cx="143192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01600" algn="l"/>
              </a:tabLst>
              <a:defRPr>
                <a:solidFill>
                  <a:schemeClr val="tx1"/>
                </a:solidFill>
                <a:latin typeface="Calibri" panose="020F0502020204030204" pitchFamily="34" charset="0"/>
                <a:ea typeface="宋体" panose="02010600030101010101" pitchFamily="2" charset="-122"/>
              </a:defRPr>
            </a:lvl1pPr>
            <a:lvl2pPr marL="742950" indent="-285750" eaLnBrk="0" hangingPunct="0">
              <a:tabLst>
                <a:tab pos="101600" algn="l"/>
              </a:tabLst>
              <a:defRPr>
                <a:solidFill>
                  <a:schemeClr val="tx1"/>
                </a:solidFill>
                <a:latin typeface="Calibri" panose="020F0502020204030204" pitchFamily="34" charset="0"/>
                <a:ea typeface="宋体" panose="02010600030101010101" pitchFamily="2" charset="-122"/>
              </a:defRPr>
            </a:lvl2pPr>
            <a:lvl3pPr marL="1143000" indent="-228600" eaLnBrk="0" hangingPunct="0">
              <a:tabLst>
                <a:tab pos="101600" algn="l"/>
              </a:tabLst>
              <a:defRPr>
                <a:solidFill>
                  <a:schemeClr val="tx1"/>
                </a:solidFill>
                <a:latin typeface="Calibri" panose="020F0502020204030204" pitchFamily="34" charset="0"/>
                <a:ea typeface="宋体" panose="02010600030101010101" pitchFamily="2" charset="-122"/>
              </a:defRPr>
            </a:lvl3pPr>
            <a:lvl4pPr marL="1600200" indent="-228600" eaLnBrk="0" hangingPunct="0">
              <a:tabLst>
                <a:tab pos="101600" algn="l"/>
              </a:tabLst>
              <a:defRPr>
                <a:solidFill>
                  <a:schemeClr val="tx1"/>
                </a:solidFill>
                <a:latin typeface="Calibri" panose="020F0502020204030204" pitchFamily="34" charset="0"/>
                <a:ea typeface="宋体" panose="02010600030101010101" pitchFamily="2" charset="-122"/>
              </a:defRPr>
            </a:lvl4pPr>
            <a:lvl5pPr marL="2057400" indent="-228600" eaLnBrk="0" hangingPunct="0">
              <a:tabLst>
                <a:tab pos="101600" algn="l"/>
              </a:tabLst>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tabLst>
                <a:tab pos="101600" algn="l"/>
              </a:tabLs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tabLst>
                <a:tab pos="101600" algn="l"/>
              </a:tabLs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tabLst>
                <a:tab pos="101600" algn="l"/>
              </a:tabLs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tabLst>
                <a:tab pos="101600" algn="l"/>
              </a:tabLst>
              <a:defRPr>
                <a:solidFill>
                  <a:schemeClr val="tx1"/>
                </a:solidFill>
                <a:latin typeface="Calibri" panose="020F0502020204030204" pitchFamily="34" charset="0"/>
                <a:ea typeface="宋体" panose="02010600030101010101" pitchFamily="2" charset="-122"/>
              </a:defRPr>
            </a:lvl9pPr>
          </a:lstStyle>
          <a:p>
            <a:pPr fontAlgn="auto">
              <a:lnSpc>
                <a:spcPct val="150000"/>
              </a:lnSpc>
              <a:spcBef>
                <a:spcPts val="0"/>
              </a:spcBef>
              <a:spcAft>
                <a:spcPts val="0"/>
              </a:spcAft>
            </a:pPr>
            <a:r>
              <a:rPr lang="zh-CN" altLang="en-US" sz="1200" b="1" dirty="0">
                <a:solidFill>
                  <a:schemeClr val="bg1"/>
                </a:solidFill>
                <a:latin typeface="微软雅黑" panose="020B0503020204020204" pitchFamily="34" charset="-122"/>
                <a:ea typeface="微软雅黑" panose="020B0503020204020204" pitchFamily="34" charset="-122"/>
              </a:rPr>
              <a:t>添加文本说明内容</a:t>
            </a:r>
            <a:endParaRPr lang="en-US" altLang="zh-CN" sz="1200" b="1" dirty="0">
              <a:solidFill>
                <a:schemeClr val="bg1"/>
              </a:solidFill>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pPr>
            <a:r>
              <a:rPr lang="zh-CN" altLang="en-US" sz="1200" b="1" dirty="0">
                <a:solidFill>
                  <a:schemeClr val="bg1"/>
                </a:solidFill>
                <a:latin typeface="微软雅黑" panose="020B0503020204020204" pitchFamily="34" charset="-122"/>
                <a:ea typeface="微软雅黑" panose="020B0503020204020204" pitchFamily="34" charset="-122"/>
              </a:rPr>
              <a:t>添加文本说明内容</a:t>
            </a:r>
          </a:p>
          <a:p>
            <a:pPr fontAlgn="auto">
              <a:lnSpc>
                <a:spcPct val="150000"/>
              </a:lnSpc>
              <a:spcBef>
                <a:spcPts val="0"/>
              </a:spcBef>
              <a:spcAft>
                <a:spcPts val="0"/>
              </a:spcAft>
            </a:pPr>
            <a:r>
              <a:rPr lang="zh-CN" altLang="en-US" sz="1200" b="1" dirty="0">
                <a:solidFill>
                  <a:schemeClr val="bg1"/>
                </a:solidFill>
                <a:latin typeface="微软雅黑" panose="020B0503020204020204" pitchFamily="34" charset="-122"/>
                <a:ea typeface="微软雅黑" panose="020B0503020204020204" pitchFamily="34" charset="-122"/>
              </a:rPr>
              <a:t>添加文本说明内容</a:t>
            </a:r>
          </a:p>
        </p:txBody>
      </p:sp>
    </p:spTree>
  </p:cSld>
  <p:clrMapOvr>
    <a:masterClrMapping/>
  </p:clrMapOvr>
  <mc:AlternateContent xmlns:mc="http://schemas.openxmlformats.org/markup-compatibility/2006" xmlns:p14="http://schemas.microsoft.com/office/powerpoint/2010/main">
    <mc:Choice Requires="p14">
      <p:transition spd="slow" p14:dur="1750" advClick="0" advTm="6000">
        <p14:gallery dir="l"/>
      </p:transition>
    </mc:Choice>
    <mc:Fallback xmlns="">
      <p:transition spd="slow" advClick="0" advTm="6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1000"/>
                                        <p:tgtEl>
                                          <p:spTgt spid="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937"/>
                                        </p:tgtEl>
                                        <p:attrNameLst>
                                          <p:attrName>style.visibility</p:attrName>
                                        </p:attrNameLst>
                                      </p:cBhvr>
                                      <p:to>
                                        <p:strVal val="visible"/>
                                      </p:to>
                                    </p:set>
                                    <p:animEffect transition="in" filter="wipe(left)">
                                      <p:cBhvr>
                                        <p:cTn id="11" dur="1000"/>
                                        <p:tgtEl>
                                          <p:spTgt spid="937"/>
                                        </p:tgtEl>
                                      </p:cBhvr>
                                    </p:animEffect>
                                  </p:childTnLst>
                                </p:cTn>
                              </p:par>
                            </p:childTnLst>
                          </p:cTn>
                        </p:par>
                        <p:par>
                          <p:cTn id="12" fill="hold">
                            <p:stCondLst>
                              <p:cond delay="2000"/>
                            </p:stCondLst>
                            <p:childTnLst>
                              <p:par>
                                <p:cTn id="13" presetID="23" presetClass="entr" presetSubtype="32" fill="hold" nodeType="afterEffect">
                                  <p:stCondLst>
                                    <p:cond delay="0"/>
                                  </p:stCondLst>
                                  <p:childTnLst>
                                    <p:set>
                                      <p:cBhvr>
                                        <p:cTn id="14" dur="1" fill="hold">
                                          <p:stCondLst>
                                            <p:cond delay="0"/>
                                          </p:stCondLst>
                                        </p:cTn>
                                        <p:tgtEl>
                                          <p:spTgt spid="949"/>
                                        </p:tgtEl>
                                        <p:attrNameLst>
                                          <p:attrName>style.visibility</p:attrName>
                                        </p:attrNameLst>
                                      </p:cBhvr>
                                      <p:to>
                                        <p:strVal val="visible"/>
                                      </p:to>
                                    </p:set>
                                    <p:anim calcmode="lin" valueType="num">
                                      <p:cBhvr>
                                        <p:cTn id="15" dur="250" fill="hold"/>
                                        <p:tgtEl>
                                          <p:spTgt spid="949"/>
                                        </p:tgtEl>
                                        <p:attrNameLst>
                                          <p:attrName>ppt_w</p:attrName>
                                        </p:attrNameLst>
                                      </p:cBhvr>
                                      <p:tavLst>
                                        <p:tav tm="0">
                                          <p:val>
                                            <p:strVal val="4*#ppt_w"/>
                                          </p:val>
                                        </p:tav>
                                        <p:tav tm="100000">
                                          <p:val>
                                            <p:strVal val="#ppt_w"/>
                                          </p:val>
                                        </p:tav>
                                      </p:tavLst>
                                    </p:anim>
                                    <p:anim calcmode="lin" valueType="num">
                                      <p:cBhvr>
                                        <p:cTn id="16" dur="250" fill="hold"/>
                                        <p:tgtEl>
                                          <p:spTgt spid="949"/>
                                        </p:tgtEl>
                                        <p:attrNameLst>
                                          <p:attrName>ppt_h</p:attrName>
                                        </p:attrNameLst>
                                      </p:cBhvr>
                                      <p:tavLst>
                                        <p:tav tm="0">
                                          <p:val>
                                            <p:strVal val="4*#ppt_h"/>
                                          </p:val>
                                        </p:tav>
                                        <p:tav tm="100000">
                                          <p:val>
                                            <p:strVal val="#ppt_h"/>
                                          </p:val>
                                        </p:tav>
                                      </p:tavLst>
                                    </p:anim>
                                  </p:childTnLst>
                                </p:cTn>
                              </p:par>
                              <p:par>
                                <p:cTn id="17" presetID="23" presetClass="entr" presetSubtype="32" fill="hold" nodeType="withEffect">
                                  <p:stCondLst>
                                    <p:cond delay="250"/>
                                  </p:stCondLst>
                                  <p:childTnLst>
                                    <p:set>
                                      <p:cBhvr>
                                        <p:cTn id="18" dur="1" fill="hold">
                                          <p:stCondLst>
                                            <p:cond delay="0"/>
                                          </p:stCondLst>
                                        </p:cTn>
                                        <p:tgtEl>
                                          <p:spTgt spid="940"/>
                                        </p:tgtEl>
                                        <p:attrNameLst>
                                          <p:attrName>style.visibility</p:attrName>
                                        </p:attrNameLst>
                                      </p:cBhvr>
                                      <p:to>
                                        <p:strVal val="visible"/>
                                      </p:to>
                                    </p:set>
                                    <p:anim calcmode="lin" valueType="num">
                                      <p:cBhvr>
                                        <p:cTn id="19" dur="250" fill="hold"/>
                                        <p:tgtEl>
                                          <p:spTgt spid="940"/>
                                        </p:tgtEl>
                                        <p:attrNameLst>
                                          <p:attrName>ppt_w</p:attrName>
                                        </p:attrNameLst>
                                      </p:cBhvr>
                                      <p:tavLst>
                                        <p:tav tm="0">
                                          <p:val>
                                            <p:strVal val="4*#ppt_w"/>
                                          </p:val>
                                        </p:tav>
                                        <p:tav tm="100000">
                                          <p:val>
                                            <p:strVal val="#ppt_w"/>
                                          </p:val>
                                        </p:tav>
                                      </p:tavLst>
                                    </p:anim>
                                    <p:anim calcmode="lin" valueType="num">
                                      <p:cBhvr>
                                        <p:cTn id="20" dur="250" fill="hold"/>
                                        <p:tgtEl>
                                          <p:spTgt spid="940"/>
                                        </p:tgtEl>
                                        <p:attrNameLst>
                                          <p:attrName>ppt_h</p:attrName>
                                        </p:attrNameLst>
                                      </p:cBhvr>
                                      <p:tavLst>
                                        <p:tav tm="0">
                                          <p:val>
                                            <p:strVal val="4*#ppt_h"/>
                                          </p:val>
                                        </p:tav>
                                        <p:tav tm="100000">
                                          <p:val>
                                            <p:strVal val="#ppt_h"/>
                                          </p:val>
                                        </p:tav>
                                      </p:tavLst>
                                    </p:anim>
                                  </p:childTnLst>
                                </p:cTn>
                              </p:par>
                              <p:par>
                                <p:cTn id="21" presetID="23" presetClass="entr" presetSubtype="32" fill="hold" nodeType="withEffect">
                                  <p:stCondLst>
                                    <p:cond delay="500"/>
                                  </p:stCondLst>
                                  <p:childTnLst>
                                    <p:set>
                                      <p:cBhvr>
                                        <p:cTn id="22" dur="1" fill="hold">
                                          <p:stCondLst>
                                            <p:cond delay="0"/>
                                          </p:stCondLst>
                                        </p:cTn>
                                        <p:tgtEl>
                                          <p:spTgt spid="956"/>
                                        </p:tgtEl>
                                        <p:attrNameLst>
                                          <p:attrName>style.visibility</p:attrName>
                                        </p:attrNameLst>
                                      </p:cBhvr>
                                      <p:to>
                                        <p:strVal val="visible"/>
                                      </p:to>
                                    </p:set>
                                    <p:anim calcmode="lin" valueType="num">
                                      <p:cBhvr>
                                        <p:cTn id="23" dur="250" fill="hold"/>
                                        <p:tgtEl>
                                          <p:spTgt spid="956"/>
                                        </p:tgtEl>
                                        <p:attrNameLst>
                                          <p:attrName>ppt_w</p:attrName>
                                        </p:attrNameLst>
                                      </p:cBhvr>
                                      <p:tavLst>
                                        <p:tav tm="0">
                                          <p:val>
                                            <p:strVal val="4*#ppt_w"/>
                                          </p:val>
                                        </p:tav>
                                        <p:tav tm="100000">
                                          <p:val>
                                            <p:strVal val="#ppt_w"/>
                                          </p:val>
                                        </p:tav>
                                      </p:tavLst>
                                    </p:anim>
                                    <p:anim calcmode="lin" valueType="num">
                                      <p:cBhvr>
                                        <p:cTn id="24" dur="250" fill="hold"/>
                                        <p:tgtEl>
                                          <p:spTgt spid="956"/>
                                        </p:tgtEl>
                                        <p:attrNameLst>
                                          <p:attrName>ppt_h</p:attrName>
                                        </p:attrNameLst>
                                      </p:cBhvr>
                                      <p:tavLst>
                                        <p:tav tm="0">
                                          <p:val>
                                            <p:strVal val="4*#ppt_h"/>
                                          </p:val>
                                        </p:tav>
                                        <p:tav tm="100000">
                                          <p:val>
                                            <p:strVal val="#ppt_h"/>
                                          </p:val>
                                        </p:tav>
                                      </p:tavLst>
                                    </p:anim>
                                  </p:childTnLst>
                                </p:cTn>
                              </p:par>
                              <p:par>
                                <p:cTn id="25" presetID="23" presetClass="entr" presetSubtype="32" fill="hold" nodeType="withEffect">
                                  <p:stCondLst>
                                    <p:cond delay="750"/>
                                  </p:stCondLst>
                                  <p:childTnLst>
                                    <p:set>
                                      <p:cBhvr>
                                        <p:cTn id="26" dur="1" fill="hold">
                                          <p:stCondLst>
                                            <p:cond delay="0"/>
                                          </p:stCondLst>
                                        </p:cTn>
                                        <p:tgtEl>
                                          <p:spTgt spid="963"/>
                                        </p:tgtEl>
                                        <p:attrNameLst>
                                          <p:attrName>style.visibility</p:attrName>
                                        </p:attrNameLst>
                                      </p:cBhvr>
                                      <p:to>
                                        <p:strVal val="visible"/>
                                      </p:to>
                                    </p:set>
                                    <p:anim calcmode="lin" valueType="num">
                                      <p:cBhvr>
                                        <p:cTn id="27" dur="250" fill="hold"/>
                                        <p:tgtEl>
                                          <p:spTgt spid="963"/>
                                        </p:tgtEl>
                                        <p:attrNameLst>
                                          <p:attrName>ppt_w</p:attrName>
                                        </p:attrNameLst>
                                      </p:cBhvr>
                                      <p:tavLst>
                                        <p:tav tm="0">
                                          <p:val>
                                            <p:strVal val="4*#ppt_w"/>
                                          </p:val>
                                        </p:tav>
                                        <p:tav tm="100000">
                                          <p:val>
                                            <p:strVal val="#ppt_w"/>
                                          </p:val>
                                        </p:tav>
                                      </p:tavLst>
                                    </p:anim>
                                    <p:anim calcmode="lin" valueType="num">
                                      <p:cBhvr>
                                        <p:cTn id="28" dur="250" fill="hold"/>
                                        <p:tgtEl>
                                          <p:spTgt spid="963"/>
                                        </p:tgtEl>
                                        <p:attrNameLst>
                                          <p:attrName>ppt_h</p:attrName>
                                        </p:attrNameLst>
                                      </p:cBhvr>
                                      <p:tavLst>
                                        <p:tav tm="0">
                                          <p:val>
                                            <p:strVal val="4*#ppt_h"/>
                                          </p:val>
                                        </p:tav>
                                        <p:tav tm="100000">
                                          <p:val>
                                            <p:strVal val="#ppt_h"/>
                                          </p:val>
                                        </p:tav>
                                      </p:tavLst>
                                    </p:anim>
                                  </p:childTnLst>
                                </p:cTn>
                              </p:par>
                              <p:par>
                                <p:cTn id="29" presetID="23" presetClass="entr" presetSubtype="32" fill="hold" nodeType="withEffect">
                                  <p:stCondLst>
                                    <p:cond delay="1000"/>
                                  </p:stCondLst>
                                  <p:childTnLst>
                                    <p:set>
                                      <p:cBhvr>
                                        <p:cTn id="30" dur="1" fill="hold">
                                          <p:stCondLst>
                                            <p:cond delay="0"/>
                                          </p:stCondLst>
                                        </p:cTn>
                                        <p:tgtEl>
                                          <p:spTgt spid="968"/>
                                        </p:tgtEl>
                                        <p:attrNameLst>
                                          <p:attrName>style.visibility</p:attrName>
                                        </p:attrNameLst>
                                      </p:cBhvr>
                                      <p:to>
                                        <p:strVal val="visible"/>
                                      </p:to>
                                    </p:set>
                                    <p:anim calcmode="lin" valueType="num">
                                      <p:cBhvr>
                                        <p:cTn id="31" dur="250" fill="hold"/>
                                        <p:tgtEl>
                                          <p:spTgt spid="968"/>
                                        </p:tgtEl>
                                        <p:attrNameLst>
                                          <p:attrName>ppt_w</p:attrName>
                                        </p:attrNameLst>
                                      </p:cBhvr>
                                      <p:tavLst>
                                        <p:tav tm="0">
                                          <p:val>
                                            <p:strVal val="4*#ppt_w"/>
                                          </p:val>
                                        </p:tav>
                                        <p:tav tm="100000">
                                          <p:val>
                                            <p:strVal val="#ppt_w"/>
                                          </p:val>
                                        </p:tav>
                                      </p:tavLst>
                                    </p:anim>
                                    <p:anim calcmode="lin" valueType="num">
                                      <p:cBhvr>
                                        <p:cTn id="32" dur="250" fill="hold"/>
                                        <p:tgtEl>
                                          <p:spTgt spid="968"/>
                                        </p:tgtEl>
                                        <p:attrNameLst>
                                          <p:attrName>ppt_h</p:attrName>
                                        </p:attrNameLst>
                                      </p:cBhvr>
                                      <p:tavLst>
                                        <p:tav tm="0">
                                          <p:val>
                                            <p:strVal val="4*#ppt_h"/>
                                          </p:val>
                                        </p:tav>
                                        <p:tav tm="100000">
                                          <p:val>
                                            <p:strVal val="#ppt_h"/>
                                          </p:val>
                                        </p:tav>
                                      </p:tavLst>
                                    </p:anim>
                                  </p:childTnLst>
                                </p:cTn>
                              </p:par>
                              <p:par>
                                <p:cTn id="33" presetID="23" presetClass="entr" presetSubtype="32" fill="hold" nodeType="withEffect">
                                  <p:stCondLst>
                                    <p:cond delay="1250"/>
                                  </p:stCondLst>
                                  <p:childTnLst>
                                    <p:set>
                                      <p:cBhvr>
                                        <p:cTn id="34" dur="1" fill="hold">
                                          <p:stCondLst>
                                            <p:cond delay="0"/>
                                          </p:stCondLst>
                                        </p:cTn>
                                        <p:tgtEl>
                                          <p:spTgt spid="975"/>
                                        </p:tgtEl>
                                        <p:attrNameLst>
                                          <p:attrName>style.visibility</p:attrName>
                                        </p:attrNameLst>
                                      </p:cBhvr>
                                      <p:to>
                                        <p:strVal val="visible"/>
                                      </p:to>
                                    </p:set>
                                    <p:anim calcmode="lin" valueType="num">
                                      <p:cBhvr>
                                        <p:cTn id="35" dur="250" fill="hold"/>
                                        <p:tgtEl>
                                          <p:spTgt spid="975"/>
                                        </p:tgtEl>
                                        <p:attrNameLst>
                                          <p:attrName>ppt_w</p:attrName>
                                        </p:attrNameLst>
                                      </p:cBhvr>
                                      <p:tavLst>
                                        <p:tav tm="0">
                                          <p:val>
                                            <p:strVal val="4*#ppt_w"/>
                                          </p:val>
                                        </p:tav>
                                        <p:tav tm="100000">
                                          <p:val>
                                            <p:strVal val="#ppt_w"/>
                                          </p:val>
                                        </p:tav>
                                      </p:tavLst>
                                    </p:anim>
                                    <p:anim calcmode="lin" valueType="num">
                                      <p:cBhvr>
                                        <p:cTn id="36" dur="250" fill="hold"/>
                                        <p:tgtEl>
                                          <p:spTgt spid="975"/>
                                        </p:tgtEl>
                                        <p:attrNameLst>
                                          <p:attrName>ppt_h</p:attrName>
                                        </p:attrNameLst>
                                      </p:cBhvr>
                                      <p:tavLst>
                                        <p:tav tm="0">
                                          <p:val>
                                            <p:strVal val="4*#ppt_h"/>
                                          </p:val>
                                        </p:tav>
                                        <p:tav tm="100000">
                                          <p:val>
                                            <p:strVal val="#ppt_h"/>
                                          </p:val>
                                        </p:tav>
                                      </p:tavLst>
                                    </p:anim>
                                  </p:childTnLst>
                                </p:cTn>
                              </p:par>
                            </p:childTnLst>
                          </p:cTn>
                        </p:par>
                        <p:par>
                          <p:cTn id="37" fill="hold">
                            <p:stCondLst>
                              <p:cond delay="2500"/>
                            </p:stCondLst>
                            <p:childTnLst>
                              <p:par>
                                <p:cTn id="38" presetID="22" presetClass="entr" presetSubtype="1" fill="hold" grpId="0" nodeType="afterEffect">
                                  <p:stCondLst>
                                    <p:cond delay="0"/>
                                  </p:stCondLst>
                                  <p:childTnLst>
                                    <p:set>
                                      <p:cBhvr>
                                        <p:cTn id="39" dur="1" fill="hold">
                                          <p:stCondLst>
                                            <p:cond delay="0"/>
                                          </p:stCondLst>
                                        </p:cTn>
                                        <p:tgtEl>
                                          <p:spTgt spid="948"/>
                                        </p:tgtEl>
                                        <p:attrNameLst>
                                          <p:attrName>style.visibility</p:attrName>
                                        </p:attrNameLst>
                                      </p:cBhvr>
                                      <p:to>
                                        <p:strVal val="visible"/>
                                      </p:to>
                                    </p:set>
                                    <p:animEffect transition="in" filter="wipe(up)">
                                      <p:cBhvr>
                                        <p:cTn id="40" dur="500"/>
                                        <p:tgtEl>
                                          <p:spTgt spid="948"/>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955"/>
                                        </p:tgtEl>
                                        <p:attrNameLst>
                                          <p:attrName>style.visibility</p:attrName>
                                        </p:attrNameLst>
                                      </p:cBhvr>
                                      <p:to>
                                        <p:strVal val="visible"/>
                                      </p:to>
                                    </p:set>
                                    <p:animEffect transition="in" filter="wipe(up)">
                                      <p:cBhvr>
                                        <p:cTn id="43" dur="500"/>
                                        <p:tgtEl>
                                          <p:spTgt spid="955"/>
                                        </p:tgtEl>
                                      </p:cBhvr>
                                    </p:animEffect>
                                  </p:childTnLst>
                                </p:cTn>
                              </p:par>
                              <p:par>
                                <p:cTn id="44" presetID="22" presetClass="entr" presetSubtype="1" fill="hold" grpId="0" nodeType="withEffect">
                                  <p:stCondLst>
                                    <p:cond delay="0"/>
                                  </p:stCondLst>
                                  <p:childTnLst>
                                    <p:set>
                                      <p:cBhvr>
                                        <p:cTn id="45" dur="1" fill="hold">
                                          <p:stCondLst>
                                            <p:cond delay="0"/>
                                          </p:stCondLst>
                                        </p:cTn>
                                        <p:tgtEl>
                                          <p:spTgt spid="967"/>
                                        </p:tgtEl>
                                        <p:attrNameLst>
                                          <p:attrName>style.visibility</p:attrName>
                                        </p:attrNameLst>
                                      </p:cBhvr>
                                      <p:to>
                                        <p:strVal val="visible"/>
                                      </p:to>
                                    </p:set>
                                    <p:animEffect transition="in" filter="wipe(up)">
                                      <p:cBhvr>
                                        <p:cTn id="46" dur="500"/>
                                        <p:tgtEl>
                                          <p:spTgt spid="967"/>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939"/>
                                        </p:tgtEl>
                                        <p:attrNameLst>
                                          <p:attrName>style.visibility</p:attrName>
                                        </p:attrNameLst>
                                      </p:cBhvr>
                                      <p:to>
                                        <p:strVal val="visible"/>
                                      </p:to>
                                    </p:set>
                                    <p:animEffect transition="in" filter="wipe(down)">
                                      <p:cBhvr>
                                        <p:cTn id="49" dur="500"/>
                                        <p:tgtEl>
                                          <p:spTgt spid="939"/>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962"/>
                                        </p:tgtEl>
                                        <p:attrNameLst>
                                          <p:attrName>style.visibility</p:attrName>
                                        </p:attrNameLst>
                                      </p:cBhvr>
                                      <p:to>
                                        <p:strVal val="visible"/>
                                      </p:to>
                                    </p:set>
                                    <p:animEffect transition="in" filter="wipe(down)">
                                      <p:cBhvr>
                                        <p:cTn id="52" dur="500"/>
                                        <p:tgtEl>
                                          <p:spTgt spid="962"/>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974"/>
                                        </p:tgtEl>
                                        <p:attrNameLst>
                                          <p:attrName>style.visibility</p:attrName>
                                        </p:attrNameLst>
                                      </p:cBhvr>
                                      <p:to>
                                        <p:strVal val="visible"/>
                                      </p:to>
                                    </p:set>
                                    <p:animEffect transition="in" filter="wipe(down)">
                                      <p:cBhvr>
                                        <p:cTn id="55" dur="500"/>
                                        <p:tgtEl>
                                          <p:spTgt spid="974"/>
                                        </p:tgtEl>
                                      </p:cBhvr>
                                    </p:animEffect>
                                  </p:childTnLst>
                                </p:cTn>
                              </p:par>
                            </p:childTnLst>
                          </p:cTn>
                        </p:par>
                        <p:par>
                          <p:cTn id="56" fill="hold">
                            <p:stCondLst>
                              <p:cond delay="3000"/>
                            </p:stCondLst>
                            <p:childTnLst>
                              <p:par>
                                <p:cTn id="57" presetID="21" presetClass="entr" presetSubtype="1" fill="hold" grpId="0" nodeType="afterEffect">
                                  <p:stCondLst>
                                    <p:cond delay="0"/>
                                  </p:stCondLst>
                                  <p:childTnLst>
                                    <p:set>
                                      <p:cBhvr>
                                        <p:cTn id="58" dur="1" fill="hold">
                                          <p:stCondLst>
                                            <p:cond delay="0"/>
                                          </p:stCondLst>
                                        </p:cTn>
                                        <p:tgtEl>
                                          <p:spTgt spid="938"/>
                                        </p:tgtEl>
                                        <p:attrNameLst>
                                          <p:attrName>style.visibility</p:attrName>
                                        </p:attrNameLst>
                                      </p:cBhvr>
                                      <p:to>
                                        <p:strVal val="visible"/>
                                      </p:to>
                                    </p:set>
                                    <p:animEffect transition="in" filter="wheel(1)">
                                      <p:cBhvr>
                                        <p:cTn id="59" dur="1000"/>
                                        <p:tgtEl>
                                          <p:spTgt spid="938"/>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959"/>
                                        </p:tgtEl>
                                        <p:attrNameLst>
                                          <p:attrName>style.visibility</p:attrName>
                                        </p:attrNameLst>
                                      </p:cBhvr>
                                      <p:to>
                                        <p:strVal val="visible"/>
                                      </p:to>
                                    </p:set>
                                    <p:animEffect transition="in" filter="wheel(1)">
                                      <p:cBhvr>
                                        <p:cTn id="62" dur="1000"/>
                                        <p:tgtEl>
                                          <p:spTgt spid="959"/>
                                        </p:tgtEl>
                                      </p:cBhvr>
                                    </p:animEffect>
                                  </p:childTnLst>
                                </p:cTn>
                              </p:par>
                              <p:par>
                                <p:cTn id="63" presetID="21" presetClass="entr" presetSubtype="1" fill="hold" grpId="0" nodeType="withEffect">
                                  <p:stCondLst>
                                    <p:cond delay="0"/>
                                  </p:stCondLst>
                                  <p:childTnLst>
                                    <p:set>
                                      <p:cBhvr>
                                        <p:cTn id="64" dur="1" fill="hold">
                                          <p:stCondLst>
                                            <p:cond delay="0"/>
                                          </p:stCondLst>
                                        </p:cTn>
                                        <p:tgtEl>
                                          <p:spTgt spid="973"/>
                                        </p:tgtEl>
                                        <p:attrNameLst>
                                          <p:attrName>style.visibility</p:attrName>
                                        </p:attrNameLst>
                                      </p:cBhvr>
                                      <p:to>
                                        <p:strVal val="visible"/>
                                      </p:to>
                                    </p:set>
                                    <p:animEffect transition="in" filter="wheel(1)">
                                      <p:cBhvr>
                                        <p:cTn id="65" dur="1000"/>
                                        <p:tgtEl>
                                          <p:spTgt spid="973"/>
                                        </p:tgtEl>
                                      </p:cBhvr>
                                    </p:animEffect>
                                  </p:childTnLst>
                                </p:cTn>
                              </p:par>
                              <p:par>
                                <p:cTn id="66" presetID="21" presetClass="entr" presetSubtype="1" fill="hold" grpId="0" nodeType="withEffect">
                                  <p:stCondLst>
                                    <p:cond delay="0"/>
                                  </p:stCondLst>
                                  <p:childTnLst>
                                    <p:set>
                                      <p:cBhvr>
                                        <p:cTn id="67" dur="1" fill="hold">
                                          <p:stCondLst>
                                            <p:cond delay="0"/>
                                          </p:stCondLst>
                                        </p:cTn>
                                        <p:tgtEl>
                                          <p:spTgt spid="945"/>
                                        </p:tgtEl>
                                        <p:attrNameLst>
                                          <p:attrName>style.visibility</p:attrName>
                                        </p:attrNameLst>
                                      </p:cBhvr>
                                      <p:to>
                                        <p:strVal val="visible"/>
                                      </p:to>
                                    </p:set>
                                    <p:animEffect transition="in" filter="wheel(1)">
                                      <p:cBhvr>
                                        <p:cTn id="68" dur="1000"/>
                                        <p:tgtEl>
                                          <p:spTgt spid="945"/>
                                        </p:tgtEl>
                                      </p:cBhvr>
                                    </p:animEffect>
                                  </p:childTnLst>
                                </p:cTn>
                              </p:par>
                              <p:par>
                                <p:cTn id="69" presetID="21" presetClass="entr" presetSubtype="1" fill="hold" grpId="0" nodeType="withEffect">
                                  <p:stCondLst>
                                    <p:cond delay="0"/>
                                  </p:stCondLst>
                                  <p:childTnLst>
                                    <p:set>
                                      <p:cBhvr>
                                        <p:cTn id="70" dur="1" fill="hold">
                                          <p:stCondLst>
                                            <p:cond delay="0"/>
                                          </p:stCondLst>
                                        </p:cTn>
                                        <p:tgtEl>
                                          <p:spTgt spid="952"/>
                                        </p:tgtEl>
                                        <p:attrNameLst>
                                          <p:attrName>style.visibility</p:attrName>
                                        </p:attrNameLst>
                                      </p:cBhvr>
                                      <p:to>
                                        <p:strVal val="visible"/>
                                      </p:to>
                                    </p:set>
                                    <p:animEffect transition="in" filter="wheel(1)">
                                      <p:cBhvr>
                                        <p:cTn id="71" dur="1000"/>
                                        <p:tgtEl>
                                          <p:spTgt spid="952"/>
                                        </p:tgtEl>
                                      </p:cBhvr>
                                    </p:animEffect>
                                  </p:childTnLst>
                                </p:cTn>
                              </p:par>
                              <p:par>
                                <p:cTn id="72" presetID="21" presetClass="entr" presetSubtype="1" fill="hold" grpId="0" nodeType="withEffect">
                                  <p:stCondLst>
                                    <p:cond delay="0"/>
                                  </p:stCondLst>
                                  <p:childTnLst>
                                    <p:set>
                                      <p:cBhvr>
                                        <p:cTn id="73" dur="1" fill="hold">
                                          <p:stCondLst>
                                            <p:cond delay="0"/>
                                          </p:stCondLst>
                                        </p:cTn>
                                        <p:tgtEl>
                                          <p:spTgt spid="966"/>
                                        </p:tgtEl>
                                        <p:attrNameLst>
                                          <p:attrName>style.visibility</p:attrName>
                                        </p:attrNameLst>
                                      </p:cBhvr>
                                      <p:to>
                                        <p:strVal val="visible"/>
                                      </p:to>
                                    </p:set>
                                    <p:animEffect transition="in" filter="wheel(1)">
                                      <p:cBhvr>
                                        <p:cTn id="74" dur="1000"/>
                                        <p:tgtEl>
                                          <p:spTgt spid="966"/>
                                        </p:tgtEl>
                                      </p:cBhvr>
                                    </p:animEffect>
                                  </p:childTnLst>
                                </p:cTn>
                              </p:par>
                            </p:childTnLst>
                          </p:cTn>
                        </p:par>
                        <p:par>
                          <p:cTn id="75" fill="hold">
                            <p:stCondLst>
                              <p:cond delay="4000"/>
                            </p:stCondLst>
                            <p:childTnLst>
                              <p:par>
                                <p:cTn id="76" presetID="42" presetClass="entr" presetSubtype="0" fill="hold" grpId="0" nodeType="afterEffect">
                                  <p:stCondLst>
                                    <p:cond delay="0"/>
                                  </p:stCondLst>
                                  <p:childTnLst>
                                    <p:set>
                                      <p:cBhvr>
                                        <p:cTn id="77" dur="1" fill="hold">
                                          <p:stCondLst>
                                            <p:cond delay="0"/>
                                          </p:stCondLst>
                                        </p:cTn>
                                        <p:tgtEl>
                                          <p:spTgt spid="943"/>
                                        </p:tgtEl>
                                        <p:attrNameLst>
                                          <p:attrName>style.visibility</p:attrName>
                                        </p:attrNameLst>
                                      </p:cBhvr>
                                      <p:to>
                                        <p:strVal val="visible"/>
                                      </p:to>
                                    </p:set>
                                    <p:animEffect transition="in" filter="fade">
                                      <p:cBhvr>
                                        <p:cTn id="78" dur="500"/>
                                        <p:tgtEl>
                                          <p:spTgt spid="943"/>
                                        </p:tgtEl>
                                      </p:cBhvr>
                                    </p:animEffect>
                                    <p:anim calcmode="lin" valueType="num">
                                      <p:cBhvr>
                                        <p:cTn id="79" dur="500" fill="hold"/>
                                        <p:tgtEl>
                                          <p:spTgt spid="943"/>
                                        </p:tgtEl>
                                        <p:attrNameLst>
                                          <p:attrName>ppt_x</p:attrName>
                                        </p:attrNameLst>
                                      </p:cBhvr>
                                      <p:tavLst>
                                        <p:tav tm="0">
                                          <p:val>
                                            <p:strVal val="#ppt_x"/>
                                          </p:val>
                                        </p:tav>
                                        <p:tav tm="100000">
                                          <p:val>
                                            <p:strVal val="#ppt_x"/>
                                          </p:val>
                                        </p:tav>
                                      </p:tavLst>
                                    </p:anim>
                                    <p:anim calcmode="lin" valueType="num">
                                      <p:cBhvr>
                                        <p:cTn id="80" dur="500" fill="hold"/>
                                        <p:tgtEl>
                                          <p:spTgt spid="943"/>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944"/>
                                        </p:tgtEl>
                                        <p:attrNameLst>
                                          <p:attrName>style.visibility</p:attrName>
                                        </p:attrNameLst>
                                      </p:cBhvr>
                                      <p:to>
                                        <p:strVal val="visible"/>
                                      </p:to>
                                    </p:set>
                                    <p:animEffect transition="in" filter="fade">
                                      <p:cBhvr>
                                        <p:cTn id="83" dur="500"/>
                                        <p:tgtEl>
                                          <p:spTgt spid="944"/>
                                        </p:tgtEl>
                                      </p:cBhvr>
                                    </p:animEffect>
                                    <p:anim calcmode="lin" valueType="num">
                                      <p:cBhvr>
                                        <p:cTn id="84" dur="500" fill="hold"/>
                                        <p:tgtEl>
                                          <p:spTgt spid="944"/>
                                        </p:tgtEl>
                                        <p:attrNameLst>
                                          <p:attrName>ppt_x</p:attrName>
                                        </p:attrNameLst>
                                      </p:cBhvr>
                                      <p:tavLst>
                                        <p:tav tm="0">
                                          <p:val>
                                            <p:strVal val="#ppt_x"/>
                                          </p:val>
                                        </p:tav>
                                        <p:tav tm="100000">
                                          <p:val>
                                            <p:strVal val="#ppt_x"/>
                                          </p:val>
                                        </p:tav>
                                      </p:tavLst>
                                    </p:anim>
                                    <p:anim calcmode="lin" valueType="num">
                                      <p:cBhvr>
                                        <p:cTn id="85" dur="500" fill="hold"/>
                                        <p:tgtEl>
                                          <p:spTgt spid="944"/>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960"/>
                                        </p:tgtEl>
                                        <p:attrNameLst>
                                          <p:attrName>style.visibility</p:attrName>
                                        </p:attrNameLst>
                                      </p:cBhvr>
                                      <p:to>
                                        <p:strVal val="visible"/>
                                      </p:to>
                                    </p:set>
                                    <p:animEffect transition="in" filter="fade">
                                      <p:cBhvr>
                                        <p:cTn id="88" dur="500"/>
                                        <p:tgtEl>
                                          <p:spTgt spid="960"/>
                                        </p:tgtEl>
                                      </p:cBhvr>
                                    </p:animEffect>
                                    <p:anim calcmode="lin" valueType="num">
                                      <p:cBhvr>
                                        <p:cTn id="89" dur="500" fill="hold"/>
                                        <p:tgtEl>
                                          <p:spTgt spid="960"/>
                                        </p:tgtEl>
                                        <p:attrNameLst>
                                          <p:attrName>ppt_x</p:attrName>
                                        </p:attrNameLst>
                                      </p:cBhvr>
                                      <p:tavLst>
                                        <p:tav tm="0">
                                          <p:val>
                                            <p:strVal val="#ppt_x"/>
                                          </p:val>
                                        </p:tav>
                                        <p:tav tm="100000">
                                          <p:val>
                                            <p:strVal val="#ppt_x"/>
                                          </p:val>
                                        </p:tav>
                                      </p:tavLst>
                                    </p:anim>
                                    <p:anim calcmode="lin" valueType="num">
                                      <p:cBhvr>
                                        <p:cTn id="90" dur="500" fill="hold"/>
                                        <p:tgtEl>
                                          <p:spTgt spid="960"/>
                                        </p:tgtEl>
                                        <p:attrNameLst>
                                          <p:attrName>ppt_y</p:attrName>
                                        </p:attrNameLst>
                                      </p:cBhvr>
                                      <p:tavLst>
                                        <p:tav tm="0">
                                          <p:val>
                                            <p:strVal val="#ppt_y+.1"/>
                                          </p:val>
                                        </p:tav>
                                        <p:tav tm="100000">
                                          <p:val>
                                            <p:strVal val="#ppt_y"/>
                                          </p:val>
                                        </p:tav>
                                      </p:tavLst>
                                    </p:anim>
                                  </p:childTnLst>
                                </p:cTn>
                              </p:par>
                              <p:par>
                                <p:cTn id="91" presetID="42" presetClass="entr" presetSubtype="0" fill="hold" grpId="0" nodeType="withEffect">
                                  <p:stCondLst>
                                    <p:cond delay="0"/>
                                  </p:stCondLst>
                                  <p:childTnLst>
                                    <p:set>
                                      <p:cBhvr>
                                        <p:cTn id="92" dur="1" fill="hold">
                                          <p:stCondLst>
                                            <p:cond delay="0"/>
                                          </p:stCondLst>
                                        </p:cTn>
                                        <p:tgtEl>
                                          <p:spTgt spid="961"/>
                                        </p:tgtEl>
                                        <p:attrNameLst>
                                          <p:attrName>style.visibility</p:attrName>
                                        </p:attrNameLst>
                                      </p:cBhvr>
                                      <p:to>
                                        <p:strVal val="visible"/>
                                      </p:to>
                                    </p:set>
                                    <p:animEffect transition="in" filter="fade">
                                      <p:cBhvr>
                                        <p:cTn id="93" dur="500"/>
                                        <p:tgtEl>
                                          <p:spTgt spid="961"/>
                                        </p:tgtEl>
                                      </p:cBhvr>
                                    </p:animEffect>
                                    <p:anim calcmode="lin" valueType="num">
                                      <p:cBhvr>
                                        <p:cTn id="94" dur="500" fill="hold"/>
                                        <p:tgtEl>
                                          <p:spTgt spid="961"/>
                                        </p:tgtEl>
                                        <p:attrNameLst>
                                          <p:attrName>ppt_x</p:attrName>
                                        </p:attrNameLst>
                                      </p:cBhvr>
                                      <p:tavLst>
                                        <p:tav tm="0">
                                          <p:val>
                                            <p:strVal val="#ppt_x"/>
                                          </p:val>
                                        </p:tav>
                                        <p:tav tm="100000">
                                          <p:val>
                                            <p:strVal val="#ppt_x"/>
                                          </p:val>
                                        </p:tav>
                                      </p:tavLst>
                                    </p:anim>
                                    <p:anim calcmode="lin" valueType="num">
                                      <p:cBhvr>
                                        <p:cTn id="95" dur="500" fill="hold"/>
                                        <p:tgtEl>
                                          <p:spTgt spid="961"/>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978"/>
                                        </p:tgtEl>
                                        <p:attrNameLst>
                                          <p:attrName>style.visibility</p:attrName>
                                        </p:attrNameLst>
                                      </p:cBhvr>
                                      <p:to>
                                        <p:strVal val="visible"/>
                                      </p:to>
                                    </p:set>
                                    <p:animEffect transition="in" filter="fade">
                                      <p:cBhvr>
                                        <p:cTn id="98" dur="500"/>
                                        <p:tgtEl>
                                          <p:spTgt spid="978"/>
                                        </p:tgtEl>
                                      </p:cBhvr>
                                    </p:animEffect>
                                    <p:anim calcmode="lin" valueType="num">
                                      <p:cBhvr>
                                        <p:cTn id="99" dur="500" fill="hold"/>
                                        <p:tgtEl>
                                          <p:spTgt spid="978"/>
                                        </p:tgtEl>
                                        <p:attrNameLst>
                                          <p:attrName>ppt_x</p:attrName>
                                        </p:attrNameLst>
                                      </p:cBhvr>
                                      <p:tavLst>
                                        <p:tav tm="0">
                                          <p:val>
                                            <p:strVal val="#ppt_x"/>
                                          </p:val>
                                        </p:tav>
                                        <p:tav tm="100000">
                                          <p:val>
                                            <p:strVal val="#ppt_x"/>
                                          </p:val>
                                        </p:tav>
                                      </p:tavLst>
                                    </p:anim>
                                    <p:anim calcmode="lin" valueType="num">
                                      <p:cBhvr>
                                        <p:cTn id="100" dur="500" fill="hold"/>
                                        <p:tgtEl>
                                          <p:spTgt spid="978"/>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979"/>
                                        </p:tgtEl>
                                        <p:attrNameLst>
                                          <p:attrName>style.visibility</p:attrName>
                                        </p:attrNameLst>
                                      </p:cBhvr>
                                      <p:to>
                                        <p:strVal val="visible"/>
                                      </p:to>
                                    </p:set>
                                    <p:animEffect transition="in" filter="fade">
                                      <p:cBhvr>
                                        <p:cTn id="103" dur="500"/>
                                        <p:tgtEl>
                                          <p:spTgt spid="979"/>
                                        </p:tgtEl>
                                      </p:cBhvr>
                                    </p:animEffect>
                                    <p:anim calcmode="lin" valueType="num">
                                      <p:cBhvr>
                                        <p:cTn id="104" dur="500" fill="hold"/>
                                        <p:tgtEl>
                                          <p:spTgt spid="979"/>
                                        </p:tgtEl>
                                        <p:attrNameLst>
                                          <p:attrName>ppt_x</p:attrName>
                                        </p:attrNameLst>
                                      </p:cBhvr>
                                      <p:tavLst>
                                        <p:tav tm="0">
                                          <p:val>
                                            <p:strVal val="#ppt_x"/>
                                          </p:val>
                                        </p:tav>
                                        <p:tav tm="100000">
                                          <p:val>
                                            <p:strVal val="#ppt_x"/>
                                          </p:val>
                                        </p:tav>
                                      </p:tavLst>
                                    </p:anim>
                                    <p:anim calcmode="lin" valueType="num">
                                      <p:cBhvr>
                                        <p:cTn id="105" dur="500" fill="hold"/>
                                        <p:tgtEl>
                                          <p:spTgt spid="979"/>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946"/>
                                        </p:tgtEl>
                                        <p:attrNameLst>
                                          <p:attrName>style.visibility</p:attrName>
                                        </p:attrNameLst>
                                      </p:cBhvr>
                                      <p:to>
                                        <p:strVal val="visible"/>
                                      </p:to>
                                    </p:set>
                                    <p:animEffect transition="in" filter="fade">
                                      <p:cBhvr>
                                        <p:cTn id="108" dur="500"/>
                                        <p:tgtEl>
                                          <p:spTgt spid="946"/>
                                        </p:tgtEl>
                                      </p:cBhvr>
                                    </p:animEffect>
                                    <p:anim calcmode="lin" valueType="num">
                                      <p:cBhvr>
                                        <p:cTn id="109" dur="500" fill="hold"/>
                                        <p:tgtEl>
                                          <p:spTgt spid="946"/>
                                        </p:tgtEl>
                                        <p:attrNameLst>
                                          <p:attrName>ppt_x</p:attrName>
                                        </p:attrNameLst>
                                      </p:cBhvr>
                                      <p:tavLst>
                                        <p:tav tm="0">
                                          <p:val>
                                            <p:strVal val="#ppt_x"/>
                                          </p:val>
                                        </p:tav>
                                        <p:tav tm="100000">
                                          <p:val>
                                            <p:strVal val="#ppt_x"/>
                                          </p:val>
                                        </p:tav>
                                      </p:tavLst>
                                    </p:anim>
                                    <p:anim calcmode="lin" valueType="num">
                                      <p:cBhvr>
                                        <p:cTn id="110" dur="500" fill="hold"/>
                                        <p:tgtEl>
                                          <p:spTgt spid="946"/>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947"/>
                                        </p:tgtEl>
                                        <p:attrNameLst>
                                          <p:attrName>style.visibility</p:attrName>
                                        </p:attrNameLst>
                                      </p:cBhvr>
                                      <p:to>
                                        <p:strVal val="visible"/>
                                      </p:to>
                                    </p:set>
                                    <p:animEffect transition="in" filter="fade">
                                      <p:cBhvr>
                                        <p:cTn id="113" dur="500"/>
                                        <p:tgtEl>
                                          <p:spTgt spid="947"/>
                                        </p:tgtEl>
                                      </p:cBhvr>
                                    </p:animEffect>
                                    <p:anim calcmode="lin" valueType="num">
                                      <p:cBhvr>
                                        <p:cTn id="114" dur="500" fill="hold"/>
                                        <p:tgtEl>
                                          <p:spTgt spid="947"/>
                                        </p:tgtEl>
                                        <p:attrNameLst>
                                          <p:attrName>ppt_x</p:attrName>
                                        </p:attrNameLst>
                                      </p:cBhvr>
                                      <p:tavLst>
                                        <p:tav tm="0">
                                          <p:val>
                                            <p:strVal val="#ppt_x"/>
                                          </p:val>
                                        </p:tav>
                                        <p:tav tm="100000">
                                          <p:val>
                                            <p:strVal val="#ppt_x"/>
                                          </p:val>
                                        </p:tav>
                                      </p:tavLst>
                                    </p:anim>
                                    <p:anim calcmode="lin" valueType="num">
                                      <p:cBhvr>
                                        <p:cTn id="115" dur="500" fill="hold"/>
                                        <p:tgtEl>
                                          <p:spTgt spid="947"/>
                                        </p:tgtEl>
                                        <p:attrNameLst>
                                          <p:attrName>ppt_y</p:attrName>
                                        </p:attrNameLst>
                                      </p:cBhvr>
                                      <p:tavLst>
                                        <p:tav tm="0">
                                          <p:val>
                                            <p:strVal val="#ppt_y+.1"/>
                                          </p:val>
                                        </p:tav>
                                        <p:tav tm="100000">
                                          <p:val>
                                            <p:strVal val="#ppt_y"/>
                                          </p:val>
                                        </p:tav>
                                      </p:tavLst>
                                    </p:anim>
                                  </p:childTnLst>
                                </p:cTn>
                              </p:par>
                              <p:par>
                                <p:cTn id="116" presetID="42" presetClass="entr" presetSubtype="0" fill="hold" grpId="0" nodeType="withEffect">
                                  <p:stCondLst>
                                    <p:cond delay="0"/>
                                  </p:stCondLst>
                                  <p:childTnLst>
                                    <p:set>
                                      <p:cBhvr>
                                        <p:cTn id="117" dur="1" fill="hold">
                                          <p:stCondLst>
                                            <p:cond delay="0"/>
                                          </p:stCondLst>
                                        </p:cTn>
                                        <p:tgtEl>
                                          <p:spTgt spid="953"/>
                                        </p:tgtEl>
                                        <p:attrNameLst>
                                          <p:attrName>style.visibility</p:attrName>
                                        </p:attrNameLst>
                                      </p:cBhvr>
                                      <p:to>
                                        <p:strVal val="visible"/>
                                      </p:to>
                                    </p:set>
                                    <p:animEffect transition="in" filter="fade">
                                      <p:cBhvr>
                                        <p:cTn id="118" dur="500"/>
                                        <p:tgtEl>
                                          <p:spTgt spid="953"/>
                                        </p:tgtEl>
                                      </p:cBhvr>
                                    </p:animEffect>
                                    <p:anim calcmode="lin" valueType="num">
                                      <p:cBhvr>
                                        <p:cTn id="119" dur="500" fill="hold"/>
                                        <p:tgtEl>
                                          <p:spTgt spid="953"/>
                                        </p:tgtEl>
                                        <p:attrNameLst>
                                          <p:attrName>ppt_x</p:attrName>
                                        </p:attrNameLst>
                                      </p:cBhvr>
                                      <p:tavLst>
                                        <p:tav tm="0">
                                          <p:val>
                                            <p:strVal val="#ppt_x"/>
                                          </p:val>
                                        </p:tav>
                                        <p:tav tm="100000">
                                          <p:val>
                                            <p:strVal val="#ppt_x"/>
                                          </p:val>
                                        </p:tav>
                                      </p:tavLst>
                                    </p:anim>
                                    <p:anim calcmode="lin" valueType="num">
                                      <p:cBhvr>
                                        <p:cTn id="120" dur="500" fill="hold"/>
                                        <p:tgtEl>
                                          <p:spTgt spid="953"/>
                                        </p:tgtEl>
                                        <p:attrNameLst>
                                          <p:attrName>ppt_y</p:attrName>
                                        </p:attrNameLst>
                                      </p:cBhvr>
                                      <p:tavLst>
                                        <p:tav tm="0">
                                          <p:val>
                                            <p:strVal val="#ppt_y+.1"/>
                                          </p:val>
                                        </p:tav>
                                        <p:tav tm="100000">
                                          <p:val>
                                            <p:strVal val="#ppt_y"/>
                                          </p:val>
                                        </p:tav>
                                      </p:tavLst>
                                    </p:anim>
                                  </p:childTnLst>
                                </p:cTn>
                              </p:par>
                              <p:par>
                                <p:cTn id="121" presetID="42" presetClass="entr" presetSubtype="0" fill="hold" grpId="0" nodeType="withEffect">
                                  <p:stCondLst>
                                    <p:cond delay="0"/>
                                  </p:stCondLst>
                                  <p:childTnLst>
                                    <p:set>
                                      <p:cBhvr>
                                        <p:cTn id="122" dur="1" fill="hold">
                                          <p:stCondLst>
                                            <p:cond delay="0"/>
                                          </p:stCondLst>
                                        </p:cTn>
                                        <p:tgtEl>
                                          <p:spTgt spid="954"/>
                                        </p:tgtEl>
                                        <p:attrNameLst>
                                          <p:attrName>style.visibility</p:attrName>
                                        </p:attrNameLst>
                                      </p:cBhvr>
                                      <p:to>
                                        <p:strVal val="visible"/>
                                      </p:to>
                                    </p:set>
                                    <p:animEffect transition="in" filter="fade">
                                      <p:cBhvr>
                                        <p:cTn id="123" dur="500"/>
                                        <p:tgtEl>
                                          <p:spTgt spid="954"/>
                                        </p:tgtEl>
                                      </p:cBhvr>
                                    </p:animEffect>
                                    <p:anim calcmode="lin" valueType="num">
                                      <p:cBhvr>
                                        <p:cTn id="124" dur="500" fill="hold"/>
                                        <p:tgtEl>
                                          <p:spTgt spid="954"/>
                                        </p:tgtEl>
                                        <p:attrNameLst>
                                          <p:attrName>ppt_x</p:attrName>
                                        </p:attrNameLst>
                                      </p:cBhvr>
                                      <p:tavLst>
                                        <p:tav tm="0">
                                          <p:val>
                                            <p:strVal val="#ppt_x"/>
                                          </p:val>
                                        </p:tav>
                                        <p:tav tm="100000">
                                          <p:val>
                                            <p:strVal val="#ppt_x"/>
                                          </p:val>
                                        </p:tav>
                                      </p:tavLst>
                                    </p:anim>
                                    <p:anim calcmode="lin" valueType="num">
                                      <p:cBhvr>
                                        <p:cTn id="125" dur="500" fill="hold"/>
                                        <p:tgtEl>
                                          <p:spTgt spid="954"/>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971"/>
                                        </p:tgtEl>
                                        <p:attrNameLst>
                                          <p:attrName>style.visibility</p:attrName>
                                        </p:attrNameLst>
                                      </p:cBhvr>
                                      <p:to>
                                        <p:strVal val="visible"/>
                                      </p:to>
                                    </p:set>
                                    <p:animEffect transition="in" filter="fade">
                                      <p:cBhvr>
                                        <p:cTn id="128" dur="500"/>
                                        <p:tgtEl>
                                          <p:spTgt spid="971"/>
                                        </p:tgtEl>
                                      </p:cBhvr>
                                    </p:animEffect>
                                    <p:anim calcmode="lin" valueType="num">
                                      <p:cBhvr>
                                        <p:cTn id="129" dur="500" fill="hold"/>
                                        <p:tgtEl>
                                          <p:spTgt spid="971"/>
                                        </p:tgtEl>
                                        <p:attrNameLst>
                                          <p:attrName>ppt_x</p:attrName>
                                        </p:attrNameLst>
                                      </p:cBhvr>
                                      <p:tavLst>
                                        <p:tav tm="0">
                                          <p:val>
                                            <p:strVal val="#ppt_x"/>
                                          </p:val>
                                        </p:tav>
                                        <p:tav tm="100000">
                                          <p:val>
                                            <p:strVal val="#ppt_x"/>
                                          </p:val>
                                        </p:tav>
                                      </p:tavLst>
                                    </p:anim>
                                    <p:anim calcmode="lin" valueType="num">
                                      <p:cBhvr>
                                        <p:cTn id="130" dur="500" fill="hold"/>
                                        <p:tgtEl>
                                          <p:spTgt spid="971"/>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972"/>
                                        </p:tgtEl>
                                        <p:attrNameLst>
                                          <p:attrName>style.visibility</p:attrName>
                                        </p:attrNameLst>
                                      </p:cBhvr>
                                      <p:to>
                                        <p:strVal val="visible"/>
                                      </p:to>
                                    </p:set>
                                    <p:animEffect transition="in" filter="fade">
                                      <p:cBhvr>
                                        <p:cTn id="133" dur="500"/>
                                        <p:tgtEl>
                                          <p:spTgt spid="972"/>
                                        </p:tgtEl>
                                      </p:cBhvr>
                                    </p:animEffect>
                                    <p:anim calcmode="lin" valueType="num">
                                      <p:cBhvr>
                                        <p:cTn id="134" dur="500" fill="hold"/>
                                        <p:tgtEl>
                                          <p:spTgt spid="972"/>
                                        </p:tgtEl>
                                        <p:attrNameLst>
                                          <p:attrName>ppt_x</p:attrName>
                                        </p:attrNameLst>
                                      </p:cBhvr>
                                      <p:tavLst>
                                        <p:tav tm="0">
                                          <p:val>
                                            <p:strVal val="#ppt_x"/>
                                          </p:val>
                                        </p:tav>
                                        <p:tav tm="100000">
                                          <p:val>
                                            <p:strVal val="#ppt_x"/>
                                          </p:val>
                                        </p:tav>
                                      </p:tavLst>
                                    </p:anim>
                                    <p:anim calcmode="lin" valueType="num">
                                      <p:cBhvr>
                                        <p:cTn id="135" dur="500" fill="hold"/>
                                        <p:tgtEl>
                                          <p:spTgt spid="97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38" grpId="0" animBg="1"/>
      <p:bldP spid="939" grpId="0" animBg="1"/>
      <p:bldP spid="943" grpId="0"/>
      <p:bldP spid="944" grpId="0"/>
      <p:bldP spid="945" grpId="0" animBg="1"/>
      <p:bldP spid="946" grpId="0"/>
      <p:bldP spid="947" grpId="0"/>
      <p:bldP spid="948" grpId="0" animBg="1"/>
      <p:bldP spid="952" grpId="0" animBg="1"/>
      <p:bldP spid="953" grpId="0"/>
      <p:bldP spid="954" grpId="0"/>
      <p:bldP spid="955" grpId="0" animBg="1"/>
      <p:bldP spid="959" grpId="0" animBg="1"/>
      <p:bldP spid="960" grpId="0"/>
      <p:bldP spid="961" grpId="0"/>
      <p:bldP spid="962" grpId="0" animBg="1"/>
      <p:bldP spid="966" grpId="0" animBg="1"/>
      <p:bldP spid="967" grpId="0" animBg="1"/>
      <p:bldP spid="971" grpId="0"/>
      <p:bldP spid="972" grpId="0"/>
      <p:bldP spid="973" grpId="0" animBg="1"/>
      <p:bldP spid="974" grpId="0" animBg="1"/>
      <p:bldP spid="978" grpId="0"/>
      <p:bldP spid="97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dirty="0">
                <a:latin typeface="方正毡笔黑简体" panose="03000509000000000000" pitchFamily="65" charset="-122"/>
                <a:ea typeface="方正毡笔黑简体" panose="03000509000000000000" pitchFamily="65" charset="-122"/>
              </a:rPr>
              <a:t>在此输入您的标题内容</a:t>
            </a:r>
          </a:p>
        </p:txBody>
      </p:sp>
      <p:sp>
        <p:nvSpPr>
          <p:cNvPr id="43" name="右箭头 42"/>
          <p:cNvSpPr/>
          <p:nvPr/>
        </p:nvSpPr>
        <p:spPr>
          <a:xfrm>
            <a:off x="251520" y="987574"/>
            <a:ext cx="5040000" cy="1224136"/>
          </a:xfrm>
          <a:prstGeom prst="rightArrow">
            <a:avLst/>
          </a:prstGeom>
          <a:solidFill>
            <a:srgbClr val="08A81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右箭头 43"/>
          <p:cNvSpPr/>
          <p:nvPr/>
        </p:nvSpPr>
        <p:spPr>
          <a:xfrm>
            <a:off x="2123728" y="1563638"/>
            <a:ext cx="5040000" cy="1224136"/>
          </a:xfrm>
          <a:prstGeom prst="rightArrow">
            <a:avLst/>
          </a:prstGeom>
          <a:solidFill>
            <a:srgbClr val="08A81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右箭头 44"/>
          <p:cNvSpPr/>
          <p:nvPr/>
        </p:nvSpPr>
        <p:spPr>
          <a:xfrm>
            <a:off x="3923368" y="2139702"/>
            <a:ext cx="5040000" cy="1224136"/>
          </a:xfrm>
          <a:prstGeom prst="rightArrow">
            <a:avLst/>
          </a:prstGeom>
          <a:solidFill>
            <a:srgbClr val="08A81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45"/>
          <p:cNvSpPr/>
          <p:nvPr/>
        </p:nvSpPr>
        <p:spPr>
          <a:xfrm>
            <a:off x="323528" y="2067694"/>
            <a:ext cx="1530900" cy="932563"/>
          </a:xfrm>
          <a:prstGeom prst="rect">
            <a:avLst/>
          </a:prstGeom>
        </p:spPr>
        <p:txBody>
          <a:bodyPr wrap="square">
            <a:spAutoFit/>
          </a:bodyPr>
          <a:lstStyle/>
          <a:p>
            <a:pPr algn="just">
              <a:lnSpc>
                <a:spcPct val="130000"/>
              </a:lnSpc>
              <a:spcAft>
                <a:spcPts val="600"/>
              </a:spcAft>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单击此处添加说明文字单击此处添加说明文字</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7" name="TextBox 46"/>
          <p:cNvSpPr txBox="1"/>
          <p:nvPr/>
        </p:nvSpPr>
        <p:spPr>
          <a:xfrm>
            <a:off x="251520" y="1430365"/>
            <a:ext cx="1728192"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此处添加标题</a:t>
            </a:r>
          </a:p>
        </p:txBody>
      </p:sp>
      <p:sp>
        <p:nvSpPr>
          <p:cNvPr id="48" name="TextBox 47"/>
          <p:cNvSpPr txBox="1"/>
          <p:nvPr/>
        </p:nvSpPr>
        <p:spPr>
          <a:xfrm>
            <a:off x="2123728" y="2017172"/>
            <a:ext cx="1728192"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此处添加标题</a:t>
            </a:r>
          </a:p>
        </p:txBody>
      </p:sp>
      <p:sp>
        <p:nvSpPr>
          <p:cNvPr id="49" name="矩形 48"/>
          <p:cNvSpPr/>
          <p:nvPr/>
        </p:nvSpPr>
        <p:spPr>
          <a:xfrm>
            <a:off x="2267744" y="2715766"/>
            <a:ext cx="1530900" cy="932563"/>
          </a:xfrm>
          <a:prstGeom prst="rect">
            <a:avLst/>
          </a:prstGeom>
        </p:spPr>
        <p:txBody>
          <a:bodyPr wrap="square">
            <a:spAutoFit/>
          </a:bodyPr>
          <a:lstStyle/>
          <a:p>
            <a:pPr algn="just">
              <a:lnSpc>
                <a:spcPct val="130000"/>
              </a:lnSpc>
              <a:spcAft>
                <a:spcPts val="600"/>
              </a:spcAft>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单击此处添加说明文字单击此处添加说明文字</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0" name="矩形 49"/>
          <p:cNvSpPr/>
          <p:nvPr/>
        </p:nvSpPr>
        <p:spPr>
          <a:xfrm>
            <a:off x="4121220" y="3247405"/>
            <a:ext cx="1530900" cy="932563"/>
          </a:xfrm>
          <a:prstGeom prst="rect">
            <a:avLst/>
          </a:prstGeom>
        </p:spPr>
        <p:txBody>
          <a:bodyPr wrap="square">
            <a:spAutoFit/>
          </a:bodyPr>
          <a:lstStyle/>
          <a:p>
            <a:pPr algn="just">
              <a:lnSpc>
                <a:spcPct val="130000"/>
              </a:lnSpc>
              <a:spcAft>
                <a:spcPts val="600"/>
              </a:spcAft>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单击此处添加说明文字单击此处添加说明文字</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1" name="TextBox 50"/>
          <p:cNvSpPr txBox="1"/>
          <p:nvPr/>
        </p:nvSpPr>
        <p:spPr>
          <a:xfrm>
            <a:off x="3923928" y="2593236"/>
            <a:ext cx="1728192"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此处添加标题</a:t>
            </a:r>
          </a:p>
        </p:txBody>
      </p:sp>
      <p:sp>
        <p:nvSpPr>
          <p:cNvPr id="52" name="圆角矩形 51"/>
          <p:cNvSpPr/>
          <p:nvPr/>
        </p:nvSpPr>
        <p:spPr>
          <a:xfrm>
            <a:off x="6012160" y="3507854"/>
            <a:ext cx="2520280" cy="1224136"/>
          </a:xfrm>
          <a:prstGeom prst="roundRect">
            <a:avLst/>
          </a:prstGeom>
          <a:noFill/>
          <a:ln>
            <a:solidFill>
              <a:srgbClr val="08A8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p:cNvSpPr/>
          <p:nvPr/>
        </p:nvSpPr>
        <p:spPr>
          <a:xfrm>
            <a:off x="6084168" y="3639383"/>
            <a:ext cx="2376264" cy="957185"/>
          </a:xfrm>
          <a:prstGeom prst="rect">
            <a:avLst/>
          </a:prstGeom>
        </p:spPr>
        <p:txBody>
          <a:bodyPr wrap="square">
            <a:spAutoFit/>
          </a:bodyPr>
          <a:lstStyle/>
          <a:p>
            <a:pPr lvl="0">
              <a:lnSpc>
                <a:spcPct val="150000"/>
              </a:lnSpc>
              <a:defRPr/>
            </a:pPr>
            <a:r>
              <a:rPr kumimoji="0" lang="zh-CN" altLang="en-US" sz="1300" b="0" i="0" u="none" strike="noStrike" kern="0" cap="none" spc="0" normalizeH="0" baseline="0" noProof="0" dirty="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rPr>
              <a:t>请输入文本内容请输入文本</a:t>
            </a:r>
            <a:r>
              <a:rPr lang="zh-CN" altLang="en-US" sz="1300" kern="0" dirty="0">
                <a:solidFill>
                  <a:sysClr val="windowText" lastClr="000000">
                    <a:lumMod val="85000"/>
                    <a:lumOff val="15000"/>
                  </a:sysClr>
                </a:solidFill>
                <a:latin typeface="微软雅黑" panose="020B0503020204020204" pitchFamily="34" charset="-122"/>
                <a:ea typeface="微软雅黑" panose="020B0503020204020204" pitchFamily="34" charset="-122"/>
              </a:rPr>
              <a:t>内容请输入文本内容输入文本内容输入文本内容</a:t>
            </a:r>
            <a:endParaRPr kumimoji="0" lang="zh-CN" altLang="en-US" sz="1300" b="0" i="0" u="none" strike="noStrike" kern="0" cap="none" spc="0" normalizeH="0" baseline="0" noProof="0" dirty="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900" advClick="0" advTm="8000">
        <p14:warp dir="in"/>
      </p:transition>
    </mc:Choice>
    <mc:Fallback xmlns="">
      <p:transition spd="slow" advClick="0" advTm="8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heel(4)">
                                      <p:cBhvr>
                                        <p:cTn id="7" dur="1000"/>
                                        <p:tgtEl>
                                          <p:spTgt spid="21"/>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500" fill="hold"/>
                                        <p:tgtEl>
                                          <p:spTgt spid="43"/>
                                        </p:tgtEl>
                                        <p:attrNameLst>
                                          <p:attrName>ppt_x</p:attrName>
                                        </p:attrNameLst>
                                      </p:cBhvr>
                                      <p:tavLst>
                                        <p:tav tm="0">
                                          <p:val>
                                            <p:strVal val="0-#ppt_w/2"/>
                                          </p:val>
                                        </p:tav>
                                        <p:tav tm="100000">
                                          <p:val>
                                            <p:strVal val="#ppt_x"/>
                                          </p:val>
                                        </p:tav>
                                      </p:tavLst>
                                    </p:anim>
                                    <p:anim calcmode="lin" valueType="num">
                                      <p:cBhvr additive="base">
                                        <p:cTn id="12" dur="500" fill="hold"/>
                                        <p:tgtEl>
                                          <p:spTgt spid="43"/>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8" fill="hold" grpId="0" nodeType="afterEffect">
                                  <p:stCondLst>
                                    <p:cond delay="0"/>
                                  </p:stCondLst>
                                  <p:childTnLst>
                                    <p:set>
                                      <p:cBhvr>
                                        <p:cTn id="15" dur="1" fill="hold">
                                          <p:stCondLst>
                                            <p:cond delay="0"/>
                                          </p:stCondLst>
                                        </p:cTn>
                                        <p:tgtEl>
                                          <p:spTgt spid="44"/>
                                        </p:tgtEl>
                                        <p:attrNameLst>
                                          <p:attrName>style.visibility</p:attrName>
                                        </p:attrNameLst>
                                      </p:cBhvr>
                                      <p:to>
                                        <p:strVal val="visible"/>
                                      </p:to>
                                    </p:set>
                                    <p:anim calcmode="lin" valueType="num">
                                      <p:cBhvr additive="base">
                                        <p:cTn id="16" dur="500" fill="hold"/>
                                        <p:tgtEl>
                                          <p:spTgt spid="44"/>
                                        </p:tgtEl>
                                        <p:attrNameLst>
                                          <p:attrName>ppt_x</p:attrName>
                                        </p:attrNameLst>
                                      </p:cBhvr>
                                      <p:tavLst>
                                        <p:tav tm="0">
                                          <p:val>
                                            <p:strVal val="0-#ppt_w/2"/>
                                          </p:val>
                                        </p:tav>
                                        <p:tav tm="100000">
                                          <p:val>
                                            <p:strVal val="#ppt_x"/>
                                          </p:val>
                                        </p:tav>
                                      </p:tavLst>
                                    </p:anim>
                                    <p:anim calcmode="lin" valueType="num">
                                      <p:cBhvr additive="base">
                                        <p:cTn id="17" dur="500" fill="hold"/>
                                        <p:tgtEl>
                                          <p:spTgt spid="4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 presetClass="entr" presetSubtype="8"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additive="base">
                                        <p:cTn id="21" dur="500" fill="hold"/>
                                        <p:tgtEl>
                                          <p:spTgt spid="45"/>
                                        </p:tgtEl>
                                        <p:attrNameLst>
                                          <p:attrName>ppt_x</p:attrName>
                                        </p:attrNameLst>
                                      </p:cBhvr>
                                      <p:tavLst>
                                        <p:tav tm="0">
                                          <p:val>
                                            <p:strVal val="0-#ppt_w/2"/>
                                          </p:val>
                                        </p:tav>
                                        <p:tav tm="100000">
                                          <p:val>
                                            <p:strVal val="#ppt_x"/>
                                          </p:val>
                                        </p:tav>
                                      </p:tavLst>
                                    </p:anim>
                                    <p:anim calcmode="lin" valueType="num">
                                      <p:cBhvr additive="base">
                                        <p:cTn id="22" dur="500" fill="hold"/>
                                        <p:tgtEl>
                                          <p:spTgt spid="45"/>
                                        </p:tgtEl>
                                        <p:attrNameLst>
                                          <p:attrName>ppt_y</p:attrName>
                                        </p:attrNameLst>
                                      </p:cBhvr>
                                      <p:tavLst>
                                        <p:tav tm="0">
                                          <p:val>
                                            <p:strVal val="#ppt_y"/>
                                          </p:val>
                                        </p:tav>
                                        <p:tav tm="100000">
                                          <p:val>
                                            <p:strVal val="#ppt_y"/>
                                          </p:val>
                                        </p:tav>
                                      </p:tavLst>
                                    </p:anim>
                                  </p:childTnLst>
                                </p:cTn>
                              </p:par>
                            </p:childTnLst>
                          </p:cTn>
                        </p:par>
                        <p:par>
                          <p:cTn id="23" fill="hold">
                            <p:stCondLst>
                              <p:cond delay="2500"/>
                            </p:stCondLst>
                            <p:childTnLst>
                              <p:par>
                                <p:cTn id="24" presetID="22" presetClass="entr" presetSubtype="2"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Effect transition="in" filter="wipe(right)">
                                      <p:cBhvr>
                                        <p:cTn id="26" dur="500"/>
                                        <p:tgtEl>
                                          <p:spTgt spid="47"/>
                                        </p:tgtEl>
                                      </p:cBhvr>
                                    </p:animEffect>
                                  </p:childTnLst>
                                </p:cTn>
                              </p:par>
                            </p:childTnLst>
                          </p:cTn>
                        </p:par>
                        <p:par>
                          <p:cTn id="27" fill="hold">
                            <p:stCondLst>
                              <p:cond delay="3000"/>
                            </p:stCondLst>
                            <p:childTnLst>
                              <p:par>
                                <p:cTn id="28" presetID="22" presetClass="entr" presetSubtype="1"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up)">
                                      <p:cBhvr>
                                        <p:cTn id="30" dur="500"/>
                                        <p:tgtEl>
                                          <p:spTgt spid="46"/>
                                        </p:tgtEl>
                                      </p:cBhvr>
                                    </p:animEffect>
                                  </p:childTnLst>
                                </p:cTn>
                              </p:par>
                            </p:childTnLst>
                          </p:cTn>
                        </p:par>
                        <p:par>
                          <p:cTn id="31" fill="hold">
                            <p:stCondLst>
                              <p:cond delay="3500"/>
                            </p:stCondLst>
                            <p:childTnLst>
                              <p:par>
                                <p:cTn id="32" presetID="22" presetClass="entr" presetSubtype="2"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right)">
                                      <p:cBhvr>
                                        <p:cTn id="34" dur="500"/>
                                        <p:tgtEl>
                                          <p:spTgt spid="48"/>
                                        </p:tgtEl>
                                      </p:cBhvr>
                                    </p:animEffect>
                                  </p:childTnLst>
                                </p:cTn>
                              </p:par>
                            </p:childTnLst>
                          </p:cTn>
                        </p:par>
                        <p:par>
                          <p:cTn id="35" fill="hold">
                            <p:stCondLst>
                              <p:cond delay="4000"/>
                            </p:stCondLst>
                            <p:childTnLst>
                              <p:par>
                                <p:cTn id="36" presetID="22" presetClass="entr" presetSubtype="1" fill="hold" grpId="0" nodeType="after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wipe(up)">
                                      <p:cBhvr>
                                        <p:cTn id="38" dur="500"/>
                                        <p:tgtEl>
                                          <p:spTgt spid="49"/>
                                        </p:tgtEl>
                                      </p:cBhvr>
                                    </p:animEffect>
                                  </p:childTnLst>
                                </p:cTn>
                              </p:par>
                            </p:childTnLst>
                          </p:cTn>
                        </p:par>
                        <p:par>
                          <p:cTn id="39" fill="hold">
                            <p:stCondLst>
                              <p:cond delay="4500"/>
                            </p:stCondLst>
                            <p:childTnLst>
                              <p:par>
                                <p:cTn id="40" presetID="22" presetClass="entr" presetSubtype="2" fill="hold" grpId="0" nodeType="afterEffect">
                                  <p:stCondLst>
                                    <p:cond delay="0"/>
                                  </p:stCondLst>
                                  <p:childTnLst>
                                    <p:set>
                                      <p:cBhvr>
                                        <p:cTn id="41" dur="1" fill="hold">
                                          <p:stCondLst>
                                            <p:cond delay="0"/>
                                          </p:stCondLst>
                                        </p:cTn>
                                        <p:tgtEl>
                                          <p:spTgt spid="51"/>
                                        </p:tgtEl>
                                        <p:attrNameLst>
                                          <p:attrName>style.visibility</p:attrName>
                                        </p:attrNameLst>
                                      </p:cBhvr>
                                      <p:to>
                                        <p:strVal val="visible"/>
                                      </p:to>
                                    </p:set>
                                    <p:animEffect transition="in" filter="wipe(right)">
                                      <p:cBhvr>
                                        <p:cTn id="42" dur="500"/>
                                        <p:tgtEl>
                                          <p:spTgt spid="51"/>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up)">
                                      <p:cBhvr>
                                        <p:cTn id="46" dur="500"/>
                                        <p:tgtEl>
                                          <p:spTgt spid="50"/>
                                        </p:tgtEl>
                                      </p:cBhvr>
                                    </p:animEffect>
                                  </p:childTnLst>
                                </p:cTn>
                              </p:par>
                            </p:childTnLst>
                          </p:cTn>
                        </p:par>
                        <p:par>
                          <p:cTn id="47" fill="hold">
                            <p:stCondLst>
                              <p:cond delay="5500"/>
                            </p:stCondLst>
                            <p:childTnLst>
                              <p:par>
                                <p:cTn id="48" presetID="21" presetClass="entr" presetSubtype="1" fill="hold" grpId="0" nodeType="afterEffect">
                                  <p:stCondLst>
                                    <p:cond delay="0"/>
                                  </p:stCondLst>
                                  <p:childTnLst>
                                    <p:set>
                                      <p:cBhvr>
                                        <p:cTn id="49" dur="1" fill="hold">
                                          <p:stCondLst>
                                            <p:cond delay="0"/>
                                          </p:stCondLst>
                                        </p:cTn>
                                        <p:tgtEl>
                                          <p:spTgt spid="52"/>
                                        </p:tgtEl>
                                        <p:attrNameLst>
                                          <p:attrName>style.visibility</p:attrName>
                                        </p:attrNameLst>
                                      </p:cBhvr>
                                      <p:to>
                                        <p:strVal val="visible"/>
                                      </p:to>
                                    </p:set>
                                    <p:animEffect transition="in" filter="wheel(1)">
                                      <p:cBhvr>
                                        <p:cTn id="50" dur="1000"/>
                                        <p:tgtEl>
                                          <p:spTgt spid="52"/>
                                        </p:tgtEl>
                                      </p:cBhvr>
                                    </p:animEffect>
                                  </p:childTnLst>
                                </p:cTn>
                              </p:par>
                            </p:childTnLst>
                          </p:cTn>
                        </p:par>
                        <p:par>
                          <p:cTn id="51" fill="hold">
                            <p:stCondLst>
                              <p:cond delay="6500"/>
                            </p:stCondLst>
                            <p:childTnLst>
                              <p:par>
                                <p:cTn id="52" presetID="22" presetClass="entr" presetSubtype="8" fill="hold" grpId="0" nodeType="afterEffect">
                                  <p:stCondLst>
                                    <p:cond delay="0"/>
                                  </p:stCondLst>
                                  <p:childTnLst>
                                    <p:set>
                                      <p:cBhvr>
                                        <p:cTn id="53" dur="1" fill="hold">
                                          <p:stCondLst>
                                            <p:cond delay="0"/>
                                          </p:stCondLst>
                                        </p:cTn>
                                        <p:tgtEl>
                                          <p:spTgt spid="53"/>
                                        </p:tgtEl>
                                        <p:attrNameLst>
                                          <p:attrName>style.visibility</p:attrName>
                                        </p:attrNameLst>
                                      </p:cBhvr>
                                      <p:to>
                                        <p:strVal val="visible"/>
                                      </p:to>
                                    </p:set>
                                    <p:animEffect transition="in" filter="wipe(left)">
                                      <p:cBhvr>
                                        <p:cTn id="54"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43" grpId="0" animBg="1"/>
      <p:bldP spid="44" grpId="0" animBg="1"/>
      <p:bldP spid="45" grpId="0" animBg="1"/>
      <p:bldP spid="46" grpId="0"/>
      <p:bldP spid="47" grpId="0"/>
      <p:bldP spid="48" grpId="0"/>
      <p:bldP spid="49" grpId="0"/>
      <p:bldP spid="50" grpId="0"/>
      <p:bldP spid="51" grpId="0"/>
      <p:bldP spid="52" grpId="0" animBg="1"/>
      <p:bldP spid="5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dirty="0">
                <a:latin typeface="方正毡笔黑简体" panose="03000509000000000000" pitchFamily="65" charset="-122"/>
                <a:ea typeface="方正毡笔黑简体" panose="03000509000000000000" pitchFamily="65" charset="-122"/>
              </a:rPr>
              <a:t>在此输入您的标题内容</a:t>
            </a:r>
          </a:p>
        </p:txBody>
      </p:sp>
      <p:sp>
        <p:nvSpPr>
          <p:cNvPr id="54" name="任意多边形 53"/>
          <p:cNvSpPr/>
          <p:nvPr/>
        </p:nvSpPr>
        <p:spPr>
          <a:xfrm rot="5400000">
            <a:off x="5451525" y="1400247"/>
            <a:ext cx="1375172" cy="1231106"/>
          </a:xfrm>
          <a:custGeom>
            <a:avLst/>
            <a:gdLst>
              <a:gd name="connsiteX0" fmla="*/ 0 w 1834305"/>
              <a:gd name="connsiteY0" fmla="*/ 1078825 h 1640637"/>
              <a:gd name="connsiteX1" fmla="*/ 1834305 w 1834305"/>
              <a:gd name="connsiteY1" fmla="*/ 0 h 1640637"/>
              <a:gd name="connsiteX2" fmla="*/ 1834305 w 1834305"/>
              <a:gd name="connsiteY2" fmla="*/ 1399285 h 1640637"/>
              <a:gd name="connsiteX3" fmla="*/ 1774909 w 1834305"/>
              <a:gd name="connsiteY3" fmla="*/ 1396286 h 1640637"/>
              <a:gd name="connsiteX4" fmla="*/ 1034741 w 1834305"/>
              <a:gd name="connsiteY4" fmla="*/ 1622376 h 1640637"/>
              <a:gd name="connsiteX5" fmla="*/ 1010322 w 1834305"/>
              <a:gd name="connsiteY5" fmla="*/ 1640637 h 1640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4305" h="1640637">
                <a:moveTo>
                  <a:pt x="0" y="1078825"/>
                </a:moveTo>
                <a:cubicBezTo>
                  <a:pt x="370288" y="412925"/>
                  <a:pt x="1072376" y="0"/>
                  <a:pt x="1834305" y="0"/>
                </a:cubicBezTo>
                <a:lnTo>
                  <a:pt x="1834305" y="1399285"/>
                </a:lnTo>
                <a:lnTo>
                  <a:pt x="1774909" y="1396286"/>
                </a:lnTo>
                <a:cubicBezTo>
                  <a:pt x="1500734" y="1396286"/>
                  <a:pt x="1246027" y="1479635"/>
                  <a:pt x="1034741" y="1622376"/>
                </a:cubicBezTo>
                <a:lnTo>
                  <a:pt x="1010322" y="1640637"/>
                </a:lnTo>
                <a:close/>
              </a:path>
            </a:pathLst>
          </a:custGeom>
          <a:solidFill>
            <a:srgbClr val="08A81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b="0">
              <a:solidFill>
                <a:schemeClr val="tx1"/>
              </a:solidFill>
            </a:endParaRPr>
          </a:p>
        </p:txBody>
      </p:sp>
      <p:sp>
        <p:nvSpPr>
          <p:cNvPr id="55" name="任意多边形 54"/>
          <p:cNvSpPr/>
          <p:nvPr/>
        </p:nvSpPr>
        <p:spPr>
          <a:xfrm rot="9058301">
            <a:off x="5567611" y="2628376"/>
            <a:ext cx="1376363" cy="1323975"/>
          </a:xfrm>
          <a:custGeom>
            <a:avLst/>
            <a:gdLst>
              <a:gd name="connsiteX0" fmla="*/ 1234014 w 1834305"/>
              <a:gd name="connsiteY0" fmla="*/ 1765026 h 1765026"/>
              <a:gd name="connsiteX1" fmla="*/ 0 w 1834305"/>
              <a:gd name="connsiteY1" fmla="*/ 1078825 h 1765026"/>
              <a:gd name="connsiteX2" fmla="*/ 1834305 w 1834305"/>
              <a:gd name="connsiteY2" fmla="*/ 0 h 1765026"/>
              <a:gd name="connsiteX3" fmla="*/ 1834305 w 1834305"/>
              <a:gd name="connsiteY3" fmla="*/ 1269819 h 1765026"/>
              <a:gd name="connsiteX4" fmla="*/ 1737433 w 1834305"/>
              <a:gd name="connsiteY4" fmla="*/ 1313321 h 1765026"/>
              <a:gd name="connsiteX5" fmla="*/ 1252240 w 1834305"/>
              <a:gd name="connsiteY5" fmla="*/ 1735766 h 1765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4305" h="1765026">
                <a:moveTo>
                  <a:pt x="1234014" y="1765026"/>
                </a:moveTo>
                <a:lnTo>
                  <a:pt x="0" y="1078825"/>
                </a:lnTo>
                <a:cubicBezTo>
                  <a:pt x="370288" y="412925"/>
                  <a:pt x="1072376" y="0"/>
                  <a:pt x="1834305" y="0"/>
                </a:cubicBezTo>
                <a:lnTo>
                  <a:pt x="1834305" y="1269819"/>
                </a:lnTo>
                <a:lnTo>
                  <a:pt x="1737433" y="1313321"/>
                </a:lnTo>
                <a:cubicBezTo>
                  <a:pt x="1547988" y="1409553"/>
                  <a:pt x="1379974" y="1552166"/>
                  <a:pt x="1252240" y="1735766"/>
                </a:cubicBezTo>
                <a:close/>
              </a:path>
            </a:pathLst>
          </a:custGeom>
          <a:solidFill>
            <a:srgbClr val="08A81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b="0">
              <a:solidFill>
                <a:schemeClr val="tx1"/>
              </a:solidFill>
            </a:endParaRPr>
          </a:p>
        </p:txBody>
      </p:sp>
      <p:sp>
        <p:nvSpPr>
          <p:cNvPr id="56" name="任意多边形 55"/>
          <p:cNvSpPr/>
          <p:nvPr/>
        </p:nvSpPr>
        <p:spPr>
          <a:xfrm rot="16200000">
            <a:off x="2453531" y="2821854"/>
            <a:ext cx="1376363" cy="1220390"/>
          </a:xfrm>
          <a:custGeom>
            <a:avLst/>
            <a:gdLst>
              <a:gd name="connsiteX0" fmla="*/ 1834305 w 1834305"/>
              <a:gd name="connsiteY0" fmla="*/ 0 h 1626600"/>
              <a:gd name="connsiteX1" fmla="*/ 1834305 w 1834305"/>
              <a:gd name="connsiteY1" fmla="*/ 1331393 h 1626600"/>
              <a:gd name="connsiteX2" fmla="*/ 1818726 w 1834305"/>
              <a:gd name="connsiteY2" fmla="*/ 1330606 h 1626600"/>
              <a:gd name="connsiteX3" fmla="*/ 1078559 w 1834305"/>
              <a:gd name="connsiteY3" fmla="*/ 1556696 h 1626600"/>
              <a:gd name="connsiteX4" fmla="*/ 985078 w 1834305"/>
              <a:gd name="connsiteY4" fmla="*/ 1626600 h 1626600"/>
              <a:gd name="connsiteX5" fmla="*/ 0 w 1834305"/>
              <a:gd name="connsiteY5" fmla="*/ 1078825 h 1626600"/>
              <a:gd name="connsiteX6" fmla="*/ 1834305 w 1834305"/>
              <a:gd name="connsiteY6" fmla="*/ 0 h 162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34305" h="1626600">
                <a:moveTo>
                  <a:pt x="1834305" y="0"/>
                </a:moveTo>
                <a:lnTo>
                  <a:pt x="1834305" y="1331393"/>
                </a:lnTo>
                <a:lnTo>
                  <a:pt x="1818726" y="1330606"/>
                </a:lnTo>
                <a:cubicBezTo>
                  <a:pt x="1544551" y="1330606"/>
                  <a:pt x="1289844" y="1413955"/>
                  <a:pt x="1078559" y="1556696"/>
                </a:cubicBezTo>
                <a:lnTo>
                  <a:pt x="985078" y="1626600"/>
                </a:lnTo>
                <a:lnTo>
                  <a:pt x="0" y="1078825"/>
                </a:lnTo>
                <a:cubicBezTo>
                  <a:pt x="370288" y="412925"/>
                  <a:pt x="1072376" y="0"/>
                  <a:pt x="1834305" y="0"/>
                </a:cubicBezTo>
                <a:close/>
              </a:path>
            </a:pathLst>
          </a:custGeom>
          <a:solidFill>
            <a:srgbClr val="08A81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b="0">
              <a:solidFill>
                <a:schemeClr val="tx1"/>
              </a:solidFill>
            </a:endParaRPr>
          </a:p>
        </p:txBody>
      </p:sp>
      <p:sp>
        <p:nvSpPr>
          <p:cNvPr id="57" name="任意多边形 56"/>
          <p:cNvSpPr/>
          <p:nvPr/>
        </p:nvSpPr>
        <p:spPr>
          <a:xfrm rot="19800000">
            <a:off x="2352923" y="1533002"/>
            <a:ext cx="1376363" cy="1294210"/>
          </a:xfrm>
          <a:custGeom>
            <a:avLst/>
            <a:gdLst>
              <a:gd name="connsiteX0" fmla="*/ 1834305 w 1834305"/>
              <a:gd name="connsiteY0" fmla="*/ 0 h 1725513"/>
              <a:gd name="connsiteX1" fmla="*/ 1834305 w 1834305"/>
              <a:gd name="connsiteY1" fmla="*/ 1154275 h 1725513"/>
              <a:gd name="connsiteX2" fmla="*/ 1727097 w 1834305"/>
              <a:gd name="connsiteY2" fmla="*/ 1200250 h 1725513"/>
              <a:gd name="connsiteX3" fmla="*/ 1234810 w 1834305"/>
              <a:gd name="connsiteY3" fmla="*/ 1614406 h 1725513"/>
              <a:gd name="connsiteX4" fmla="*/ 1162957 w 1834305"/>
              <a:gd name="connsiteY4" fmla="*/ 1725513 h 1725513"/>
              <a:gd name="connsiteX5" fmla="*/ 0 w 1834305"/>
              <a:gd name="connsiteY5" fmla="*/ 1078825 h 1725513"/>
              <a:gd name="connsiteX6" fmla="*/ 1834305 w 1834305"/>
              <a:gd name="connsiteY6" fmla="*/ 0 h 1725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34305" h="1725513">
                <a:moveTo>
                  <a:pt x="1834305" y="0"/>
                </a:moveTo>
                <a:lnTo>
                  <a:pt x="1834305" y="1154275"/>
                </a:lnTo>
                <a:lnTo>
                  <a:pt x="1727097" y="1200250"/>
                </a:lnTo>
                <a:cubicBezTo>
                  <a:pt x="1536047" y="1293256"/>
                  <a:pt x="1365639" y="1432999"/>
                  <a:pt x="1234810" y="1614406"/>
                </a:cubicBezTo>
                <a:lnTo>
                  <a:pt x="1162957" y="1725513"/>
                </a:lnTo>
                <a:lnTo>
                  <a:pt x="0" y="1078825"/>
                </a:lnTo>
                <a:cubicBezTo>
                  <a:pt x="370288" y="412925"/>
                  <a:pt x="1072376" y="0"/>
                  <a:pt x="1834305" y="0"/>
                </a:cubicBezTo>
                <a:close/>
              </a:path>
            </a:pathLst>
          </a:custGeom>
          <a:solidFill>
            <a:srgbClr val="08A81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b="0">
              <a:solidFill>
                <a:schemeClr val="tx1"/>
              </a:solidFill>
            </a:endParaRPr>
          </a:p>
        </p:txBody>
      </p:sp>
      <p:sp>
        <p:nvSpPr>
          <p:cNvPr id="58" name="椭圆 57"/>
          <p:cNvSpPr/>
          <p:nvPr/>
        </p:nvSpPr>
        <p:spPr>
          <a:xfrm>
            <a:off x="3611413" y="1680639"/>
            <a:ext cx="1985963" cy="1985963"/>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b="0"/>
          </a:p>
        </p:txBody>
      </p:sp>
      <p:grpSp>
        <p:nvGrpSpPr>
          <p:cNvPr id="59" name="组合 15"/>
          <p:cNvGrpSpPr/>
          <p:nvPr/>
        </p:nvGrpSpPr>
        <p:grpSpPr bwMode="auto">
          <a:xfrm>
            <a:off x="3980507" y="1960437"/>
            <a:ext cx="1419228" cy="771288"/>
            <a:chOff x="237305" y="1529598"/>
            <a:chExt cx="1892433" cy="1028783"/>
          </a:xfrm>
        </p:grpSpPr>
        <p:sp>
          <p:nvSpPr>
            <p:cNvPr id="60" name="TextBox 10"/>
            <p:cNvSpPr txBox="1">
              <a:spLocks noChangeArrowheads="1"/>
            </p:cNvSpPr>
            <p:nvPr/>
          </p:nvSpPr>
          <p:spPr bwMode="auto">
            <a:xfrm>
              <a:off x="237305" y="1983642"/>
              <a:ext cx="1746372" cy="574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endParaRPr lang="en-US" altLang="zh-CN" sz="1100" b="0" dirty="0">
                <a:solidFill>
                  <a:schemeClr val="bg1"/>
                </a:solidFill>
                <a:latin typeface="微软雅黑" panose="020B0503020204020204" pitchFamily="34" charset="-122"/>
                <a:ea typeface="微软雅黑" panose="020B0503020204020204" pitchFamily="34" charset="-122"/>
              </a:endParaRPr>
            </a:p>
            <a:p>
              <a:pPr algn="just" eaLnBrk="1" hangingPunct="1"/>
              <a:r>
                <a:rPr lang="zh-CN" altLang="en-US" sz="1100" b="0" dirty="0">
                  <a:solidFill>
                    <a:schemeClr val="bg1"/>
                  </a:solidFill>
                  <a:latin typeface="微软雅黑" panose="020B0503020204020204" pitchFamily="34" charset="-122"/>
                  <a:ea typeface="微软雅黑" panose="020B0503020204020204" pitchFamily="34" charset="-122"/>
                </a:rPr>
                <a:t>。</a:t>
              </a:r>
            </a:p>
          </p:txBody>
        </p:sp>
        <p:sp>
          <p:nvSpPr>
            <p:cNvPr id="87" name="文本框 17"/>
            <p:cNvSpPr txBox="1">
              <a:spLocks noChangeArrowheads="1"/>
            </p:cNvSpPr>
            <p:nvPr/>
          </p:nvSpPr>
          <p:spPr bwMode="auto">
            <a:xfrm>
              <a:off x="368515" y="1529598"/>
              <a:ext cx="1761223" cy="492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0" dirty="0">
                  <a:solidFill>
                    <a:schemeClr val="bg1"/>
                  </a:solidFill>
                  <a:latin typeface="微软雅黑" panose="020B0503020204020204" pitchFamily="34" charset="-122"/>
                  <a:ea typeface="微软雅黑" panose="020B0503020204020204" pitchFamily="34" charset="-122"/>
                </a:rPr>
                <a:t>添加标题</a:t>
              </a:r>
            </a:p>
          </p:txBody>
        </p:sp>
      </p:grpSp>
      <p:sp>
        <p:nvSpPr>
          <p:cNvPr id="88" name="文本框 18"/>
          <p:cNvSpPr txBox="1">
            <a:spLocks noChangeArrowheads="1"/>
          </p:cNvSpPr>
          <p:nvPr/>
        </p:nvSpPr>
        <p:spPr bwMode="auto">
          <a:xfrm>
            <a:off x="5873601" y="2029492"/>
            <a:ext cx="604838"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500" b="0" dirty="0">
                <a:solidFill>
                  <a:schemeClr val="bg1"/>
                </a:solidFill>
                <a:latin typeface="微软雅黑" panose="020B0503020204020204" pitchFamily="34" charset="-122"/>
                <a:ea typeface="微软雅黑" panose="020B0503020204020204" pitchFamily="34" charset="-122"/>
              </a:rPr>
              <a:t>文本</a:t>
            </a:r>
          </a:p>
        </p:txBody>
      </p:sp>
      <p:sp>
        <p:nvSpPr>
          <p:cNvPr id="89" name="文本框 19"/>
          <p:cNvSpPr txBox="1">
            <a:spLocks noChangeArrowheads="1"/>
          </p:cNvSpPr>
          <p:nvPr/>
        </p:nvSpPr>
        <p:spPr bwMode="auto">
          <a:xfrm>
            <a:off x="5873601" y="3249882"/>
            <a:ext cx="604838" cy="301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500" b="0">
                <a:solidFill>
                  <a:schemeClr val="bg1"/>
                </a:solidFill>
                <a:latin typeface="微软雅黑" panose="020B0503020204020204" pitchFamily="34" charset="-122"/>
                <a:ea typeface="微软雅黑" panose="020B0503020204020204" pitchFamily="34" charset="-122"/>
              </a:rPr>
              <a:t>文本</a:t>
            </a:r>
          </a:p>
        </p:txBody>
      </p:sp>
      <p:sp>
        <p:nvSpPr>
          <p:cNvPr id="90" name="文本框 20"/>
          <p:cNvSpPr txBox="1">
            <a:spLocks noChangeArrowheads="1"/>
          </p:cNvSpPr>
          <p:nvPr/>
        </p:nvSpPr>
        <p:spPr bwMode="auto">
          <a:xfrm>
            <a:off x="2825601" y="2029492"/>
            <a:ext cx="604838"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500" b="0">
                <a:solidFill>
                  <a:schemeClr val="bg1"/>
                </a:solidFill>
                <a:latin typeface="微软雅黑" panose="020B0503020204020204" pitchFamily="34" charset="-122"/>
                <a:ea typeface="微软雅黑" panose="020B0503020204020204" pitchFamily="34" charset="-122"/>
              </a:rPr>
              <a:t>文本</a:t>
            </a:r>
          </a:p>
        </p:txBody>
      </p:sp>
      <p:sp>
        <p:nvSpPr>
          <p:cNvPr id="91" name="文本框 21"/>
          <p:cNvSpPr txBox="1">
            <a:spLocks noChangeArrowheads="1"/>
          </p:cNvSpPr>
          <p:nvPr/>
        </p:nvSpPr>
        <p:spPr bwMode="auto">
          <a:xfrm>
            <a:off x="2825601" y="3249882"/>
            <a:ext cx="604838" cy="301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500" b="0" dirty="0">
                <a:solidFill>
                  <a:schemeClr val="bg1"/>
                </a:solidFill>
                <a:latin typeface="微软雅黑" panose="020B0503020204020204" pitchFamily="34" charset="-122"/>
                <a:ea typeface="微软雅黑" panose="020B0503020204020204" pitchFamily="34" charset="-122"/>
              </a:rPr>
              <a:t>文本</a:t>
            </a:r>
          </a:p>
        </p:txBody>
      </p:sp>
    </p:spTree>
  </p:cSld>
  <p:clrMapOvr>
    <a:masterClrMapping/>
  </p:clrMapOvr>
  <mc:AlternateContent xmlns:mc="http://schemas.openxmlformats.org/markup-compatibility/2006" xmlns:p14="http://schemas.microsoft.com/office/powerpoint/2010/main">
    <mc:Choice Requires="p14">
      <p:transition spd="slow" p14:dur="1200" advClick="0" advTm="10000">
        <p14:prism/>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heel(4)">
                                      <p:cBhvr>
                                        <p:cTn id="7" dur="1000"/>
                                        <p:tgtEl>
                                          <p:spTgt spid="5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8"/>
                                        </p:tgtEl>
                                        <p:attrNameLst>
                                          <p:attrName>style.visibility</p:attrName>
                                        </p:attrNameLst>
                                      </p:cBhvr>
                                      <p:to>
                                        <p:strVal val="visible"/>
                                      </p:to>
                                    </p:set>
                                    <p:anim calcmode="lin" valueType="num">
                                      <p:cBhvr>
                                        <p:cTn id="12" dur="500" fill="hold"/>
                                        <p:tgtEl>
                                          <p:spTgt spid="58"/>
                                        </p:tgtEl>
                                        <p:attrNameLst>
                                          <p:attrName>ppt_w</p:attrName>
                                        </p:attrNameLst>
                                      </p:cBhvr>
                                      <p:tavLst>
                                        <p:tav tm="0">
                                          <p:val>
                                            <p:fltVal val="0"/>
                                          </p:val>
                                        </p:tav>
                                        <p:tav tm="100000">
                                          <p:val>
                                            <p:strVal val="#ppt_w"/>
                                          </p:val>
                                        </p:tav>
                                      </p:tavLst>
                                    </p:anim>
                                    <p:anim calcmode="lin" valueType="num">
                                      <p:cBhvr>
                                        <p:cTn id="13" dur="500" fill="hold"/>
                                        <p:tgtEl>
                                          <p:spTgt spid="58"/>
                                        </p:tgtEl>
                                        <p:attrNameLst>
                                          <p:attrName>ppt_h</p:attrName>
                                        </p:attrNameLst>
                                      </p:cBhvr>
                                      <p:tavLst>
                                        <p:tav tm="0">
                                          <p:val>
                                            <p:fltVal val="0"/>
                                          </p:val>
                                        </p:tav>
                                        <p:tav tm="100000">
                                          <p:val>
                                            <p:strVal val="#ppt_h"/>
                                          </p:val>
                                        </p:tav>
                                      </p:tavLst>
                                    </p:anim>
                                    <p:animEffect transition="in" filter="fade">
                                      <p:cBhvr>
                                        <p:cTn id="14" dur="500"/>
                                        <p:tgtEl>
                                          <p:spTgt spid="5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down)">
                                      <p:cBhvr>
                                        <p:cTn id="19" dur="500"/>
                                        <p:tgtEl>
                                          <p:spTgt spid="59"/>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54"/>
                                        </p:tgtEl>
                                        <p:attrNameLst>
                                          <p:attrName>style.visibility</p:attrName>
                                        </p:attrNameLst>
                                      </p:cBhvr>
                                      <p:to>
                                        <p:strVal val="visible"/>
                                      </p:to>
                                    </p:set>
                                    <p:animEffect transition="in" filter="wheel(1)">
                                      <p:cBhvr>
                                        <p:cTn id="24" dur="2000"/>
                                        <p:tgtEl>
                                          <p:spTgt spid="54"/>
                                        </p:tgtEl>
                                      </p:cBhvr>
                                    </p:animEffect>
                                  </p:childTnLst>
                                </p:cTn>
                              </p:par>
                              <p:par>
                                <p:cTn id="25" presetID="21" presetClass="entr" presetSubtype="1" fill="hold" grpId="0" nodeType="with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wheel(1)">
                                      <p:cBhvr>
                                        <p:cTn id="27" dur="2000"/>
                                        <p:tgtEl>
                                          <p:spTgt spid="55"/>
                                        </p:tgtEl>
                                      </p:cBhvr>
                                    </p:animEffect>
                                  </p:childTnLst>
                                </p:cTn>
                              </p:par>
                              <p:par>
                                <p:cTn id="28" presetID="21" presetClass="entr" presetSubtype="1" fill="hold" grpId="0" nodeType="withEffect">
                                  <p:stCondLst>
                                    <p:cond delay="0"/>
                                  </p:stCondLst>
                                  <p:childTnLst>
                                    <p:set>
                                      <p:cBhvr>
                                        <p:cTn id="29" dur="1" fill="hold">
                                          <p:stCondLst>
                                            <p:cond delay="0"/>
                                          </p:stCondLst>
                                        </p:cTn>
                                        <p:tgtEl>
                                          <p:spTgt spid="56"/>
                                        </p:tgtEl>
                                        <p:attrNameLst>
                                          <p:attrName>style.visibility</p:attrName>
                                        </p:attrNameLst>
                                      </p:cBhvr>
                                      <p:to>
                                        <p:strVal val="visible"/>
                                      </p:to>
                                    </p:set>
                                    <p:animEffect transition="in" filter="wheel(1)">
                                      <p:cBhvr>
                                        <p:cTn id="30" dur="2000"/>
                                        <p:tgtEl>
                                          <p:spTgt spid="56"/>
                                        </p:tgtEl>
                                      </p:cBhvr>
                                    </p:animEffect>
                                  </p:childTnLst>
                                </p:cTn>
                              </p:par>
                              <p:par>
                                <p:cTn id="31" presetID="21" presetClass="entr" presetSubtype="1" fill="hold" grpId="0" nodeType="withEffect">
                                  <p:stCondLst>
                                    <p:cond delay="0"/>
                                  </p:stCondLst>
                                  <p:childTnLst>
                                    <p:set>
                                      <p:cBhvr>
                                        <p:cTn id="32" dur="1" fill="hold">
                                          <p:stCondLst>
                                            <p:cond delay="0"/>
                                          </p:stCondLst>
                                        </p:cTn>
                                        <p:tgtEl>
                                          <p:spTgt spid="57"/>
                                        </p:tgtEl>
                                        <p:attrNameLst>
                                          <p:attrName>style.visibility</p:attrName>
                                        </p:attrNameLst>
                                      </p:cBhvr>
                                      <p:to>
                                        <p:strVal val="visible"/>
                                      </p:to>
                                    </p:set>
                                    <p:animEffect transition="in" filter="wheel(1)">
                                      <p:cBhvr>
                                        <p:cTn id="33" dur="2000"/>
                                        <p:tgtEl>
                                          <p:spTgt spid="57"/>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grpId="0" nodeType="clickEffect">
                                  <p:stCondLst>
                                    <p:cond delay="0"/>
                                  </p:stCondLst>
                                  <p:childTnLst>
                                    <p:set>
                                      <p:cBhvr>
                                        <p:cTn id="37" dur="1" fill="hold">
                                          <p:stCondLst>
                                            <p:cond delay="0"/>
                                          </p:stCondLst>
                                        </p:cTn>
                                        <p:tgtEl>
                                          <p:spTgt spid="88"/>
                                        </p:tgtEl>
                                        <p:attrNameLst>
                                          <p:attrName>style.visibility</p:attrName>
                                        </p:attrNameLst>
                                      </p:cBhvr>
                                      <p:to>
                                        <p:strVal val="visible"/>
                                      </p:to>
                                    </p:set>
                                    <p:anim calcmode="lin" valueType="num">
                                      <p:cBhvr>
                                        <p:cTn id="38" dur="1000" fill="hold"/>
                                        <p:tgtEl>
                                          <p:spTgt spid="88"/>
                                        </p:tgtEl>
                                        <p:attrNameLst>
                                          <p:attrName>ppt_w</p:attrName>
                                        </p:attrNameLst>
                                      </p:cBhvr>
                                      <p:tavLst>
                                        <p:tav tm="0">
                                          <p:val>
                                            <p:fltVal val="0"/>
                                          </p:val>
                                        </p:tav>
                                        <p:tav tm="100000">
                                          <p:val>
                                            <p:strVal val="#ppt_w"/>
                                          </p:val>
                                        </p:tav>
                                      </p:tavLst>
                                    </p:anim>
                                    <p:anim calcmode="lin" valueType="num">
                                      <p:cBhvr>
                                        <p:cTn id="39" dur="1000" fill="hold"/>
                                        <p:tgtEl>
                                          <p:spTgt spid="88"/>
                                        </p:tgtEl>
                                        <p:attrNameLst>
                                          <p:attrName>ppt_h</p:attrName>
                                        </p:attrNameLst>
                                      </p:cBhvr>
                                      <p:tavLst>
                                        <p:tav tm="0">
                                          <p:val>
                                            <p:fltVal val="0"/>
                                          </p:val>
                                        </p:tav>
                                        <p:tav tm="100000">
                                          <p:val>
                                            <p:strVal val="#ppt_h"/>
                                          </p:val>
                                        </p:tav>
                                      </p:tavLst>
                                    </p:anim>
                                    <p:anim calcmode="lin" valueType="num">
                                      <p:cBhvr>
                                        <p:cTn id="40" dur="1000" fill="hold"/>
                                        <p:tgtEl>
                                          <p:spTgt spid="88"/>
                                        </p:tgtEl>
                                        <p:attrNameLst>
                                          <p:attrName>style.rotation</p:attrName>
                                        </p:attrNameLst>
                                      </p:cBhvr>
                                      <p:tavLst>
                                        <p:tav tm="0">
                                          <p:val>
                                            <p:fltVal val="90"/>
                                          </p:val>
                                        </p:tav>
                                        <p:tav tm="100000">
                                          <p:val>
                                            <p:fltVal val="0"/>
                                          </p:val>
                                        </p:tav>
                                      </p:tavLst>
                                    </p:anim>
                                    <p:animEffect transition="in" filter="fade">
                                      <p:cBhvr>
                                        <p:cTn id="41" dur="1000"/>
                                        <p:tgtEl>
                                          <p:spTgt spid="88"/>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90"/>
                                        </p:tgtEl>
                                        <p:attrNameLst>
                                          <p:attrName>style.visibility</p:attrName>
                                        </p:attrNameLst>
                                      </p:cBhvr>
                                      <p:to>
                                        <p:strVal val="visible"/>
                                      </p:to>
                                    </p:set>
                                    <p:anim calcmode="lin" valueType="num">
                                      <p:cBhvr>
                                        <p:cTn id="44" dur="1000" fill="hold"/>
                                        <p:tgtEl>
                                          <p:spTgt spid="90"/>
                                        </p:tgtEl>
                                        <p:attrNameLst>
                                          <p:attrName>ppt_w</p:attrName>
                                        </p:attrNameLst>
                                      </p:cBhvr>
                                      <p:tavLst>
                                        <p:tav tm="0">
                                          <p:val>
                                            <p:fltVal val="0"/>
                                          </p:val>
                                        </p:tav>
                                        <p:tav tm="100000">
                                          <p:val>
                                            <p:strVal val="#ppt_w"/>
                                          </p:val>
                                        </p:tav>
                                      </p:tavLst>
                                    </p:anim>
                                    <p:anim calcmode="lin" valueType="num">
                                      <p:cBhvr>
                                        <p:cTn id="45" dur="1000" fill="hold"/>
                                        <p:tgtEl>
                                          <p:spTgt spid="90"/>
                                        </p:tgtEl>
                                        <p:attrNameLst>
                                          <p:attrName>ppt_h</p:attrName>
                                        </p:attrNameLst>
                                      </p:cBhvr>
                                      <p:tavLst>
                                        <p:tav tm="0">
                                          <p:val>
                                            <p:fltVal val="0"/>
                                          </p:val>
                                        </p:tav>
                                        <p:tav tm="100000">
                                          <p:val>
                                            <p:strVal val="#ppt_h"/>
                                          </p:val>
                                        </p:tav>
                                      </p:tavLst>
                                    </p:anim>
                                    <p:anim calcmode="lin" valueType="num">
                                      <p:cBhvr>
                                        <p:cTn id="46" dur="1000" fill="hold"/>
                                        <p:tgtEl>
                                          <p:spTgt spid="90"/>
                                        </p:tgtEl>
                                        <p:attrNameLst>
                                          <p:attrName>style.rotation</p:attrName>
                                        </p:attrNameLst>
                                      </p:cBhvr>
                                      <p:tavLst>
                                        <p:tav tm="0">
                                          <p:val>
                                            <p:fltVal val="90"/>
                                          </p:val>
                                        </p:tav>
                                        <p:tav tm="100000">
                                          <p:val>
                                            <p:fltVal val="0"/>
                                          </p:val>
                                        </p:tav>
                                      </p:tavLst>
                                    </p:anim>
                                    <p:animEffect transition="in" filter="fade">
                                      <p:cBhvr>
                                        <p:cTn id="47" dur="1000"/>
                                        <p:tgtEl>
                                          <p:spTgt spid="90"/>
                                        </p:tgtEl>
                                      </p:cBhvr>
                                    </p:animEffect>
                                  </p:childTnLst>
                                </p:cTn>
                              </p:par>
                              <p:par>
                                <p:cTn id="48" presetID="31" presetClass="entr" presetSubtype="0" fill="hold" grpId="0" nodeType="with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1000" fill="hold"/>
                                        <p:tgtEl>
                                          <p:spTgt spid="91"/>
                                        </p:tgtEl>
                                        <p:attrNameLst>
                                          <p:attrName>ppt_w</p:attrName>
                                        </p:attrNameLst>
                                      </p:cBhvr>
                                      <p:tavLst>
                                        <p:tav tm="0">
                                          <p:val>
                                            <p:fltVal val="0"/>
                                          </p:val>
                                        </p:tav>
                                        <p:tav tm="100000">
                                          <p:val>
                                            <p:strVal val="#ppt_w"/>
                                          </p:val>
                                        </p:tav>
                                      </p:tavLst>
                                    </p:anim>
                                    <p:anim calcmode="lin" valueType="num">
                                      <p:cBhvr>
                                        <p:cTn id="51" dur="1000" fill="hold"/>
                                        <p:tgtEl>
                                          <p:spTgt spid="91"/>
                                        </p:tgtEl>
                                        <p:attrNameLst>
                                          <p:attrName>ppt_h</p:attrName>
                                        </p:attrNameLst>
                                      </p:cBhvr>
                                      <p:tavLst>
                                        <p:tav tm="0">
                                          <p:val>
                                            <p:fltVal val="0"/>
                                          </p:val>
                                        </p:tav>
                                        <p:tav tm="100000">
                                          <p:val>
                                            <p:strVal val="#ppt_h"/>
                                          </p:val>
                                        </p:tav>
                                      </p:tavLst>
                                    </p:anim>
                                    <p:anim calcmode="lin" valueType="num">
                                      <p:cBhvr>
                                        <p:cTn id="52" dur="1000" fill="hold"/>
                                        <p:tgtEl>
                                          <p:spTgt spid="91"/>
                                        </p:tgtEl>
                                        <p:attrNameLst>
                                          <p:attrName>style.rotation</p:attrName>
                                        </p:attrNameLst>
                                      </p:cBhvr>
                                      <p:tavLst>
                                        <p:tav tm="0">
                                          <p:val>
                                            <p:fltVal val="90"/>
                                          </p:val>
                                        </p:tav>
                                        <p:tav tm="100000">
                                          <p:val>
                                            <p:fltVal val="0"/>
                                          </p:val>
                                        </p:tav>
                                      </p:tavLst>
                                    </p:anim>
                                    <p:animEffect transition="in" filter="fade">
                                      <p:cBhvr>
                                        <p:cTn id="53" dur="1000"/>
                                        <p:tgtEl>
                                          <p:spTgt spid="91"/>
                                        </p:tgtEl>
                                      </p:cBhvr>
                                    </p:animEffect>
                                  </p:childTnLst>
                                </p:cTn>
                              </p:par>
                              <p:par>
                                <p:cTn id="54" presetID="31" presetClass="entr" presetSubtype="0" fill="hold" grpId="0" nodeType="withEffect">
                                  <p:stCondLst>
                                    <p:cond delay="0"/>
                                  </p:stCondLst>
                                  <p:childTnLst>
                                    <p:set>
                                      <p:cBhvr>
                                        <p:cTn id="55" dur="1" fill="hold">
                                          <p:stCondLst>
                                            <p:cond delay="0"/>
                                          </p:stCondLst>
                                        </p:cTn>
                                        <p:tgtEl>
                                          <p:spTgt spid="89"/>
                                        </p:tgtEl>
                                        <p:attrNameLst>
                                          <p:attrName>style.visibility</p:attrName>
                                        </p:attrNameLst>
                                      </p:cBhvr>
                                      <p:to>
                                        <p:strVal val="visible"/>
                                      </p:to>
                                    </p:set>
                                    <p:anim calcmode="lin" valueType="num">
                                      <p:cBhvr>
                                        <p:cTn id="56" dur="1000" fill="hold"/>
                                        <p:tgtEl>
                                          <p:spTgt spid="89"/>
                                        </p:tgtEl>
                                        <p:attrNameLst>
                                          <p:attrName>ppt_w</p:attrName>
                                        </p:attrNameLst>
                                      </p:cBhvr>
                                      <p:tavLst>
                                        <p:tav tm="0">
                                          <p:val>
                                            <p:fltVal val="0"/>
                                          </p:val>
                                        </p:tav>
                                        <p:tav tm="100000">
                                          <p:val>
                                            <p:strVal val="#ppt_w"/>
                                          </p:val>
                                        </p:tav>
                                      </p:tavLst>
                                    </p:anim>
                                    <p:anim calcmode="lin" valueType="num">
                                      <p:cBhvr>
                                        <p:cTn id="57" dur="1000" fill="hold"/>
                                        <p:tgtEl>
                                          <p:spTgt spid="89"/>
                                        </p:tgtEl>
                                        <p:attrNameLst>
                                          <p:attrName>ppt_h</p:attrName>
                                        </p:attrNameLst>
                                      </p:cBhvr>
                                      <p:tavLst>
                                        <p:tav tm="0">
                                          <p:val>
                                            <p:fltVal val="0"/>
                                          </p:val>
                                        </p:tav>
                                        <p:tav tm="100000">
                                          <p:val>
                                            <p:strVal val="#ppt_h"/>
                                          </p:val>
                                        </p:tav>
                                      </p:tavLst>
                                    </p:anim>
                                    <p:anim calcmode="lin" valueType="num">
                                      <p:cBhvr>
                                        <p:cTn id="58" dur="1000" fill="hold"/>
                                        <p:tgtEl>
                                          <p:spTgt spid="89"/>
                                        </p:tgtEl>
                                        <p:attrNameLst>
                                          <p:attrName>style.rotation</p:attrName>
                                        </p:attrNameLst>
                                      </p:cBhvr>
                                      <p:tavLst>
                                        <p:tav tm="0">
                                          <p:val>
                                            <p:fltVal val="90"/>
                                          </p:val>
                                        </p:tav>
                                        <p:tav tm="100000">
                                          <p:val>
                                            <p:fltVal val="0"/>
                                          </p:val>
                                        </p:tav>
                                      </p:tavLst>
                                    </p:anim>
                                    <p:animEffect transition="in" filter="fade">
                                      <p:cBhvr>
                                        <p:cTn id="59" dur="10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4" grpId="0" animBg="1"/>
      <p:bldP spid="55" grpId="0" animBg="1"/>
      <p:bldP spid="56" grpId="0" animBg="1"/>
      <p:bldP spid="57" grpId="0" animBg="1"/>
      <p:bldP spid="58" grpId="0" animBg="1"/>
      <p:bldP spid="88" grpId="0"/>
      <p:bldP spid="89" grpId="0"/>
      <p:bldP spid="90" grpId="0"/>
      <p:bldP spid="9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Box 55"/>
          <p:cNvSpPr txBox="1">
            <a:spLocks noChangeArrowheads="1"/>
          </p:cNvSpPr>
          <p:nvPr/>
        </p:nvSpPr>
        <p:spPr bwMode="auto">
          <a:xfrm>
            <a:off x="952843" y="139511"/>
            <a:ext cx="1129796"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dirty="0">
                <a:latin typeface="方正毡笔黑简体" panose="03000509000000000000" pitchFamily="65" charset="-122"/>
                <a:ea typeface="方正毡笔黑简体" panose="03000509000000000000" pitchFamily="65" charset="-122"/>
              </a:rPr>
              <a:t>目  录</a:t>
            </a:r>
          </a:p>
        </p:txBody>
      </p:sp>
      <p:grpSp>
        <p:nvGrpSpPr>
          <p:cNvPr id="21" name="组合 20"/>
          <p:cNvGrpSpPr/>
          <p:nvPr/>
        </p:nvGrpSpPr>
        <p:grpSpPr bwMode="auto">
          <a:xfrm>
            <a:off x="958850" y="889794"/>
            <a:ext cx="2768600" cy="1570037"/>
            <a:chOff x="958486" y="1157048"/>
            <a:chExt cx="2768506" cy="1569660"/>
          </a:xfrm>
        </p:grpSpPr>
        <p:grpSp>
          <p:nvGrpSpPr>
            <p:cNvPr id="22" name="组合 39"/>
            <p:cNvGrpSpPr/>
            <p:nvPr/>
          </p:nvGrpSpPr>
          <p:grpSpPr bwMode="auto">
            <a:xfrm>
              <a:off x="1010221" y="1358009"/>
              <a:ext cx="2716771" cy="1162022"/>
              <a:chOff x="1067371" y="1358009"/>
              <a:chExt cx="2716771" cy="1162022"/>
            </a:xfrm>
          </p:grpSpPr>
          <p:sp>
            <p:nvSpPr>
              <p:cNvPr id="34" name="矩形 33"/>
              <p:cNvSpPr/>
              <p:nvPr/>
            </p:nvSpPr>
            <p:spPr>
              <a:xfrm>
                <a:off x="1068022" y="1493517"/>
                <a:ext cx="1022315" cy="923703"/>
              </a:xfrm>
              <a:prstGeom prst="rect">
                <a:avLst/>
              </a:prstGeom>
              <a:solidFill>
                <a:srgbClr val="08A8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5" name="矩形 34"/>
              <p:cNvSpPr/>
              <p:nvPr/>
            </p:nvSpPr>
            <p:spPr>
              <a:xfrm>
                <a:off x="2003027" y="1358612"/>
                <a:ext cx="1781115" cy="830064"/>
              </a:xfrm>
              <a:prstGeom prst="rect">
                <a:avLst/>
              </a:prstGeom>
            </p:spPr>
            <p:txBody>
              <a:bodyPr wrap="none">
                <a:spAutoFit/>
              </a:bodyPr>
              <a:lstStyle/>
              <a:p>
                <a:pPr fontAlgn="auto">
                  <a:spcBef>
                    <a:spcPts val="0"/>
                  </a:spcBef>
                  <a:spcAft>
                    <a:spcPts val="0"/>
                  </a:spcAft>
                  <a:defRPr/>
                </a:pPr>
                <a:r>
                  <a:rPr lang="zh-CN" altLang="en-US" sz="4800" dirty="0">
                    <a:solidFill>
                      <a:schemeClr val="tx1">
                        <a:lumMod val="75000"/>
                        <a:lumOff val="25000"/>
                      </a:schemeClr>
                    </a:solidFill>
                    <a:latin typeface="微软雅黑" panose="020B0503020204020204" pitchFamily="34" charset="-122"/>
                    <a:ea typeface="微软雅黑" panose="020B0503020204020204" pitchFamily="34" charset="-122"/>
                  </a:rPr>
                  <a:t>目  录</a:t>
                </a:r>
              </a:p>
            </p:txBody>
          </p:sp>
          <p:sp>
            <p:nvSpPr>
              <p:cNvPr id="36" name="TextBox 5"/>
              <p:cNvSpPr txBox="1">
                <a:spLocks noChangeArrowheads="1"/>
              </p:cNvSpPr>
              <p:nvPr/>
            </p:nvSpPr>
            <p:spPr bwMode="auto">
              <a:xfrm>
                <a:off x="2005563" y="2027588"/>
                <a:ext cx="1778051"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500" b="1" dirty="0">
                    <a:solidFill>
                      <a:srgbClr val="C00000"/>
                    </a:solidFill>
                    <a:latin typeface="Arial" panose="020B0604020202020204" pitchFamily="34" charset="0"/>
                    <a:cs typeface="Arial" panose="020B0604020202020204" pitchFamily="34" charset="0"/>
                  </a:rPr>
                  <a:t>ONTENTS</a:t>
                </a:r>
                <a:endParaRPr lang="zh-CN" altLang="en-US" sz="2500" b="1" dirty="0">
                  <a:solidFill>
                    <a:srgbClr val="C00000"/>
                  </a:solidFill>
                  <a:latin typeface="Arial" panose="020B0604020202020204" pitchFamily="34" charset="0"/>
                  <a:cs typeface="Arial" panose="020B0604020202020204" pitchFamily="34" charset="0"/>
                </a:endParaRPr>
              </a:p>
            </p:txBody>
          </p:sp>
        </p:grpSp>
        <p:sp>
          <p:nvSpPr>
            <p:cNvPr id="24" name="矩形 23"/>
            <p:cNvSpPr/>
            <p:nvPr/>
          </p:nvSpPr>
          <p:spPr>
            <a:xfrm>
              <a:off x="958486" y="1157048"/>
              <a:ext cx="1074333" cy="1569660"/>
            </a:xfrm>
            <a:prstGeom prst="rect">
              <a:avLst/>
            </a:prstGeom>
          </p:spPr>
          <p:txBody>
            <a:bodyPr wrap="none">
              <a:spAutoFit/>
            </a:bodyPr>
            <a:lstStyle/>
            <a:p>
              <a:pPr fontAlgn="auto">
                <a:spcBef>
                  <a:spcPts val="0"/>
                </a:spcBef>
                <a:spcAft>
                  <a:spcPts val="0"/>
                </a:spcAft>
                <a:defRPr/>
              </a:pPr>
              <a:r>
                <a:rPr lang="en-US" altLang="zh-CN" sz="9600" dirty="0">
                  <a:solidFill>
                    <a:schemeClr val="bg1"/>
                  </a:solidFill>
                  <a:effectLst>
                    <a:innerShdw blurRad="63500" dist="50800" dir="10800000">
                      <a:prstClr val="black">
                        <a:alpha val="50000"/>
                      </a:prstClr>
                    </a:innerShdw>
                  </a:effectLst>
                  <a:latin typeface="Arial" panose="020B0604020202020204" pitchFamily="34" charset="0"/>
                  <a:ea typeface="+mn-ea"/>
                  <a:cs typeface="Arial" panose="020B0604020202020204" pitchFamily="34" charset="0"/>
                </a:rPr>
                <a:t>C</a:t>
              </a:r>
              <a:endParaRPr lang="zh-CN" altLang="en-US" sz="9600" dirty="0">
                <a:solidFill>
                  <a:schemeClr val="bg1"/>
                </a:solidFill>
                <a:effectLst>
                  <a:innerShdw blurRad="63500" dist="50800" dir="10800000">
                    <a:prstClr val="black">
                      <a:alpha val="50000"/>
                    </a:prstClr>
                  </a:innerShdw>
                </a:effectLst>
                <a:latin typeface="Arial" panose="020B0604020202020204" pitchFamily="34" charset="0"/>
                <a:ea typeface="+mn-ea"/>
                <a:cs typeface="Arial" panose="020B0604020202020204" pitchFamily="34" charset="0"/>
              </a:endParaRPr>
            </a:p>
          </p:txBody>
        </p:sp>
      </p:grpSp>
      <p:grpSp>
        <p:nvGrpSpPr>
          <p:cNvPr id="37" name="组合 8"/>
          <p:cNvGrpSpPr/>
          <p:nvPr/>
        </p:nvGrpSpPr>
        <p:grpSpPr bwMode="auto">
          <a:xfrm>
            <a:off x="4124325" y="1212056"/>
            <a:ext cx="4073525" cy="500063"/>
            <a:chOff x="4181203" y="1479950"/>
            <a:chExt cx="4074491" cy="499624"/>
          </a:xfrm>
        </p:grpSpPr>
        <p:sp>
          <p:nvSpPr>
            <p:cNvPr id="38" name="矩形 37"/>
            <p:cNvSpPr/>
            <p:nvPr/>
          </p:nvSpPr>
          <p:spPr bwMode="auto">
            <a:xfrm>
              <a:off x="4181203" y="1522775"/>
              <a:ext cx="4074491" cy="450454"/>
            </a:xfrm>
            <a:prstGeom prst="rect">
              <a:avLst/>
            </a:prstGeom>
            <a:solidFill>
              <a:srgbClr val="08A810"/>
            </a:solidFill>
            <a:ln w="6350" algn="ctr">
              <a:noFill/>
              <a:miter lim="800000"/>
            </a:ln>
            <a:effectLst>
              <a:outerShdw blurRad="50800" dist="38100" dir="2700000" algn="tl" rotWithShape="0">
                <a:prstClr val="black">
                  <a:alpha val="40000"/>
                </a:prstClr>
              </a:outerShdw>
            </a:effectLst>
          </p:spPr>
          <p:txBody>
            <a:bodyPr lIns="0" tIns="0" rIns="0" bIns="0" anchor="ctr"/>
            <a:lstStyle/>
            <a:p>
              <a:pPr algn="ctr" fontAlgn="auto">
                <a:spcBef>
                  <a:spcPts val="0"/>
                </a:spcBef>
                <a:spcAft>
                  <a:spcPts val="0"/>
                </a:spcAft>
                <a:defRPr/>
              </a:pPr>
              <a:endParaRPr lang="zh-CN" altLang="en-US" sz="1600" dirty="0">
                <a:latin typeface="华文楷体" panose="02010600040101010101" pitchFamily="2" charset="-122"/>
                <a:ea typeface="华文楷体" panose="02010600040101010101" pitchFamily="2" charset="-122"/>
              </a:endParaRPr>
            </a:p>
          </p:txBody>
        </p:sp>
        <p:sp>
          <p:nvSpPr>
            <p:cNvPr id="39" name="椭圆 38"/>
            <p:cNvSpPr/>
            <p:nvPr/>
          </p:nvSpPr>
          <p:spPr bwMode="auto">
            <a:xfrm>
              <a:off x="4305301" y="1565376"/>
              <a:ext cx="379573" cy="379573"/>
            </a:xfrm>
            <a:prstGeom prst="ellipse">
              <a:avLst/>
            </a:prstGeom>
            <a:solidFill>
              <a:schemeClr val="bg1"/>
            </a:solidFill>
            <a:ln w="6350" algn="ctr">
              <a:noFill/>
              <a:miter lim="800000"/>
            </a:ln>
            <a:effectLst>
              <a:innerShdw blurRad="63500" dist="50800" dir="13500000">
                <a:prstClr val="black">
                  <a:alpha val="50000"/>
                </a:prstClr>
              </a:innerShdw>
            </a:effectLst>
          </p:spPr>
          <p:txBody>
            <a:bodyPr lIns="0" tIns="0" rIns="0" bIns="0" anchor="ctr"/>
            <a:lstStyle/>
            <a:p>
              <a:pPr algn="ctr" fontAlgn="auto">
                <a:spcBef>
                  <a:spcPts val="0"/>
                </a:spcBef>
                <a:spcAft>
                  <a:spcPts val="0"/>
                </a:spcAft>
                <a:defRPr/>
              </a:pPr>
              <a:endParaRPr lang="zh-CN" altLang="en-US" sz="1600" dirty="0">
                <a:latin typeface="华文楷体" panose="02010600040101010101" pitchFamily="2" charset="-122"/>
                <a:ea typeface="华文楷体" panose="02010600040101010101" pitchFamily="2" charset="-122"/>
              </a:endParaRPr>
            </a:p>
          </p:txBody>
        </p:sp>
        <p:sp>
          <p:nvSpPr>
            <p:cNvPr id="40" name="矩形 11"/>
            <p:cNvSpPr>
              <a:spLocks noChangeArrowheads="1"/>
            </p:cNvSpPr>
            <p:nvPr/>
          </p:nvSpPr>
          <p:spPr bwMode="auto">
            <a:xfrm>
              <a:off x="4216136" y="1479950"/>
              <a:ext cx="601806" cy="499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50000"/>
                </a:lnSpc>
              </a:pPr>
              <a:r>
                <a:rPr lang="en-US" altLang="zh-CN" sz="2000">
                  <a:solidFill>
                    <a:srgbClr val="262626"/>
                  </a:solidFill>
                  <a:latin typeface="微软雅黑" panose="020B0503020204020204" pitchFamily="34" charset="-122"/>
                  <a:ea typeface="微软雅黑" panose="020B0503020204020204" pitchFamily="34" charset="-122"/>
                </a:rPr>
                <a:t>1</a:t>
              </a:r>
            </a:p>
          </p:txBody>
        </p:sp>
        <p:sp>
          <p:nvSpPr>
            <p:cNvPr id="41" name="TextBox 40"/>
            <p:cNvSpPr txBox="1"/>
            <p:nvPr/>
          </p:nvSpPr>
          <p:spPr bwMode="auto">
            <a:xfrm>
              <a:off x="5318123" y="1565600"/>
              <a:ext cx="1800652" cy="367977"/>
            </a:xfrm>
            <a:prstGeom prst="rect">
              <a:avLst/>
            </a:prstGeom>
            <a:noFill/>
          </p:spPr>
          <p:txBody>
            <a:bodyPr wrap="none">
              <a:spAutoFit/>
            </a:bodyPr>
            <a:lstStyle/>
            <a:p>
              <a:pPr fontAlgn="auto">
                <a:spcBef>
                  <a:spcPts val="0"/>
                </a:spcBef>
                <a:spcAft>
                  <a:spcPts val="0"/>
                </a:spcAft>
                <a:defRPr/>
              </a:pPr>
              <a:r>
                <a:rPr lang="zh-CN" altLang="en-US" spc="3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点击添加标题</a:t>
              </a:r>
            </a:p>
          </p:txBody>
        </p:sp>
      </p:grpSp>
      <p:grpSp>
        <p:nvGrpSpPr>
          <p:cNvPr id="42" name="组合 13"/>
          <p:cNvGrpSpPr/>
          <p:nvPr/>
        </p:nvGrpSpPr>
        <p:grpSpPr bwMode="auto">
          <a:xfrm>
            <a:off x="4124325" y="1793081"/>
            <a:ext cx="4073525" cy="500063"/>
            <a:chOff x="4181203" y="2060522"/>
            <a:chExt cx="4074491" cy="499624"/>
          </a:xfrm>
        </p:grpSpPr>
        <p:sp>
          <p:nvSpPr>
            <p:cNvPr id="43" name="矩形 42"/>
            <p:cNvSpPr/>
            <p:nvPr/>
          </p:nvSpPr>
          <p:spPr bwMode="auto">
            <a:xfrm>
              <a:off x="4181203" y="2103347"/>
              <a:ext cx="4074491" cy="450454"/>
            </a:xfrm>
            <a:prstGeom prst="rect">
              <a:avLst/>
            </a:prstGeom>
            <a:solidFill>
              <a:srgbClr val="08A810"/>
            </a:solidFill>
            <a:ln w="6350" algn="ctr">
              <a:noFill/>
              <a:miter lim="800000"/>
            </a:ln>
            <a:effectLst>
              <a:outerShdw blurRad="50800" dist="38100" dir="2700000" algn="tl" rotWithShape="0">
                <a:prstClr val="black">
                  <a:alpha val="40000"/>
                </a:prstClr>
              </a:outerShdw>
            </a:effectLst>
          </p:spPr>
          <p:txBody>
            <a:bodyPr lIns="0" tIns="0" rIns="0" bIns="0" anchor="ctr"/>
            <a:lstStyle/>
            <a:p>
              <a:pPr algn="ctr" fontAlgn="auto">
                <a:spcBef>
                  <a:spcPts val="0"/>
                </a:spcBef>
                <a:spcAft>
                  <a:spcPts val="0"/>
                </a:spcAft>
                <a:defRPr/>
              </a:pPr>
              <a:endParaRPr lang="zh-CN" altLang="en-US" sz="1600" dirty="0">
                <a:latin typeface="华文楷体" panose="02010600040101010101" pitchFamily="2" charset="-122"/>
                <a:ea typeface="华文楷体" panose="02010600040101010101" pitchFamily="2" charset="-122"/>
              </a:endParaRPr>
            </a:p>
          </p:txBody>
        </p:sp>
        <p:sp>
          <p:nvSpPr>
            <p:cNvPr id="44" name="椭圆 43"/>
            <p:cNvSpPr/>
            <p:nvPr/>
          </p:nvSpPr>
          <p:spPr bwMode="auto">
            <a:xfrm>
              <a:off x="4305301" y="2145948"/>
              <a:ext cx="379573" cy="379573"/>
            </a:xfrm>
            <a:prstGeom prst="ellipse">
              <a:avLst/>
            </a:prstGeom>
            <a:solidFill>
              <a:schemeClr val="bg1"/>
            </a:solidFill>
            <a:ln w="6350" algn="ctr">
              <a:noFill/>
              <a:miter lim="800000"/>
            </a:ln>
            <a:effectLst>
              <a:innerShdw blurRad="63500" dist="50800" dir="13500000">
                <a:prstClr val="black">
                  <a:alpha val="50000"/>
                </a:prstClr>
              </a:innerShdw>
            </a:effectLst>
          </p:spPr>
          <p:txBody>
            <a:bodyPr lIns="0" tIns="0" rIns="0" bIns="0" anchor="ctr"/>
            <a:lstStyle/>
            <a:p>
              <a:pPr algn="ctr" fontAlgn="auto">
                <a:spcBef>
                  <a:spcPts val="0"/>
                </a:spcBef>
                <a:spcAft>
                  <a:spcPts val="0"/>
                </a:spcAft>
                <a:defRPr/>
              </a:pPr>
              <a:endParaRPr lang="zh-CN" altLang="en-US" sz="1600" dirty="0">
                <a:latin typeface="华文楷体" panose="02010600040101010101" pitchFamily="2" charset="-122"/>
                <a:ea typeface="华文楷体" panose="02010600040101010101" pitchFamily="2" charset="-122"/>
              </a:endParaRPr>
            </a:p>
          </p:txBody>
        </p:sp>
        <p:sp>
          <p:nvSpPr>
            <p:cNvPr id="45" name="矩形 16"/>
            <p:cNvSpPr>
              <a:spLocks noChangeArrowheads="1"/>
            </p:cNvSpPr>
            <p:nvPr/>
          </p:nvSpPr>
          <p:spPr bwMode="auto">
            <a:xfrm>
              <a:off x="4216136" y="2060522"/>
              <a:ext cx="601806" cy="499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50000"/>
                </a:lnSpc>
              </a:pPr>
              <a:r>
                <a:rPr lang="en-US" altLang="zh-CN" sz="2000">
                  <a:solidFill>
                    <a:srgbClr val="262626"/>
                  </a:solidFill>
                  <a:latin typeface="微软雅黑" panose="020B0503020204020204" pitchFamily="34" charset="-122"/>
                  <a:ea typeface="微软雅黑" panose="020B0503020204020204" pitchFamily="34" charset="-122"/>
                </a:rPr>
                <a:t>2</a:t>
              </a:r>
            </a:p>
          </p:txBody>
        </p:sp>
        <p:sp>
          <p:nvSpPr>
            <p:cNvPr id="46" name="TextBox 45"/>
            <p:cNvSpPr txBox="1"/>
            <p:nvPr/>
          </p:nvSpPr>
          <p:spPr bwMode="auto">
            <a:xfrm>
              <a:off x="5318123" y="2131897"/>
              <a:ext cx="1800652" cy="367977"/>
            </a:xfrm>
            <a:prstGeom prst="rect">
              <a:avLst/>
            </a:prstGeom>
            <a:noFill/>
          </p:spPr>
          <p:txBody>
            <a:bodyPr wrap="none">
              <a:spAutoFit/>
            </a:bodyPr>
            <a:lstStyle/>
            <a:p>
              <a:pPr fontAlgn="auto">
                <a:spcBef>
                  <a:spcPts val="0"/>
                </a:spcBef>
                <a:spcAft>
                  <a:spcPts val="0"/>
                </a:spcAft>
                <a:defRPr/>
              </a:pPr>
              <a:r>
                <a:rPr lang="zh-CN" altLang="en-US" spc="3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点击添加标题</a:t>
              </a:r>
            </a:p>
          </p:txBody>
        </p:sp>
      </p:grpSp>
      <p:grpSp>
        <p:nvGrpSpPr>
          <p:cNvPr id="47" name="组合 18"/>
          <p:cNvGrpSpPr/>
          <p:nvPr/>
        </p:nvGrpSpPr>
        <p:grpSpPr bwMode="auto">
          <a:xfrm>
            <a:off x="4124325" y="2359819"/>
            <a:ext cx="4073525" cy="498475"/>
            <a:chOff x="4181203" y="2626579"/>
            <a:chExt cx="4074491" cy="499624"/>
          </a:xfrm>
        </p:grpSpPr>
        <p:sp>
          <p:nvSpPr>
            <p:cNvPr id="48" name="矩形 47"/>
            <p:cNvSpPr/>
            <p:nvPr/>
          </p:nvSpPr>
          <p:spPr bwMode="auto">
            <a:xfrm>
              <a:off x="4181203" y="2669540"/>
              <a:ext cx="4074491" cy="450299"/>
            </a:xfrm>
            <a:prstGeom prst="rect">
              <a:avLst/>
            </a:prstGeom>
            <a:solidFill>
              <a:srgbClr val="08A810"/>
            </a:solidFill>
            <a:ln w="6350" algn="ctr">
              <a:noFill/>
              <a:miter lim="800000"/>
            </a:ln>
            <a:effectLst>
              <a:outerShdw blurRad="50800" dist="38100" dir="2700000" algn="tl" rotWithShape="0">
                <a:prstClr val="black">
                  <a:alpha val="40000"/>
                </a:prstClr>
              </a:outerShdw>
            </a:effectLst>
          </p:spPr>
          <p:txBody>
            <a:bodyPr lIns="0" tIns="0" rIns="0" bIns="0" anchor="ctr"/>
            <a:lstStyle/>
            <a:p>
              <a:pPr algn="ctr" fontAlgn="auto">
                <a:spcBef>
                  <a:spcPts val="0"/>
                </a:spcBef>
                <a:spcAft>
                  <a:spcPts val="0"/>
                </a:spcAft>
                <a:defRPr/>
              </a:pPr>
              <a:endParaRPr lang="zh-CN" altLang="en-US" sz="1600" dirty="0">
                <a:latin typeface="华文楷体" panose="02010600040101010101" pitchFamily="2" charset="-122"/>
                <a:ea typeface="华文楷体" panose="02010600040101010101" pitchFamily="2" charset="-122"/>
              </a:endParaRPr>
            </a:p>
          </p:txBody>
        </p:sp>
        <p:sp>
          <p:nvSpPr>
            <p:cNvPr id="49" name="椭圆 48"/>
            <p:cNvSpPr/>
            <p:nvPr/>
          </p:nvSpPr>
          <p:spPr bwMode="auto">
            <a:xfrm>
              <a:off x="4305301" y="2712005"/>
              <a:ext cx="379573" cy="379573"/>
            </a:xfrm>
            <a:prstGeom prst="ellipse">
              <a:avLst/>
            </a:prstGeom>
            <a:solidFill>
              <a:schemeClr val="bg1"/>
            </a:solidFill>
            <a:ln w="6350" algn="ctr">
              <a:noFill/>
              <a:miter lim="800000"/>
            </a:ln>
            <a:effectLst>
              <a:innerShdw blurRad="63500" dist="50800" dir="13500000">
                <a:prstClr val="black">
                  <a:alpha val="50000"/>
                </a:prstClr>
              </a:innerShdw>
            </a:effectLst>
          </p:spPr>
          <p:txBody>
            <a:bodyPr lIns="0" tIns="0" rIns="0" bIns="0" anchor="ctr"/>
            <a:lstStyle/>
            <a:p>
              <a:pPr algn="ctr" fontAlgn="auto">
                <a:spcBef>
                  <a:spcPts val="0"/>
                </a:spcBef>
                <a:spcAft>
                  <a:spcPts val="0"/>
                </a:spcAft>
                <a:defRPr/>
              </a:pPr>
              <a:endParaRPr lang="zh-CN" altLang="en-US" sz="1600" dirty="0">
                <a:latin typeface="华文楷体" panose="02010600040101010101" pitchFamily="2" charset="-122"/>
                <a:ea typeface="华文楷体" panose="02010600040101010101" pitchFamily="2" charset="-122"/>
              </a:endParaRPr>
            </a:p>
          </p:txBody>
        </p:sp>
        <p:sp>
          <p:nvSpPr>
            <p:cNvPr id="50" name="矩形 21"/>
            <p:cNvSpPr>
              <a:spLocks noChangeArrowheads="1"/>
            </p:cNvSpPr>
            <p:nvPr/>
          </p:nvSpPr>
          <p:spPr bwMode="auto">
            <a:xfrm>
              <a:off x="4216136" y="2626579"/>
              <a:ext cx="601806" cy="499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50000"/>
                </a:lnSpc>
              </a:pPr>
              <a:r>
                <a:rPr lang="en-US" altLang="zh-CN" sz="2000">
                  <a:solidFill>
                    <a:srgbClr val="262626"/>
                  </a:solidFill>
                  <a:latin typeface="微软雅黑" panose="020B0503020204020204" pitchFamily="34" charset="-122"/>
                  <a:ea typeface="微软雅黑" panose="020B0503020204020204" pitchFamily="34" charset="-122"/>
                </a:rPr>
                <a:t>3</a:t>
              </a:r>
            </a:p>
          </p:txBody>
        </p:sp>
        <p:sp>
          <p:nvSpPr>
            <p:cNvPr id="51" name="TextBox 50"/>
            <p:cNvSpPr txBox="1"/>
            <p:nvPr/>
          </p:nvSpPr>
          <p:spPr bwMode="auto">
            <a:xfrm>
              <a:off x="5318123" y="2712502"/>
              <a:ext cx="1800652" cy="367557"/>
            </a:xfrm>
            <a:prstGeom prst="rect">
              <a:avLst/>
            </a:prstGeom>
            <a:noFill/>
          </p:spPr>
          <p:txBody>
            <a:bodyPr wrap="none">
              <a:spAutoFit/>
            </a:bodyPr>
            <a:lstStyle/>
            <a:p>
              <a:pPr fontAlgn="auto">
                <a:spcBef>
                  <a:spcPts val="0"/>
                </a:spcBef>
                <a:spcAft>
                  <a:spcPts val="0"/>
                </a:spcAft>
                <a:defRPr/>
              </a:pPr>
              <a:r>
                <a:rPr lang="zh-CN" altLang="en-US" spc="3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点击添加标题</a:t>
              </a:r>
            </a:p>
          </p:txBody>
        </p:sp>
      </p:grpSp>
      <p:grpSp>
        <p:nvGrpSpPr>
          <p:cNvPr id="52" name="组合 23"/>
          <p:cNvGrpSpPr/>
          <p:nvPr/>
        </p:nvGrpSpPr>
        <p:grpSpPr bwMode="auto">
          <a:xfrm>
            <a:off x="3835400" y="1243806"/>
            <a:ext cx="68176" cy="3899694"/>
            <a:chOff x="6966170" y="1570075"/>
            <a:chExt cx="63500" cy="2204256"/>
          </a:xfrm>
        </p:grpSpPr>
        <p:cxnSp>
          <p:nvCxnSpPr>
            <p:cNvPr id="53" name="直接连接符 52"/>
            <p:cNvCxnSpPr/>
            <p:nvPr/>
          </p:nvCxnSpPr>
          <p:spPr bwMode="auto">
            <a:xfrm>
              <a:off x="6966170" y="1570075"/>
              <a:ext cx="0" cy="2204256"/>
            </a:xfrm>
            <a:prstGeom prst="line">
              <a:avLst/>
            </a:prstGeom>
            <a:noFill/>
            <a:ln w="38100" cap="flat" cmpd="sng" algn="ctr">
              <a:solidFill>
                <a:schemeClr val="tx1">
                  <a:lumMod val="75000"/>
                  <a:lumOff val="25000"/>
                </a:schemeClr>
              </a:solidFill>
              <a:prstDash val="solid"/>
              <a:round/>
              <a:headEnd type="none" w="med" len="med"/>
              <a:tailEnd type="none" w="med" len="med"/>
            </a:ln>
            <a:effectLst/>
          </p:spPr>
        </p:cxnSp>
        <p:cxnSp>
          <p:nvCxnSpPr>
            <p:cNvPr id="54" name="直接连接符 53"/>
            <p:cNvCxnSpPr/>
            <p:nvPr/>
          </p:nvCxnSpPr>
          <p:spPr bwMode="auto">
            <a:xfrm>
              <a:off x="7029670" y="1570075"/>
              <a:ext cx="0" cy="2196549"/>
            </a:xfrm>
            <a:prstGeom prst="line">
              <a:avLst/>
            </a:prstGeom>
            <a:noFill/>
            <a:ln w="3175" cap="flat" cmpd="sng" algn="ctr">
              <a:solidFill>
                <a:schemeClr val="tx1">
                  <a:lumMod val="85000"/>
                  <a:lumOff val="15000"/>
                </a:schemeClr>
              </a:solidFill>
              <a:prstDash val="solid"/>
              <a:round/>
              <a:headEnd type="none" w="med" len="med"/>
              <a:tailEnd type="none" w="med" len="med"/>
            </a:ln>
            <a:effectLst/>
          </p:spPr>
        </p:cxnSp>
      </p:grpSp>
      <p:grpSp>
        <p:nvGrpSpPr>
          <p:cNvPr id="55" name="组合 26"/>
          <p:cNvGrpSpPr/>
          <p:nvPr/>
        </p:nvGrpSpPr>
        <p:grpSpPr bwMode="auto">
          <a:xfrm>
            <a:off x="3835400" y="1248048"/>
            <a:ext cx="69850" cy="2140432"/>
            <a:chOff x="6966170" y="1570075"/>
            <a:chExt cx="63500" cy="2204256"/>
          </a:xfrm>
        </p:grpSpPr>
        <p:cxnSp>
          <p:nvCxnSpPr>
            <p:cNvPr id="56" name="直接连接符 55"/>
            <p:cNvCxnSpPr/>
            <p:nvPr/>
          </p:nvCxnSpPr>
          <p:spPr bwMode="auto">
            <a:xfrm>
              <a:off x="6966170" y="1570075"/>
              <a:ext cx="0" cy="2204256"/>
            </a:xfrm>
            <a:prstGeom prst="line">
              <a:avLst/>
            </a:prstGeom>
            <a:noFill/>
            <a:ln w="38100" cap="flat" cmpd="sng" algn="ctr">
              <a:solidFill>
                <a:schemeClr val="tx1">
                  <a:lumMod val="75000"/>
                  <a:lumOff val="25000"/>
                </a:schemeClr>
              </a:solidFill>
              <a:prstDash val="solid"/>
              <a:round/>
              <a:headEnd type="none" w="med" len="med"/>
              <a:tailEnd type="none" w="med" len="med"/>
            </a:ln>
            <a:effectLst/>
          </p:spPr>
        </p:cxnSp>
        <p:cxnSp>
          <p:nvCxnSpPr>
            <p:cNvPr id="57" name="直接连接符 56"/>
            <p:cNvCxnSpPr/>
            <p:nvPr/>
          </p:nvCxnSpPr>
          <p:spPr bwMode="auto">
            <a:xfrm>
              <a:off x="7029670" y="1570075"/>
              <a:ext cx="0" cy="2195552"/>
            </a:xfrm>
            <a:prstGeom prst="line">
              <a:avLst/>
            </a:prstGeom>
            <a:noFill/>
            <a:ln w="3175" cap="flat" cmpd="sng" algn="ctr">
              <a:solidFill>
                <a:schemeClr val="tx1">
                  <a:lumMod val="85000"/>
                  <a:lumOff val="15000"/>
                </a:schemeClr>
              </a:solidFill>
              <a:prstDash val="solid"/>
              <a:round/>
              <a:headEnd type="none" w="med" len="med"/>
              <a:tailEnd type="none" w="med" len="med"/>
            </a:ln>
            <a:effectLst/>
          </p:spPr>
        </p:cxnSp>
      </p:grpSp>
      <p:grpSp>
        <p:nvGrpSpPr>
          <p:cNvPr id="58" name="组合 18"/>
          <p:cNvGrpSpPr/>
          <p:nvPr/>
        </p:nvGrpSpPr>
        <p:grpSpPr bwMode="auto">
          <a:xfrm>
            <a:off x="4124325" y="2938363"/>
            <a:ext cx="4073525" cy="498475"/>
            <a:chOff x="4181203" y="2626579"/>
            <a:chExt cx="4074491" cy="499624"/>
          </a:xfrm>
        </p:grpSpPr>
        <p:sp>
          <p:nvSpPr>
            <p:cNvPr id="59" name="矩形 58"/>
            <p:cNvSpPr/>
            <p:nvPr/>
          </p:nvSpPr>
          <p:spPr bwMode="auto">
            <a:xfrm>
              <a:off x="4181203" y="2669540"/>
              <a:ext cx="4074491" cy="450299"/>
            </a:xfrm>
            <a:prstGeom prst="rect">
              <a:avLst/>
            </a:prstGeom>
            <a:solidFill>
              <a:srgbClr val="08A810"/>
            </a:solidFill>
            <a:ln w="6350" algn="ctr">
              <a:noFill/>
              <a:miter lim="800000"/>
            </a:ln>
            <a:effectLst>
              <a:outerShdw blurRad="50800" dist="38100" dir="2700000" algn="tl" rotWithShape="0">
                <a:prstClr val="black">
                  <a:alpha val="40000"/>
                </a:prstClr>
              </a:outerShdw>
            </a:effectLst>
          </p:spPr>
          <p:txBody>
            <a:bodyPr lIns="0" tIns="0" rIns="0" bIns="0" anchor="ctr"/>
            <a:lstStyle/>
            <a:p>
              <a:pPr algn="ctr" fontAlgn="auto">
                <a:spcBef>
                  <a:spcPts val="0"/>
                </a:spcBef>
                <a:spcAft>
                  <a:spcPts val="0"/>
                </a:spcAft>
                <a:defRPr/>
              </a:pPr>
              <a:endParaRPr lang="zh-CN" altLang="en-US" sz="1600" dirty="0">
                <a:latin typeface="华文楷体" panose="02010600040101010101" pitchFamily="2" charset="-122"/>
                <a:ea typeface="华文楷体" panose="02010600040101010101" pitchFamily="2" charset="-122"/>
              </a:endParaRPr>
            </a:p>
          </p:txBody>
        </p:sp>
        <p:sp>
          <p:nvSpPr>
            <p:cNvPr id="60" name="椭圆 59"/>
            <p:cNvSpPr/>
            <p:nvPr/>
          </p:nvSpPr>
          <p:spPr bwMode="auto">
            <a:xfrm>
              <a:off x="4305301" y="2712005"/>
              <a:ext cx="379573" cy="379573"/>
            </a:xfrm>
            <a:prstGeom prst="ellipse">
              <a:avLst/>
            </a:prstGeom>
            <a:solidFill>
              <a:schemeClr val="bg1"/>
            </a:solidFill>
            <a:ln w="6350" algn="ctr">
              <a:noFill/>
              <a:miter lim="800000"/>
            </a:ln>
            <a:effectLst>
              <a:innerShdw blurRad="63500" dist="50800" dir="13500000">
                <a:prstClr val="black">
                  <a:alpha val="50000"/>
                </a:prstClr>
              </a:innerShdw>
            </a:effectLst>
          </p:spPr>
          <p:txBody>
            <a:bodyPr lIns="0" tIns="0" rIns="0" bIns="0" anchor="ctr"/>
            <a:lstStyle/>
            <a:p>
              <a:pPr algn="ctr" fontAlgn="auto">
                <a:spcBef>
                  <a:spcPts val="0"/>
                </a:spcBef>
                <a:spcAft>
                  <a:spcPts val="0"/>
                </a:spcAft>
                <a:defRPr/>
              </a:pPr>
              <a:endParaRPr lang="zh-CN" altLang="en-US" sz="1600" dirty="0">
                <a:latin typeface="华文楷体" panose="02010600040101010101" pitchFamily="2" charset="-122"/>
                <a:ea typeface="华文楷体" panose="02010600040101010101" pitchFamily="2" charset="-122"/>
              </a:endParaRPr>
            </a:p>
          </p:txBody>
        </p:sp>
        <p:sp>
          <p:nvSpPr>
            <p:cNvPr id="61" name="矩形 21"/>
            <p:cNvSpPr>
              <a:spLocks noChangeArrowheads="1"/>
            </p:cNvSpPr>
            <p:nvPr/>
          </p:nvSpPr>
          <p:spPr bwMode="auto">
            <a:xfrm>
              <a:off x="4216136" y="2626579"/>
              <a:ext cx="601806" cy="499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50000"/>
                </a:lnSpc>
              </a:pPr>
              <a:r>
                <a:rPr lang="en-US" altLang="zh-CN" sz="2000" dirty="0">
                  <a:solidFill>
                    <a:srgbClr val="262626"/>
                  </a:solidFill>
                  <a:latin typeface="微软雅黑" panose="020B0503020204020204" pitchFamily="34" charset="-122"/>
                  <a:ea typeface="微软雅黑" panose="020B0503020204020204" pitchFamily="34" charset="-122"/>
                </a:rPr>
                <a:t>4</a:t>
              </a:r>
            </a:p>
          </p:txBody>
        </p:sp>
        <p:sp>
          <p:nvSpPr>
            <p:cNvPr id="62" name="TextBox 61"/>
            <p:cNvSpPr txBox="1"/>
            <p:nvPr/>
          </p:nvSpPr>
          <p:spPr bwMode="auto">
            <a:xfrm>
              <a:off x="5318123" y="2712502"/>
              <a:ext cx="1800652" cy="367557"/>
            </a:xfrm>
            <a:prstGeom prst="rect">
              <a:avLst/>
            </a:prstGeom>
            <a:noFill/>
          </p:spPr>
          <p:txBody>
            <a:bodyPr wrap="none">
              <a:spAutoFit/>
            </a:bodyPr>
            <a:lstStyle/>
            <a:p>
              <a:pPr fontAlgn="auto">
                <a:spcBef>
                  <a:spcPts val="0"/>
                </a:spcBef>
                <a:spcAft>
                  <a:spcPts val="0"/>
                </a:spcAft>
                <a:defRPr/>
              </a:pPr>
              <a:r>
                <a:rPr lang="zh-CN" altLang="en-US" spc="3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点击添加标题</a:t>
              </a:r>
            </a:p>
          </p:txBody>
        </p:sp>
      </p:grpSp>
    </p:spTree>
  </p:cSld>
  <p:clrMapOvr>
    <a:masterClrMapping/>
  </p:clrMapOvr>
  <mc:AlternateContent xmlns:mc="http://schemas.openxmlformats.org/markup-compatibility/2006" xmlns:p14="http://schemas.microsoft.com/office/powerpoint/2010/main">
    <mc:Choice Requires="p14">
      <p:transition spd="slow" p14:dur="1100" advClick="0" advTm="6000">
        <p14:switch dir="r"/>
      </p:transition>
    </mc:Choice>
    <mc:Fallback xmlns="">
      <p:transition spd="slow" advClick="0"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heel(4)">
                                      <p:cBhvr>
                                        <p:cTn id="7" dur="1000"/>
                                        <p:tgtEl>
                                          <p:spTgt spid="20"/>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400" fill="hold"/>
                                        <p:tgtEl>
                                          <p:spTgt spid="52"/>
                                        </p:tgtEl>
                                        <p:attrNameLst>
                                          <p:attrName>ppt_x</p:attrName>
                                        </p:attrNameLst>
                                      </p:cBhvr>
                                      <p:tavLst>
                                        <p:tav tm="0">
                                          <p:val>
                                            <p:strVal val="#ppt_x"/>
                                          </p:val>
                                        </p:tav>
                                        <p:tav tm="100000">
                                          <p:val>
                                            <p:strVal val="#ppt_x"/>
                                          </p:val>
                                        </p:tav>
                                      </p:tavLst>
                                    </p:anim>
                                    <p:anim calcmode="lin" valueType="num">
                                      <p:cBhvr additive="base">
                                        <p:cTn id="12" dur="400" fill="hold"/>
                                        <p:tgtEl>
                                          <p:spTgt spid="52"/>
                                        </p:tgtEl>
                                        <p:attrNameLst>
                                          <p:attrName>ppt_y</p:attrName>
                                        </p:attrNameLst>
                                      </p:cBhvr>
                                      <p:tavLst>
                                        <p:tav tm="0">
                                          <p:val>
                                            <p:strVal val="1+#ppt_h/2"/>
                                          </p:val>
                                        </p:tav>
                                        <p:tav tm="100000">
                                          <p:val>
                                            <p:strVal val="#ppt_y"/>
                                          </p:val>
                                        </p:tav>
                                      </p:tavLst>
                                    </p:anim>
                                  </p:childTnLst>
                                </p:cTn>
                              </p:par>
                              <p:par>
                                <p:cTn id="13" presetID="22" presetClass="exit" presetSubtype="4" fill="hold" nodeType="withEffect">
                                  <p:stCondLst>
                                    <p:cond delay="800"/>
                                  </p:stCondLst>
                                  <p:childTnLst>
                                    <p:animEffect transition="out" filter="wipe(down)">
                                      <p:cBhvr>
                                        <p:cTn id="14" dur="200"/>
                                        <p:tgtEl>
                                          <p:spTgt spid="52"/>
                                        </p:tgtEl>
                                      </p:cBhvr>
                                    </p:animEffect>
                                    <p:set>
                                      <p:cBhvr>
                                        <p:cTn id="15" dur="1" fill="hold">
                                          <p:stCondLst>
                                            <p:cond delay="199"/>
                                          </p:stCondLst>
                                        </p:cTn>
                                        <p:tgtEl>
                                          <p:spTgt spid="52"/>
                                        </p:tgtEl>
                                        <p:attrNameLst>
                                          <p:attrName>style.visibility</p:attrName>
                                        </p:attrNameLst>
                                      </p:cBhvr>
                                      <p:to>
                                        <p:strVal val="hidden"/>
                                      </p:to>
                                    </p:set>
                                  </p:childTnLst>
                                </p:cTn>
                              </p:par>
                              <p:par>
                                <p:cTn id="16" presetID="1" presetClass="entr" presetSubtype="0" fill="hold" nodeType="withEffect">
                                  <p:stCondLst>
                                    <p:cond delay="800"/>
                                  </p:stCondLst>
                                  <p:childTnLst>
                                    <p:set>
                                      <p:cBhvr>
                                        <p:cTn id="17" dur="1" fill="hold">
                                          <p:stCondLst>
                                            <p:cond delay="0"/>
                                          </p:stCondLst>
                                        </p:cTn>
                                        <p:tgtEl>
                                          <p:spTgt spid="55"/>
                                        </p:tgtEl>
                                        <p:attrNameLst>
                                          <p:attrName>style.visibility</p:attrName>
                                        </p:attrNameLst>
                                      </p:cBhvr>
                                      <p:to>
                                        <p:strVal val="visible"/>
                                      </p:to>
                                    </p:set>
                                  </p:childTnLst>
                                </p:cTn>
                              </p:par>
                              <p:par>
                                <p:cTn id="18" presetID="12" presetClass="entr" presetSubtype="2" fill="hold" nodeType="withEffect">
                                  <p:stCondLst>
                                    <p:cond delay="1000"/>
                                  </p:stCondLst>
                                  <p:childTnLst>
                                    <p:set>
                                      <p:cBhvr>
                                        <p:cTn id="19" dur="1" fill="hold">
                                          <p:stCondLst>
                                            <p:cond delay="0"/>
                                          </p:stCondLst>
                                        </p:cTn>
                                        <p:tgtEl>
                                          <p:spTgt spid="21"/>
                                        </p:tgtEl>
                                        <p:attrNameLst>
                                          <p:attrName>style.visibility</p:attrName>
                                        </p:attrNameLst>
                                      </p:cBhvr>
                                      <p:to>
                                        <p:strVal val="visible"/>
                                      </p:to>
                                    </p:set>
                                    <p:anim calcmode="lin" valueType="num">
                                      <p:cBhvr additive="base">
                                        <p:cTn id="20" dur="300"/>
                                        <p:tgtEl>
                                          <p:spTgt spid="21"/>
                                        </p:tgtEl>
                                        <p:attrNameLst>
                                          <p:attrName>ppt_x</p:attrName>
                                        </p:attrNameLst>
                                      </p:cBhvr>
                                      <p:tavLst>
                                        <p:tav tm="0">
                                          <p:val>
                                            <p:strVal val="#ppt_x+#ppt_w*1.125000"/>
                                          </p:val>
                                        </p:tav>
                                        <p:tav tm="100000">
                                          <p:val>
                                            <p:strVal val="#ppt_x"/>
                                          </p:val>
                                        </p:tav>
                                      </p:tavLst>
                                    </p:anim>
                                    <p:animEffect transition="in" filter="wipe(left)">
                                      <p:cBhvr>
                                        <p:cTn id="21" dur="300"/>
                                        <p:tgtEl>
                                          <p:spTgt spid="21"/>
                                        </p:tgtEl>
                                      </p:cBhvr>
                                    </p:animEffect>
                                  </p:childTnLst>
                                </p:cTn>
                              </p:par>
                              <p:par>
                                <p:cTn id="22" presetID="2" presetClass="entr" presetSubtype="2" fill="hold" nodeType="withEffect">
                                  <p:stCondLst>
                                    <p:cond delay="1200"/>
                                  </p:stCondLst>
                                  <p:childTnLst>
                                    <p:set>
                                      <p:cBhvr>
                                        <p:cTn id="23" dur="1" fill="hold">
                                          <p:stCondLst>
                                            <p:cond delay="0"/>
                                          </p:stCondLst>
                                        </p:cTn>
                                        <p:tgtEl>
                                          <p:spTgt spid="37"/>
                                        </p:tgtEl>
                                        <p:attrNameLst>
                                          <p:attrName>style.visibility</p:attrName>
                                        </p:attrNameLst>
                                      </p:cBhvr>
                                      <p:to>
                                        <p:strVal val="visible"/>
                                      </p:to>
                                    </p:set>
                                    <p:anim calcmode="lin" valueType="num">
                                      <p:cBhvr additive="base">
                                        <p:cTn id="24" dur="300" fill="hold"/>
                                        <p:tgtEl>
                                          <p:spTgt spid="37"/>
                                        </p:tgtEl>
                                        <p:attrNameLst>
                                          <p:attrName>ppt_x</p:attrName>
                                        </p:attrNameLst>
                                      </p:cBhvr>
                                      <p:tavLst>
                                        <p:tav tm="0">
                                          <p:val>
                                            <p:strVal val="1+#ppt_w/2"/>
                                          </p:val>
                                        </p:tav>
                                        <p:tav tm="100000">
                                          <p:val>
                                            <p:strVal val="#ppt_x"/>
                                          </p:val>
                                        </p:tav>
                                      </p:tavLst>
                                    </p:anim>
                                    <p:anim calcmode="lin" valueType="num">
                                      <p:cBhvr additive="base">
                                        <p:cTn id="25" dur="300" fill="hold"/>
                                        <p:tgtEl>
                                          <p:spTgt spid="37"/>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1300"/>
                                  </p:stCondLst>
                                  <p:childTnLst>
                                    <p:set>
                                      <p:cBhvr>
                                        <p:cTn id="27" dur="1" fill="hold">
                                          <p:stCondLst>
                                            <p:cond delay="0"/>
                                          </p:stCondLst>
                                        </p:cTn>
                                        <p:tgtEl>
                                          <p:spTgt spid="42"/>
                                        </p:tgtEl>
                                        <p:attrNameLst>
                                          <p:attrName>style.visibility</p:attrName>
                                        </p:attrNameLst>
                                      </p:cBhvr>
                                      <p:to>
                                        <p:strVal val="visible"/>
                                      </p:to>
                                    </p:set>
                                    <p:anim calcmode="lin" valueType="num">
                                      <p:cBhvr additive="base">
                                        <p:cTn id="28" dur="300" fill="hold"/>
                                        <p:tgtEl>
                                          <p:spTgt spid="42"/>
                                        </p:tgtEl>
                                        <p:attrNameLst>
                                          <p:attrName>ppt_x</p:attrName>
                                        </p:attrNameLst>
                                      </p:cBhvr>
                                      <p:tavLst>
                                        <p:tav tm="0">
                                          <p:val>
                                            <p:strVal val="1+#ppt_w/2"/>
                                          </p:val>
                                        </p:tav>
                                        <p:tav tm="100000">
                                          <p:val>
                                            <p:strVal val="#ppt_x"/>
                                          </p:val>
                                        </p:tav>
                                      </p:tavLst>
                                    </p:anim>
                                    <p:anim calcmode="lin" valueType="num">
                                      <p:cBhvr additive="base">
                                        <p:cTn id="29" dur="300" fill="hold"/>
                                        <p:tgtEl>
                                          <p:spTgt spid="42"/>
                                        </p:tgtEl>
                                        <p:attrNameLst>
                                          <p:attrName>ppt_y</p:attrName>
                                        </p:attrNameLst>
                                      </p:cBhvr>
                                      <p:tavLst>
                                        <p:tav tm="0">
                                          <p:val>
                                            <p:strVal val="#ppt_y"/>
                                          </p:val>
                                        </p:tav>
                                        <p:tav tm="100000">
                                          <p:val>
                                            <p:strVal val="#ppt_y"/>
                                          </p:val>
                                        </p:tav>
                                      </p:tavLst>
                                    </p:anim>
                                  </p:childTnLst>
                                </p:cTn>
                              </p:par>
                              <p:par>
                                <p:cTn id="30" presetID="2" presetClass="entr" presetSubtype="2" fill="hold" nodeType="withEffect">
                                  <p:stCondLst>
                                    <p:cond delay="140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300" fill="hold"/>
                                        <p:tgtEl>
                                          <p:spTgt spid="47"/>
                                        </p:tgtEl>
                                        <p:attrNameLst>
                                          <p:attrName>ppt_x</p:attrName>
                                        </p:attrNameLst>
                                      </p:cBhvr>
                                      <p:tavLst>
                                        <p:tav tm="0">
                                          <p:val>
                                            <p:strVal val="1+#ppt_w/2"/>
                                          </p:val>
                                        </p:tav>
                                        <p:tav tm="100000">
                                          <p:val>
                                            <p:strVal val="#ppt_x"/>
                                          </p:val>
                                        </p:tav>
                                      </p:tavLst>
                                    </p:anim>
                                    <p:anim calcmode="lin" valueType="num">
                                      <p:cBhvr additive="base">
                                        <p:cTn id="33" dur="300" fill="hold"/>
                                        <p:tgtEl>
                                          <p:spTgt spid="47"/>
                                        </p:tgtEl>
                                        <p:attrNameLst>
                                          <p:attrName>ppt_y</p:attrName>
                                        </p:attrNameLst>
                                      </p:cBhvr>
                                      <p:tavLst>
                                        <p:tav tm="0">
                                          <p:val>
                                            <p:strVal val="#ppt_y"/>
                                          </p:val>
                                        </p:tav>
                                        <p:tav tm="100000">
                                          <p:val>
                                            <p:strVal val="#ppt_y"/>
                                          </p:val>
                                        </p:tav>
                                      </p:tavLst>
                                    </p:anim>
                                  </p:childTnLst>
                                </p:cTn>
                              </p:par>
                              <p:par>
                                <p:cTn id="34" presetID="2" presetClass="entr" presetSubtype="2" fill="hold" nodeType="withEffect">
                                  <p:stCondLst>
                                    <p:cond delay="150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300" fill="hold"/>
                                        <p:tgtEl>
                                          <p:spTgt spid="58"/>
                                        </p:tgtEl>
                                        <p:attrNameLst>
                                          <p:attrName>ppt_x</p:attrName>
                                        </p:attrNameLst>
                                      </p:cBhvr>
                                      <p:tavLst>
                                        <p:tav tm="0">
                                          <p:val>
                                            <p:strVal val="1+#ppt_w/2"/>
                                          </p:val>
                                        </p:tav>
                                        <p:tav tm="100000">
                                          <p:val>
                                            <p:strVal val="#ppt_x"/>
                                          </p:val>
                                        </p:tav>
                                      </p:tavLst>
                                    </p:anim>
                                    <p:anim calcmode="lin" valueType="num">
                                      <p:cBhvr additive="base">
                                        <p:cTn id="37" dur="300" fill="hold"/>
                                        <p:tgtEl>
                                          <p:spTgt spid="58"/>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6" presetClass="emph" presetSubtype="0" fill="hold" nodeType="clickEffect">
                                  <p:stCondLst>
                                    <p:cond delay="0"/>
                                  </p:stCondLst>
                                  <p:childTnLst>
                                    <p:animEffect transition="out" filter="fade">
                                      <p:cBhvr>
                                        <p:cTn id="41" dur="500" tmFilter="0, 0; .2, .5; .8, .5; 1, 0"/>
                                        <p:tgtEl>
                                          <p:spTgt spid="37"/>
                                        </p:tgtEl>
                                      </p:cBhvr>
                                    </p:animEffect>
                                    <p:animScale>
                                      <p:cBhvr>
                                        <p:cTn id="42" dur="250" autoRev="1" fill="hold"/>
                                        <p:tgtEl>
                                          <p:spTgt spid="3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dirty="0">
                <a:latin typeface="方正毡笔黑简体" panose="03000509000000000000" pitchFamily="65" charset="-122"/>
                <a:ea typeface="方正毡笔黑简体" panose="03000509000000000000" pitchFamily="65" charset="-122"/>
              </a:rPr>
              <a:t>在此输入您的标题内容</a:t>
            </a:r>
          </a:p>
        </p:txBody>
      </p:sp>
      <p:sp>
        <p:nvSpPr>
          <p:cNvPr id="44" name="圆角矩形 4"/>
          <p:cNvSpPr>
            <a:spLocks noChangeArrowheads="1"/>
          </p:cNvSpPr>
          <p:nvPr/>
        </p:nvSpPr>
        <p:spPr bwMode="auto">
          <a:xfrm>
            <a:off x="666750" y="1520205"/>
            <a:ext cx="2487613" cy="2154038"/>
          </a:xfrm>
          <a:prstGeom prst="roundRect">
            <a:avLst>
              <a:gd name="adj" fmla="val 5681"/>
            </a:avLst>
          </a:prstGeom>
          <a:solidFill>
            <a:schemeClr val="bg1">
              <a:lumMod val="95000"/>
            </a:schemeClr>
          </a:solidFill>
          <a:ln>
            <a:noFill/>
          </a:ln>
        </p:spPr>
        <p:txBody>
          <a:bodyPr/>
          <a:lstStyle>
            <a:lvl1pPr marL="342900" indent="-3429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2" eaLnBrk="1" hangingPunct="1"/>
            <a:endParaRPr lang="zh-CN" altLang="en-US" b="0"/>
          </a:p>
        </p:txBody>
      </p:sp>
      <p:sp>
        <p:nvSpPr>
          <p:cNvPr id="45" name="圆角矩形 6"/>
          <p:cNvSpPr>
            <a:spLocks noChangeArrowheads="1"/>
          </p:cNvSpPr>
          <p:nvPr/>
        </p:nvSpPr>
        <p:spPr bwMode="auto">
          <a:xfrm>
            <a:off x="6026150" y="1520205"/>
            <a:ext cx="2487613" cy="2154038"/>
          </a:xfrm>
          <a:prstGeom prst="roundRect">
            <a:avLst>
              <a:gd name="adj" fmla="val 5069"/>
            </a:avLst>
          </a:prstGeom>
          <a:solidFill>
            <a:schemeClr val="bg1">
              <a:lumMod val="95000"/>
            </a:schemeClr>
          </a:solidFill>
          <a:ln>
            <a:noFill/>
          </a:ln>
        </p:spPr>
        <p:txBody>
          <a:bodyPr/>
          <a:lstStyle>
            <a:lvl1pPr marL="342900" indent="-3429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2" eaLnBrk="1" hangingPunct="1"/>
            <a:endParaRPr lang="zh-CN" altLang="en-US" b="0"/>
          </a:p>
        </p:txBody>
      </p:sp>
      <p:sp>
        <p:nvSpPr>
          <p:cNvPr id="48" name="矩形 26"/>
          <p:cNvSpPr>
            <a:spLocks noChangeArrowheads="1"/>
          </p:cNvSpPr>
          <p:nvPr/>
        </p:nvSpPr>
        <p:spPr bwMode="auto">
          <a:xfrm>
            <a:off x="6300192" y="1563638"/>
            <a:ext cx="2160588"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b="0" dirty="0">
                <a:latin typeface="微软雅黑" panose="020B0503020204020204" pitchFamily="34" charset="-122"/>
                <a:ea typeface="微软雅黑" panose="020B0503020204020204" pitchFamily="34" charset="-122"/>
              </a:rPr>
              <a:t>这里请输入文本信息</a:t>
            </a:r>
            <a:endParaRPr lang="en-US" altLang="zh-CN" sz="1600" b="0" dirty="0">
              <a:latin typeface="微软雅黑" panose="020B0503020204020204" pitchFamily="34" charset="-122"/>
              <a:ea typeface="微软雅黑" panose="020B0503020204020204" pitchFamily="34" charset="-122"/>
            </a:endParaRPr>
          </a:p>
          <a:p>
            <a:pPr eaLnBrk="1" hangingPunct="1"/>
            <a:r>
              <a:rPr lang="zh-CN" altLang="en-US" sz="1600" b="0" dirty="0">
                <a:latin typeface="微软雅黑" panose="020B0503020204020204" pitchFamily="34" charset="-122"/>
                <a:ea typeface="微软雅黑" panose="020B0503020204020204" pitchFamily="34" charset="-122"/>
              </a:rPr>
              <a:t>这里请输入文本信息</a:t>
            </a:r>
            <a:endParaRPr lang="en-US" altLang="zh-CN" sz="1600" b="0" dirty="0">
              <a:latin typeface="微软雅黑" panose="020B0503020204020204" pitchFamily="34" charset="-122"/>
              <a:ea typeface="微软雅黑" panose="020B0503020204020204" pitchFamily="34" charset="-122"/>
            </a:endParaRPr>
          </a:p>
          <a:p>
            <a:pPr eaLnBrk="1" hangingPunct="1"/>
            <a:r>
              <a:rPr lang="zh-CN" altLang="en-US" sz="1600" b="0" dirty="0">
                <a:latin typeface="微软雅黑" panose="020B0503020204020204" pitchFamily="34" charset="-122"/>
                <a:ea typeface="微软雅黑" panose="020B0503020204020204" pitchFamily="34" charset="-122"/>
              </a:rPr>
              <a:t>这里请输入文本信息</a:t>
            </a:r>
            <a:endParaRPr lang="en-US" altLang="zh-CN" sz="1600" b="0" dirty="0">
              <a:latin typeface="微软雅黑" panose="020B0503020204020204" pitchFamily="34" charset="-122"/>
              <a:ea typeface="微软雅黑" panose="020B0503020204020204" pitchFamily="34" charset="-122"/>
            </a:endParaRPr>
          </a:p>
          <a:p>
            <a:pPr eaLnBrk="1" hangingPunct="1"/>
            <a:r>
              <a:rPr lang="zh-CN" altLang="en-US" sz="1600" b="0" dirty="0">
                <a:latin typeface="微软雅黑" panose="020B0503020204020204" pitchFamily="34" charset="-122"/>
                <a:ea typeface="微软雅黑" panose="020B0503020204020204" pitchFamily="34" charset="-122"/>
              </a:rPr>
              <a:t>这里请输入文本信息</a:t>
            </a:r>
            <a:endParaRPr lang="en-US" altLang="zh-CN" sz="1600" b="0" dirty="0">
              <a:latin typeface="微软雅黑" panose="020B0503020204020204" pitchFamily="34" charset="-122"/>
              <a:ea typeface="微软雅黑" panose="020B0503020204020204" pitchFamily="34" charset="-122"/>
            </a:endParaRPr>
          </a:p>
          <a:p>
            <a:pPr eaLnBrk="1" hangingPunct="1"/>
            <a:r>
              <a:rPr lang="zh-CN" altLang="en-US" sz="1600" b="0" dirty="0">
                <a:latin typeface="微软雅黑" panose="020B0503020204020204" pitchFamily="34" charset="-122"/>
                <a:ea typeface="微软雅黑" panose="020B0503020204020204" pitchFamily="34" charset="-122"/>
              </a:rPr>
              <a:t>这里请输入文本信息</a:t>
            </a:r>
            <a:endParaRPr lang="en-US" altLang="zh-CN" sz="1600" b="0" dirty="0">
              <a:latin typeface="微软雅黑" panose="020B0503020204020204" pitchFamily="34" charset="-122"/>
              <a:ea typeface="微软雅黑" panose="020B0503020204020204" pitchFamily="34" charset="-122"/>
            </a:endParaRPr>
          </a:p>
          <a:p>
            <a:pPr eaLnBrk="1" hangingPunct="1"/>
            <a:r>
              <a:rPr lang="zh-CN" altLang="en-US" sz="1600" b="0" dirty="0">
                <a:latin typeface="微软雅黑" panose="020B0503020204020204" pitchFamily="34" charset="-122"/>
                <a:ea typeface="微软雅黑" panose="020B0503020204020204" pitchFamily="34" charset="-122"/>
              </a:rPr>
              <a:t>这里请输入文本信息</a:t>
            </a:r>
            <a:endParaRPr lang="en-US" altLang="zh-CN" sz="1600" b="0" dirty="0">
              <a:latin typeface="微软雅黑" panose="020B0503020204020204" pitchFamily="34" charset="-122"/>
              <a:ea typeface="微软雅黑" panose="020B0503020204020204" pitchFamily="34" charset="-122"/>
            </a:endParaRPr>
          </a:p>
          <a:p>
            <a:pPr eaLnBrk="1" hangingPunct="1"/>
            <a:r>
              <a:rPr lang="zh-CN" altLang="en-US" sz="1600" b="0" dirty="0">
                <a:latin typeface="微软雅黑" panose="020B0503020204020204" pitchFamily="34" charset="-122"/>
                <a:ea typeface="微软雅黑" panose="020B0503020204020204" pitchFamily="34" charset="-122"/>
              </a:rPr>
              <a:t>这里请输入文本信息</a:t>
            </a:r>
            <a:endParaRPr lang="en-US" altLang="zh-CN" sz="1600" b="0" dirty="0">
              <a:latin typeface="微软雅黑" panose="020B0503020204020204" pitchFamily="34" charset="-122"/>
              <a:ea typeface="微软雅黑" panose="020B0503020204020204" pitchFamily="34" charset="-122"/>
            </a:endParaRPr>
          </a:p>
          <a:p>
            <a:pPr eaLnBrk="1" hangingPunct="1"/>
            <a:r>
              <a:rPr lang="zh-CN" altLang="en-US" sz="1600" b="0" dirty="0">
                <a:latin typeface="微软雅黑" panose="020B0503020204020204" pitchFamily="34" charset="-122"/>
                <a:ea typeface="微软雅黑" panose="020B0503020204020204" pitchFamily="34" charset="-122"/>
              </a:rPr>
              <a:t>这里请输入文本信息</a:t>
            </a:r>
            <a:endParaRPr lang="en-US" altLang="zh-CN" sz="1600" b="0" dirty="0">
              <a:latin typeface="微软雅黑" panose="020B0503020204020204" pitchFamily="34" charset="-122"/>
              <a:ea typeface="微软雅黑" panose="020B0503020204020204" pitchFamily="34" charset="-122"/>
            </a:endParaRPr>
          </a:p>
        </p:txBody>
      </p:sp>
      <p:sp>
        <p:nvSpPr>
          <p:cNvPr id="49" name="圆角矩形 8"/>
          <p:cNvSpPr>
            <a:spLocks noChangeArrowheads="1"/>
          </p:cNvSpPr>
          <p:nvPr/>
        </p:nvSpPr>
        <p:spPr bwMode="auto">
          <a:xfrm>
            <a:off x="3332163" y="1520205"/>
            <a:ext cx="2487612" cy="2154038"/>
          </a:xfrm>
          <a:prstGeom prst="roundRect">
            <a:avLst>
              <a:gd name="adj" fmla="val 5069"/>
            </a:avLst>
          </a:prstGeom>
          <a:solidFill>
            <a:schemeClr val="bg1">
              <a:lumMod val="95000"/>
            </a:schemeClr>
          </a:solidFill>
          <a:ln>
            <a:noFill/>
          </a:ln>
        </p:spPr>
        <p:txBody>
          <a:bodyPr/>
          <a:lstStyle>
            <a:lvl1pPr marL="342900" indent="-3429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2" eaLnBrk="1" hangingPunct="1"/>
            <a:endParaRPr lang="zh-CN" altLang="en-US" b="0"/>
          </a:p>
        </p:txBody>
      </p:sp>
      <p:sp>
        <p:nvSpPr>
          <p:cNvPr id="50" name="矩形 9"/>
          <p:cNvSpPr>
            <a:spLocks noChangeArrowheads="1"/>
          </p:cNvSpPr>
          <p:nvPr/>
        </p:nvSpPr>
        <p:spPr bwMode="auto">
          <a:xfrm>
            <a:off x="3617913" y="1563638"/>
            <a:ext cx="2022475"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b="0" dirty="0">
                <a:latin typeface="微软雅黑" panose="020B0503020204020204" pitchFamily="34" charset="-122"/>
                <a:ea typeface="微软雅黑" panose="020B0503020204020204" pitchFamily="34" charset="-122"/>
              </a:rPr>
              <a:t>这里请输入文本信息</a:t>
            </a:r>
            <a:endParaRPr lang="en-US" altLang="zh-CN" sz="1600" b="0" dirty="0">
              <a:latin typeface="微软雅黑" panose="020B0503020204020204" pitchFamily="34" charset="-122"/>
              <a:ea typeface="微软雅黑" panose="020B0503020204020204" pitchFamily="34" charset="-122"/>
            </a:endParaRPr>
          </a:p>
          <a:p>
            <a:pPr eaLnBrk="1" hangingPunct="1"/>
            <a:r>
              <a:rPr lang="zh-CN" altLang="en-US" sz="1600" b="0" dirty="0">
                <a:latin typeface="微软雅黑" panose="020B0503020204020204" pitchFamily="34" charset="-122"/>
                <a:ea typeface="微软雅黑" panose="020B0503020204020204" pitchFamily="34" charset="-122"/>
              </a:rPr>
              <a:t>这里请输入文本信息</a:t>
            </a:r>
            <a:endParaRPr lang="en-US" altLang="zh-CN" sz="1600" b="0" dirty="0">
              <a:latin typeface="微软雅黑" panose="020B0503020204020204" pitchFamily="34" charset="-122"/>
              <a:ea typeface="微软雅黑" panose="020B0503020204020204" pitchFamily="34" charset="-122"/>
            </a:endParaRPr>
          </a:p>
          <a:p>
            <a:pPr eaLnBrk="1" hangingPunct="1"/>
            <a:r>
              <a:rPr lang="zh-CN" altLang="en-US" sz="1600" b="0" dirty="0">
                <a:latin typeface="微软雅黑" panose="020B0503020204020204" pitchFamily="34" charset="-122"/>
                <a:ea typeface="微软雅黑" panose="020B0503020204020204" pitchFamily="34" charset="-122"/>
              </a:rPr>
              <a:t>这里请输入文本信息</a:t>
            </a:r>
            <a:endParaRPr lang="en-US" altLang="zh-CN" sz="1600" b="0" dirty="0">
              <a:latin typeface="微软雅黑" panose="020B0503020204020204" pitchFamily="34" charset="-122"/>
              <a:ea typeface="微软雅黑" panose="020B0503020204020204" pitchFamily="34" charset="-122"/>
            </a:endParaRPr>
          </a:p>
          <a:p>
            <a:pPr eaLnBrk="1" hangingPunct="1"/>
            <a:r>
              <a:rPr lang="zh-CN" altLang="en-US" sz="1600" b="0" dirty="0">
                <a:latin typeface="微软雅黑" panose="020B0503020204020204" pitchFamily="34" charset="-122"/>
                <a:ea typeface="微软雅黑" panose="020B0503020204020204" pitchFamily="34" charset="-122"/>
              </a:rPr>
              <a:t>这里请输入文本信息</a:t>
            </a:r>
            <a:endParaRPr lang="en-US" altLang="zh-CN" sz="1600" b="0" dirty="0">
              <a:latin typeface="微软雅黑" panose="020B0503020204020204" pitchFamily="34" charset="-122"/>
              <a:ea typeface="微软雅黑" panose="020B0503020204020204" pitchFamily="34" charset="-122"/>
            </a:endParaRPr>
          </a:p>
          <a:p>
            <a:pPr eaLnBrk="1" hangingPunct="1"/>
            <a:r>
              <a:rPr lang="zh-CN" altLang="en-US" sz="1600" b="0" dirty="0">
                <a:latin typeface="微软雅黑" panose="020B0503020204020204" pitchFamily="34" charset="-122"/>
                <a:ea typeface="微软雅黑" panose="020B0503020204020204" pitchFamily="34" charset="-122"/>
              </a:rPr>
              <a:t>这里请输入文本信息</a:t>
            </a:r>
            <a:endParaRPr lang="en-US" altLang="zh-CN" sz="1600" b="0" dirty="0">
              <a:latin typeface="微软雅黑" panose="020B0503020204020204" pitchFamily="34" charset="-122"/>
              <a:ea typeface="微软雅黑" panose="020B0503020204020204" pitchFamily="34" charset="-122"/>
            </a:endParaRPr>
          </a:p>
          <a:p>
            <a:pPr eaLnBrk="1" hangingPunct="1"/>
            <a:r>
              <a:rPr lang="zh-CN" altLang="en-US" sz="1600" b="0" dirty="0">
                <a:latin typeface="微软雅黑" panose="020B0503020204020204" pitchFamily="34" charset="-122"/>
                <a:ea typeface="微软雅黑" panose="020B0503020204020204" pitchFamily="34" charset="-122"/>
              </a:rPr>
              <a:t>这里请输入文本信息</a:t>
            </a:r>
            <a:endParaRPr lang="en-US" altLang="zh-CN" sz="1600" b="0" dirty="0">
              <a:latin typeface="微软雅黑" panose="020B0503020204020204" pitchFamily="34" charset="-122"/>
              <a:ea typeface="微软雅黑" panose="020B0503020204020204" pitchFamily="34" charset="-122"/>
            </a:endParaRPr>
          </a:p>
          <a:p>
            <a:pPr eaLnBrk="1" hangingPunct="1"/>
            <a:r>
              <a:rPr lang="zh-CN" altLang="en-US" sz="1600" b="0" dirty="0">
                <a:latin typeface="微软雅黑" panose="020B0503020204020204" pitchFamily="34" charset="-122"/>
                <a:ea typeface="微软雅黑" panose="020B0503020204020204" pitchFamily="34" charset="-122"/>
              </a:rPr>
              <a:t>这里请输入文本信息</a:t>
            </a:r>
            <a:endParaRPr lang="en-US" altLang="zh-CN" sz="1600" b="0" dirty="0">
              <a:latin typeface="微软雅黑" panose="020B0503020204020204" pitchFamily="34" charset="-122"/>
              <a:ea typeface="微软雅黑" panose="020B0503020204020204" pitchFamily="34" charset="-122"/>
            </a:endParaRPr>
          </a:p>
          <a:p>
            <a:pPr eaLnBrk="1" hangingPunct="1"/>
            <a:r>
              <a:rPr lang="zh-CN" altLang="en-US" sz="1600" b="0" dirty="0">
                <a:latin typeface="微软雅黑" panose="020B0503020204020204" pitchFamily="34" charset="-122"/>
                <a:ea typeface="微软雅黑" panose="020B0503020204020204" pitchFamily="34" charset="-122"/>
              </a:rPr>
              <a:t>这里请输入文本信息</a:t>
            </a:r>
            <a:endParaRPr lang="en-US" altLang="zh-CN" sz="1600" b="0" dirty="0">
              <a:latin typeface="微软雅黑" panose="020B0503020204020204" pitchFamily="34" charset="-122"/>
              <a:ea typeface="微软雅黑" panose="020B0503020204020204" pitchFamily="34" charset="-122"/>
            </a:endParaRPr>
          </a:p>
        </p:txBody>
      </p:sp>
      <p:sp>
        <p:nvSpPr>
          <p:cNvPr id="51" name="TextBox 32"/>
          <p:cNvSpPr txBox="1">
            <a:spLocks noChangeArrowheads="1"/>
          </p:cNvSpPr>
          <p:nvPr/>
        </p:nvSpPr>
        <p:spPr bwMode="auto">
          <a:xfrm>
            <a:off x="920750" y="1563638"/>
            <a:ext cx="20415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en-US" altLang="zh-CN" sz="1600" b="0" dirty="0">
              <a:latin typeface="微软雅黑" panose="020B0503020204020204" pitchFamily="34" charset="-122"/>
              <a:ea typeface="微软雅黑" panose="020B0503020204020204" pitchFamily="34" charset="-122"/>
            </a:endParaRPr>
          </a:p>
          <a:p>
            <a:pPr eaLnBrk="1" hangingPunct="1"/>
            <a:r>
              <a:rPr lang="zh-CN" altLang="en-US" sz="1600" b="0" dirty="0">
                <a:latin typeface="微软雅黑" panose="020B0503020204020204" pitchFamily="34" charset="-122"/>
                <a:ea typeface="微软雅黑" panose="020B0503020204020204" pitchFamily="34" charset="-122"/>
              </a:rPr>
              <a:t>信息</a:t>
            </a:r>
            <a:endParaRPr lang="en-US" altLang="zh-CN" sz="1600" b="0" dirty="0">
              <a:latin typeface="微软雅黑" panose="020B0503020204020204" pitchFamily="34" charset="-122"/>
              <a:ea typeface="微软雅黑" panose="020B0503020204020204" pitchFamily="34" charset="-122"/>
            </a:endParaRPr>
          </a:p>
          <a:p>
            <a:pPr eaLnBrk="1" hangingPunct="1"/>
            <a:r>
              <a:rPr lang="zh-CN" altLang="en-US" sz="1600" b="0" dirty="0">
                <a:latin typeface="微软雅黑" panose="020B0503020204020204" pitchFamily="34" charset="-122"/>
                <a:ea typeface="微软雅黑" panose="020B0503020204020204" pitchFamily="34" charset="-122"/>
              </a:rPr>
              <a:t>这里请输入文本信息</a:t>
            </a:r>
            <a:endParaRPr lang="en-US" altLang="zh-CN" sz="1600" b="0" dirty="0">
              <a:latin typeface="微软雅黑" panose="020B0503020204020204" pitchFamily="34" charset="-122"/>
              <a:ea typeface="微软雅黑" panose="020B0503020204020204" pitchFamily="34" charset="-122"/>
            </a:endParaRPr>
          </a:p>
        </p:txBody>
      </p:sp>
      <p:sp>
        <p:nvSpPr>
          <p:cNvPr id="52" name="Rectangle 20"/>
          <p:cNvSpPr>
            <a:spLocks noChangeArrowheads="1"/>
          </p:cNvSpPr>
          <p:nvPr/>
        </p:nvSpPr>
        <p:spPr bwMode="auto">
          <a:xfrm>
            <a:off x="687388" y="4239400"/>
            <a:ext cx="7845425" cy="492590"/>
          </a:xfrm>
          <a:prstGeom prst="roundRect">
            <a:avLst>
              <a:gd name="adj" fmla="val 16667"/>
            </a:avLst>
          </a:prstGeom>
          <a:solidFill>
            <a:srgbClr val="08A810"/>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rgbClr val="C4261D"/>
              </a:solidFill>
            </a:endParaRPr>
          </a:p>
        </p:txBody>
      </p:sp>
      <p:grpSp>
        <p:nvGrpSpPr>
          <p:cNvPr id="53" name="矩形 12"/>
          <p:cNvGrpSpPr/>
          <p:nvPr/>
        </p:nvGrpSpPr>
        <p:grpSpPr bwMode="auto">
          <a:xfrm>
            <a:off x="1692275" y="4228379"/>
            <a:ext cx="6056313" cy="438918"/>
            <a:chOff x="-55" y="-60"/>
            <a:chExt cx="3815" cy="368"/>
          </a:xfrm>
        </p:grpSpPr>
        <p:pic>
          <p:nvPicPr>
            <p:cNvPr id="54" name="矩形 12"/>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3760"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Text Box 14"/>
            <p:cNvSpPr txBox="1">
              <a:spLocks noChangeArrowheads="1"/>
            </p:cNvSpPr>
            <p:nvPr/>
          </p:nvSpPr>
          <p:spPr bwMode="auto">
            <a:xfrm>
              <a:off x="-55" y="-60"/>
              <a:ext cx="3738"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8521700" algn="r"/>
                </a:tabLst>
                <a:defRPr>
                  <a:solidFill>
                    <a:schemeClr val="tx1"/>
                  </a:solidFill>
                  <a:latin typeface="Arial" panose="020B0604020202020204" pitchFamily="34" charset="0"/>
                  <a:ea typeface="宋体" panose="02010600030101010101" pitchFamily="2" charset="-122"/>
                </a:defRPr>
              </a:lvl1pPr>
              <a:lvl2pPr marL="742950" indent="-285750" eaLnBrk="0" hangingPunct="0">
                <a:tabLst>
                  <a:tab pos="8521700" algn="r"/>
                </a:tabLst>
                <a:defRPr>
                  <a:solidFill>
                    <a:schemeClr val="tx1"/>
                  </a:solidFill>
                  <a:latin typeface="Arial" panose="020B0604020202020204" pitchFamily="34" charset="0"/>
                  <a:ea typeface="宋体" panose="02010600030101010101" pitchFamily="2" charset="-122"/>
                </a:defRPr>
              </a:lvl2pPr>
              <a:lvl3pPr marL="1143000" indent="-228600" eaLnBrk="0" hangingPunct="0">
                <a:tabLst>
                  <a:tab pos="8521700" algn="r"/>
                </a:tabLst>
                <a:defRPr>
                  <a:solidFill>
                    <a:schemeClr val="tx1"/>
                  </a:solidFill>
                  <a:latin typeface="Arial" panose="020B0604020202020204" pitchFamily="34" charset="0"/>
                  <a:ea typeface="宋体" panose="02010600030101010101" pitchFamily="2" charset="-122"/>
                </a:defRPr>
              </a:lvl3pPr>
              <a:lvl4pPr marL="1600200" indent="-228600" eaLnBrk="0" hangingPunct="0">
                <a:tabLst>
                  <a:tab pos="8521700" algn="r"/>
                </a:tabLst>
                <a:defRPr>
                  <a:solidFill>
                    <a:schemeClr val="tx1"/>
                  </a:solidFill>
                  <a:latin typeface="Arial" panose="020B0604020202020204" pitchFamily="34" charset="0"/>
                  <a:ea typeface="宋体" panose="02010600030101010101" pitchFamily="2" charset="-122"/>
                </a:defRPr>
              </a:lvl4pPr>
              <a:lvl5pPr marL="2057400" indent="-228600" eaLnBrk="0" hangingPunct="0">
                <a:tabLst>
                  <a:tab pos="8521700" algn="r"/>
                </a:tabLst>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tabLst>
                  <a:tab pos="8521700" algn="r"/>
                </a:tabLs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tabLst>
                  <a:tab pos="8521700" algn="r"/>
                </a:tabLs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tabLst>
                  <a:tab pos="8521700" algn="r"/>
                </a:tabLs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tabLst>
                  <a:tab pos="8521700" algn="r"/>
                </a:tabLs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400" dirty="0">
                  <a:solidFill>
                    <a:srgbClr val="F8F8F8"/>
                  </a:solidFill>
                  <a:latin typeface="微软雅黑" panose="020B0503020204020204" pitchFamily="34" charset="-122"/>
                  <a:ea typeface="微软雅黑" panose="020B0503020204020204" pitchFamily="34" charset="-122"/>
                </a:rPr>
                <a:t>研究成果</a:t>
              </a:r>
            </a:p>
          </p:txBody>
        </p:sp>
      </p:grpSp>
      <p:sp>
        <p:nvSpPr>
          <p:cNvPr id="56" name="燕尾形 13"/>
          <p:cNvSpPr>
            <a:spLocks noChangeArrowheads="1"/>
          </p:cNvSpPr>
          <p:nvPr/>
        </p:nvSpPr>
        <p:spPr bwMode="auto">
          <a:xfrm rot="16200000" flipH="1" flipV="1">
            <a:off x="7071519" y="3681623"/>
            <a:ext cx="395287" cy="496168"/>
          </a:xfrm>
          <a:prstGeom prst="chevron">
            <a:avLst>
              <a:gd name="adj" fmla="val 39403"/>
            </a:avLst>
          </a:prstGeom>
          <a:solidFill>
            <a:srgbClr val="067C0C"/>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rgbClr val="C4261D"/>
              </a:solidFill>
            </a:endParaRPr>
          </a:p>
        </p:txBody>
      </p:sp>
      <p:sp>
        <p:nvSpPr>
          <p:cNvPr id="57" name="圆角矩形 14"/>
          <p:cNvSpPr>
            <a:spLocks noChangeArrowheads="1"/>
          </p:cNvSpPr>
          <p:nvPr/>
        </p:nvSpPr>
        <p:spPr bwMode="auto">
          <a:xfrm>
            <a:off x="3332163" y="987574"/>
            <a:ext cx="2487612" cy="432048"/>
          </a:xfrm>
          <a:prstGeom prst="roundRect">
            <a:avLst>
              <a:gd name="adj" fmla="val 16667"/>
            </a:avLst>
          </a:prstGeom>
          <a:solidFill>
            <a:srgbClr val="067C0C"/>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rgbClr val="C4261D"/>
              </a:solidFill>
            </a:endParaRPr>
          </a:p>
        </p:txBody>
      </p:sp>
      <p:sp>
        <p:nvSpPr>
          <p:cNvPr id="58" name="圆角矩形 15"/>
          <p:cNvSpPr>
            <a:spLocks noChangeArrowheads="1"/>
          </p:cNvSpPr>
          <p:nvPr/>
        </p:nvSpPr>
        <p:spPr bwMode="auto">
          <a:xfrm>
            <a:off x="6026150" y="987574"/>
            <a:ext cx="2487613" cy="432048"/>
          </a:xfrm>
          <a:prstGeom prst="roundRect">
            <a:avLst>
              <a:gd name="adj" fmla="val 16667"/>
            </a:avLst>
          </a:prstGeom>
          <a:solidFill>
            <a:srgbClr val="067C0C"/>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rgbClr val="C4261D"/>
              </a:solidFill>
            </a:endParaRPr>
          </a:p>
        </p:txBody>
      </p:sp>
      <p:sp>
        <p:nvSpPr>
          <p:cNvPr id="59" name="圆角矩形 16"/>
          <p:cNvSpPr>
            <a:spLocks noChangeArrowheads="1"/>
          </p:cNvSpPr>
          <p:nvPr/>
        </p:nvSpPr>
        <p:spPr bwMode="auto">
          <a:xfrm>
            <a:off x="666750" y="987574"/>
            <a:ext cx="2487613" cy="432048"/>
          </a:xfrm>
          <a:prstGeom prst="roundRect">
            <a:avLst>
              <a:gd name="adj" fmla="val 16667"/>
            </a:avLst>
          </a:prstGeom>
          <a:solidFill>
            <a:srgbClr val="067C0C"/>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rgbClr val="C4261D"/>
              </a:solidFill>
            </a:endParaRPr>
          </a:p>
        </p:txBody>
      </p:sp>
      <p:grpSp>
        <p:nvGrpSpPr>
          <p:cNvPr id="60" name="矩形 17"/>
          <p:cNvGrpSpPr/>
          <p:nvPr/>
        </p:nvGrpSpPr>
        <p:grpSpPr bwMode="auto">
          <a:xfrm>
            <a:off x="1090613" y="1005826"/>
            <a:ext cx="1639887" cy="325611"/>
            <a:chOff x="0" y="0"/>
            <a:chExt cx="1033" cy="273"/>
          </a:xfrm>
        </p:grpSpPr>
        <p:pic>
          <p:nvPicPr>
            <p:cNvPr id="61" name="矩形 17"/>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033" cy="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 name="Text Box 21"/>
            <p:cNvSpPr txBox="1">
              <a:spLocks noChangeArrowheads="1"/>
            </p:cNvSpPr>
            <p:nvPr/>
          </p:nvSpPr>
          <p:spPr bwMode="auto">
            <a:xfrm>
              <a:off x="11" y="10"/>
              <a:ext cx="1012"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a:solidFill>
                    <a:srgbClr val="F8F8F8"/>
                  </a:solidFill>
                  <a:latin typeface="微软雅黑" panose="020B0503020204020204" pitchFamily="34" charset="-122"/>
                  <a:ea typeface="微软雅黑" panose="020B0503020204020204" pitchFamily="34" charset="-122"/>
                </a:rPr>
                <a:t>工程样机</a:t>
              </a:r>
            </a:p>
          </p:txBody>
        </p:sp>
      </p:grpSp>
      <p:grpSp>
        <p:nvGrpSpPr>
          <p:cNvPr id="63" name="矩形 18"/>
          <p:cNvGrpSpPr/>
          <p:nvPr/>
        </p:nvGrpSpPr>
        <p:grpSpPr bwMode="auto">
          <a:xfrm>
            <a:off x="6540500" y="1005826"/>
            <a:ext cx="1633538" cy="325611"/>
            <a:chOff x="0" y="0"/>
            <a:chExt cx="1029" cy="273"/>
          </a:xfrm>
        </p:grpSpPr>
        <p:pic>
          <p:nvPicPr>
            <p:cNvPr id="64" name="矩形 18"/>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1029" cy="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 name="Text Box 24"/>
            <p:cNvSpPr txBox="1">
              <a:spLocks noChangeArrowheads="1"/>
            </p:cNvSpPr>
            <p:nvPr/>
          </p:nvSpPr>
          <p:spPr bwMode="auto">
            <a:xfrm>
              <a:off x="10" y="10"/>
              <a:ext cx="1012"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a:solidFill>
                    <a:srgbClr val="F8F8F8"/>
                  </a:solidFill>
                  <a:latin typeface="微软雅黑" panose="020B0503020204020204" pitchFamily="34" charset="-122"/>
                  <a:ea typeface="微软雅黑" panose="020B0503020204020204" pitchFamily="34" charset="-122"/>
                </a:rPr>
                <a:t>设计报告</a:t>
              </a:r>
            </a:p>
          </p:txBody>
        </p:sp>
      </p:grpSp>
      <p:grpSp>
        <p:nvGrpSpPr>
          <p:cNvPr id="66" name="矩形 19"/>
          <p:cNvGrpSpPr/>
          <p:nvPr/>
        </p:nvGrpSpPr>
        <p:grpSpPr bwMode="auto">
          <a:xfrm>
            <a:off x="3846513" y="1005826"/>
            <a:ext cx="1639887" cy="325611"/>
            <a:chOff x="0" y="0"/>
            <a:chExt cx="1033" cy="273"/>
          </a:xfrm>
        </p:grpSpPr>
        <p:pic>
          <p:nvPicPr>
            <p:cNvPr id="68" name="矩形 19"/>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033" cy="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 name="Text Box 27"/>
            <p:cNvSpPr txBox="1">
              <a:spLocks noChangeArrowheads="1"/>
            </p:cNvSpPr>
            <p:nvPr/>
          </p:nvSpPr>
          <p:spPr bwMode="auto">
            <a:xfrm>
              <a:off x="3" y="10"/>
              <a:ext cx="1012"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dirty="0">
                  <a:solidFill>
                    <a:srgbClr val="F8F8F8"/>
                  </a:solidFill>
                  <a:latin typeface="微软雅黑" panose="020B0503020204020204" pitchFamily="34" charset="-122"/>
                  <a:ea typeface="微软雅黑" panose="020B0503020204020204" pitchFamily="34" charset="-122"/>
                </a:rPr>
                <a:t>研究报告</a:t>
              </a:r>
            </a:p>
          </p:txBody>
        </p:sp>
      </p:grpSp>
      <p:sp>
        <p:nvSpPr>
          <p:cNvPr id="70" name="燕尾形 20"/>
          <p:cNvSpPr>
            <a:spLocks noChangeArrowheads="1"/>
          </p:cNvSpPr>
          <p:nvPr/>
        </p:nvSpPr>
        <p:spPr bwMode="auto">
          <a:xfrm rot="16200000" flipH="1" flipV="1">
            <a:off x="4431506" y="3681623"/>
            <a:ext cx="395287" cy="496168"/>
          </a:xfrm>
          <a:prstGeom prst="chevron">
            <a:avLst>
              <a:gd name="adj" fmla="val 39403"/>
            </a:avLst>
          </a:prstGeom>
          <a:solidFill>
            <a:srgbClr val="067C0C"/>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rgbClr val="C4261D"/>
              </a:solidFill>
            </a:endParaRPr>
          </a:p>
        </p:txBody>
      </p:sp>
      <p:sp>
        <p:nvSpPr>
          <p:cNvPr id="79" name="燕尾形 21"/>
          <p:cNvSpPr>
            <a:spLocks noChangeArrowheads="1"/>
          </p:cNvSpPr>
          <p:nvPr/>
        </p:nvSpPr>
        <p:spPr bwMode="auto">
          <a:xfrm rot="16200000" flipH="1" flipV="1">
            <a:off x="1743869" y="3681623"/>
            <a:ext cx="395287" cy="496168"/>
          </a:xfrm>
          <a:prstGeom prst="chevron">
            <a:avLst>
              <a:gd name="adj" fmla="val 39403"/>
            </a:avLst>
          </a:prstGeom>
          <a:solidFill>
            <a:srgbClr val="067C0C"/>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rgbClr val="C4261D"/>
              </a:solidFill>
            </a:endParaRPr>
          </a:p>
        </p:txBody>
      </p:sp>
    </p:spTree>
  </p:cSld>
  <p:clrMapOvr>
    <a:masterClrMapping/>
  </p:clrMapOvr>
  <mc:AlternateContent xmlns:mc="http://schemas.openxmlformats.org/markup-compatibility/2006" xmlns:p14="http://schemas.microsoft.com/office/powerpoint/2010/main">
    <mc:Choice Requires="p14">
      <p:transition spd="slow" p14:dur="3000" advClick="0" advTm="6000">
        <p14:shred/>
      </p:transition>
    </mc:Choice>
    <mc:Fallback xmlns="">
      <p:transition spd="slow" advClick="0" advTm="6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heel(4)">
                                      <p:cBhvr>
                                        <p:cTn id="7" dur="1000"/>
                                        <p:tgtEl>
                                          <p:spTgt spid="28"/>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fade">
                                      <p:cBhvr>
                                        <p:cTn id="11" dur="1000"/>
                                        <p:tgtEl>
                                          <p:spTgt spid="59"/>
                                        </p:tgtEl>
                                      </p:cBhvr>
                                    </p:animEffect>
                                    <p:anim calcmode="lin" valueType="num">
                                      <p:cBhvr>
                                        <p:cTn id="12" dur="1000" fill="hold"/>
                                        <p:tgtEl>
                                          <p:spTgt spid="59"/>
                                        </p:tgtEl>
                                        <p:attrNameLst>
                                          <p:attrName>ppt_x</p:attrName>
                                        </p:attrNameLst>
                                      </p:cBhvr>
                                      <p:tavLst>
                                        <p:tav tm="0">
                                          <p:val>
                                            <p:strVal val="#ppt_x"/>
                                          </p:val>
                                        </p:tav>
                                        <p:tav tm="100000">
                                          <p:val>
                                            <p:strVal val="#ppt_x"/>
                                          </p:val>
                                        </p:tav>
                                      </p:tavLst>
                                    </p:anim>
                                    <p:anim calcmode="lin" valueType="num">
                                      <p:cBhvr>
                                        <p:cTn id="13" dur="900" decel="100000" fill="hold"/>
                                        <p:tgtEl>
                                          <p:spTgt spid="5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grpId="0" nodeType="afterEffect">
                                  <p:stCondLst>
                                    <p:cond delay="0"/>
                                  </p:stCondLst>
                                  <p:childTnLst>
                                    <p:set>
                                      <p:cBhvr>
                                        <p:cTn id="17" dur="1" fill="hold">
                                          <p:stCondLst>
                                            <p:cond delay="0"/>
                                          </p:stCondLst>
                                        </p:cTn>
                                        <p:tgtEl>
                                          <p:spTgt spid="57"/>
                                        </p:tgtEl>
                                        <p:attrNameLst>
                                          <p:attrName>style.visibility</p:attrName>
                                        </p:attrNameLst>
                                      </p:cBhvr>
                                      <p:to>
                                        <p:strVal val="visible"/>
                                      </p:to>
                                    </p:set>
                                    <p:animEffect transition="in" filter="fade">
                                      <p:cBhvr>
                                        <p:cTn id="18" dur="1000"/>
                                        <p:tgtEl>
                                          <p:spTgt spid="57"/>
                                        </p:tgtEl>
                                      </p:cBhvr>
                                    </p:animEffect>
                                    <p:anim calcmode="lin" valueType="num">
                                      <p:cBhvr>
                                        <p:cTn id="19" dur="1000" fill="hold"/>
                                        <p:tgtEl>
                                          <p:spTgt spid="57"/>
                                        </p:tgtEl>
                                        <p:attrNameLst>
                                          <p:attrName>ppt_x</p:attrName>
                                        </p:attrNameLst>
                                      </p:cBhvr>
                                      <p:tavLst>
                                        <p:tav tm="0">
                                          <p:val>
                                            <p:strVal val="#ppt_x"/>
                                          </p:val>
                                        </p:tav>
                                        <p:tav tm="100000">
                                          <p:val>
                                            <p:strVal val="#ppt_x"/>
                                          </p:val>
                                        </p:tav>
                                      </p:tavLst>
                                    </p:anim>
                                    <p:anim calcmode="lin" valueType="num">
                                      <p:cBhvr>
                                        <p:cTn id="20" dur="900" decel="100000" fill="hold"/>
                                        <p:tgtEl>
                                          <p:spTgt spid="5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grpId="0" nodeType="afterEffect">
                                  <p:stCondLst>
                                    <p:cond delay="0"/>
                                  </p:stCondLst>
                                  <p:childTnLst>
                                    <p:set>
                                      <p:cBhvr>
                                        <p:cTn id="24" dur="1" fill="hold">
                                          <p:stCondLst>
                                            <p:cond delay="0"/>
                                          </p:stCondLst>
                                        </p:cTn>
                                        <p:tgtEl>
                                          <p:spTgt spid="58"/>
                                        </p:tgtEl>
                                        <p:attrNameLst>
                                          <p:attrName>style.visibility</p:attrName>
                                        </p:attrNameLst>
                                      </p:cBhvr>
                                      <p:to>
                                        <p:strVal val="visible"/>
                                      </p:to>
                                    </p:set>
                                    <p:animEffect transition="in" filter="fade">
                                      <p:cBhvr>
                                        <p:cTn id="25" dur="1000"/>
                                        <p:tgtEl>
                                          <p:spTgt spid="58"/>
                                        </p:tgtEl>
                                      </p:cBhvr>
                                    </p:animEffect>
                                    <p:anim calcmode="lin" valueType="num">
                                      <p:cBhvr>
                                        <p:cTn id="26" dur="1000" fill="hold"/>
                                        <p:tgtEl>
                                          <p:spTgt spid="58"/>
                                        </p:tgtEl>
                                        <p:attrNameLst>
                                          <p:attrName>ppt_x</p:attrName>
                                        </p:attrNameLst>
                                      </p:cBhvr>
                                      <p:tavLst>
                                        <p:tav tm="0">
                                          <p:val>
                                            <p:strVal val="#ppt_x"/>
                                          </p:val>
                                        </p:tav>
                                        <p:tav tm="100000">
                                          <p:val>
                                            <p:strVal val="#ppt_x"/>
                                          </p:val>
                                        </p:tav>
                                      </p:tavLst>
                                    </p:anim>
                                    <p:anim calcmode="lin" valueType="num">
                                      <p:cBhvr>
                                        <p:cTn id="27" dur="900" decel="100000" fill="hold"/>
                                        <p:tgtEl>
                                          <p:spTgt spid="58"/>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12" presetClass="entr" presetSubtype="4" fill="hold" nodeType="afterEffect">
                                  <p:stCondLst>
                                    <p:cond delay="0"/>
                                  </p:stCondLst>
                                  <p:childTnLst>
                                    <p:set>
                                      <p:cBhvr>
                                        <p:cTn id="31" dur="1" fill="hold">
                                          <p:stCondLst>
                                            <p:cond delay="0"/>
                                          </p:stCondLst>
                                        </p:cTn>
                                        <p:tgtEl>
                                          <p:spTgt spid="60"/>
                                        </p:tgtEl>
                                        <p:attrNameLst>
                                          <p:attrName>style.visibility</p:attrName>
                                        </p:attrNameLst>
                                      </p:cBhvr>
                                      <p:to>
                                        <p:strVal val="visible"/>
                                      </p:to>
                                    </p:set>
                                    <p:animEffect transition="in" filter="slide(fromBottom)">
                                      <p:cBhvr>
                                        <p:cTn id="32" dur="500"/>
                                        <p:tgtEl>
                                          <p:spTgt spid="60"/>
                                        </p:tgtEl>
                                      </p:cBhvr>
                                    </p:animEffect>
                                  </p:childTnLst>
                                </p:cTn>
                              </p:par>
                            </p:childTnLst>
                          </p:cTn>
                        </p:par>
                        <p:par>
                          <p:cTn id="33" fill="hold">
                            <p:stCondLst>
                              <p:cond delay="4500"/>
                            </p:stCondLst>
                            <p:childTnLst>
                              <p:par>
                                <p:cTn id="34" presetID="12" presetClass="entr" presetSubtype="4" fill="hold" nodeType="afterEffect">
                                  <p:stCondLst>
                                    <p:cond delay="0"/>
                                  </p:stCondLst>
                                  <p:childTnLst>
                                    <p:set>
                                      <p:cBhvr>
                                        <p:cTn id="35" dur="1" fill="hold">
                                          <p:stCondLst>
                                            <p:cond delay="0"/>
                                          </p:stCondLst>
                                        </p:cTn>
                                        <p:tgtEl>
                                          <p:spTgt spid="66"/>
                                        </p:tgtEl>
                                        <p:attrNameLst>
                                          <p:attrName>style.visibility</p:attrName>
                                        </p:attrNameLst>
                                      </p:cBhvr>
                                      <p:to>
                                        <p:strVal val="visible"/>
                                      </p:to>
                                    </p:set>
                                    <p:animEffect transition="in" filter="slide(fromBottom)">
                                      <p:cBhvr>
                                        <p:cTn id="36" dur="500"/>
                                        <p:tgtEl>
                                          <p:spTgt spid="66"/>
                                        </p:tgtEl>
                                      </p:cBhvr>
                                    </p:animEffect>
                                  </p:childTnLst>
                                </p:cTn>
                              </p:par>
                            </p:childTnLst>
                          </p:cTn>
                        </p:par>
                        <p:par>
                          <p:cTn id="37" fill="hold">
                            <p:stCondLst>
                              <p:cond delay="5000"/>
                            </p:stCondLst>
                            <p:childTnLst>
                              <p:par>
                                <p:cTn id="38" presetID="12" presetClass="entr" presetSubtype="4" fill="hold" nodeType="afterEffect">
                                  <p:stCondLst>
                                    <p:cond delay="0"/>
                                  </p:stCondLst>
                                  <p:childTnLst>
                                    <p:set>
                                      <p:cBhvr>
                                        <p:cTn id="39" dur="1" fill="hold">
                                          <p:stCondLst>
                                            <p:cond delay="0"/>
                                          </p:stCondLst>
                                        </p:cTn>
                                        <p:tgtEl>
                                          <p:spTgt spid="63"/>
                                        </p:tgtEl>
                                        <p:attrNameLst>
                                          <p:attrName>style.visibility</p:attrName>
                                        </p:attrNameLst>
                                      </p:cBhvr>
                                      <p:to>
                                        <p:strVal val="visible"/>
                                      </p:to>
                                    </p:set>
                                    <p:animEffect transition="in" filter="slide(fromBottom)">
                                      <p:cBhvr>
                                        <p:cTn id="40" dur="500"/>
                                        <p:tgtEl>
                                          <p:spTgt spid="63"/>
                                        </p:tgtEl>
                                      </p:cBhvr>
                                    </p:animEffect>
                                  </p:childTnLst>
                                </p:cTn>
                              </p:par>
                            </p:childTnLst>
                          </p:cTn>
                        </p:par>
                        <p:par>
                          <p:cTn id="41" fill="hold">
                            <p:stCondLst>
                              <p:cond delay="5500"/>
                            </p:stCondLst>
                            <p:childTnLst>
                              <p:par>
                                <p:cTn id="42" presetID="12" presetClass="entr" presetSubtype="1"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slide(fromTop)">
                                      <p:cBhvr>
                                        <p:cTn id="44" dur="500"/>
                                        <p:tgtEl>
                                          <p:spTgt spid="44"/>
                                        </p:tgtEl>
                                      </p:cBhvr>
                                    </p:animEffect>
                                  </p:childTnLst>
                                </p:cTn>
                              </p:par>
                            </p:childTnLst>
                          </p:cTn>
                        </p:par>
                        <p:par>
                          <p:cTn id="45" fill="hold">
                            <p:stCondLst>
                              <p:cond delay="6000"/>
                            </p:stCondLst>
                            <p:childTnLst>
                              <p:par>
                                <p:cTn id="46" presetID="12" presetClass="entr" presetSubtype="1" fill="hold" grpId="0" nodeType="afterEffect">
                                  <p:stCondLst>
                                    <p:cond delay="0"/>
                                  </p:stCondLst>
                                  <p:childTnLst>
                                    <p:set>
                                      <p:cBhvr>
                                        <p:cTn id="47" dur="1" fill="hold">
                                          <p:stCondLst>
                                            <p:cond delay="0"/>
                                          </p:stCondLst>
                                        </p:cTn>
                                        <p:tgtEl>
                                          <p:spTgt spid="49"/>
                                        </p:tgtEl>
                                        <p:attrNameLst>
                                          <p:attrName>style.visibility</p:attrName>
                                        </p:attrNameLst>
                                      </p:cBhvr>
                                      <p:to>
                                        <p:strVal val="visible"/>
                                      </p:to>
                                    </p:set>
                                    <p:animEffect transition="in" filter="slide(fromTop)">
                                      <p:cBhvr>
                                        <p:cTn id="48" dur="500"/>
                                        <p:tgtEl>
                                          <p:spTgt spid="49"/>
                                        </p:tgtEl>
                                      </p:cBhvr>
                                    </p:animEffect>
                                  </p:childTnLst>
                                </p:cTn>
                              </p:par>
                            </p:childTnLst>
                          </p:cTn>
                        </p:par>
                        <p:par>
                          <p:cTn id="49" fill="hold">
                            <p:stCondLst>
                              <p:cond delay="6500"/>
                            </p:stCondLst>
                            <p:childTnLst>
                              <p:par>
                                <p:cTn id="50" presetID="12" presetClass="entr" presetSubtype="1"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slide(fromTop)">
                                      <p:cBhvr>
                                        <p:cTn id="52" dur="500"/>
                                        <p:tgtEl>
                                          <p:spTgt spid="45"/>
                                        </p:tgtEl>
                                      </p:cBhvr>
                                    </p:animEffect>
                                  </p:childTnLst>
                                </p:cTn>
                              </p:par>
                            </p:childTnLst>
                          </p:cTn>
                        </p:par>
                        <p:par>
                          <p:cTn id="53" fill="hold">
                            <p:stCondLst>
                              <p:cond delay="7000"/>
                            </p:stCondLst>
                            <p:childTnLst>
                              <p:par>
                                <p:cTn id="54" presetID="49" presetClass="entr" presetSubtype="0" decel="100000" fill="hold" grpId="0" nodeType="afterEffect">
                                  <p:stCondLst>
                                    <p:cond delay="0"/>
                                  </p:stCondLst>
                                  <p:childTnLst>
                                    <p:set>
                                      <p:cBhvr>
                                        <p:cTn id="55" dur="1" fill="hold">
                                          <p:stCondLst>
                                            <p:cond delay="0"/>
                                          </p:stCondLst>
                                        </p:cTn>
                                        <p:tgtEl>
                                          <p:spTgt spid="51"/>
                                        </p:tgtEl>
                                        <p:attrNameLst>
                                          <p:attrName>style.visibility</p:attrName>
                                        </p:attrNameLst>
                                      </p:cBhvr>
                                      <p:to>
                                        <p:strVal val="visible"/>
                                      </p:to>
                                    </p:set>
                                    <p:anim calcmode="lin" valueType="num">
                                      <p:cBhvr>
                                        <p:cTn id="56" dur="500" fill="hold"/>
                                        <p:tgtEl>
                                          <p:spTgt spid="51"/>
                                        </p:tgtEl>
                                        <p:attrNameLst>
                                          <p:attrName>ppt_w</p:attrName>
                                        </p:attrNameLst>
                                      </p:cBhvr>
                                      <p:tavLst>
                                        <p:tav tm="0">
                                          <p:val>
                                            <p:fltVal val="0"/>
                                          </p:val>
                                        </p:tav>
                                        <p:tav tm="100000">
                                          <p:val>
                                            <p:strVal val="#ppt_w"/>
                                          </p:val>
                                        </p:tav>
                                      </p:tavLst>
                                    </p:anim>
                                    <p:anim calcmode="lin" valueType="num">
                                      <p:cBhvr>
                                        <p:cTn id="57" dur="500" fill="hold"/>
                                        <p:tgtEl>
                                          <p:spTgt spid="51"/>
                                        </p:tgtEl>
                                        <p:attrNameLst>
                                          <p:attrName>ppt_h</p:attrName>
                                        </p:attrNameLst>
                                      </p:cBhvr>
                                      <p:tavLst>
                                        <p:tav tm="0">
                                          <p:val>
                                            <p:fltVal val="0"/>
                                          </p:val>
                                        </p:tav>
                                        <p:tav tm="100000">
                                          <p:val>
                                            <p:strVal val="#ppt_h"/>
                                          </p:val>
                                        </p:tav>
                                      </p:tavLst>
                                    </p:anim>
                                    <p:anim calcmode="lin" valueType="num">
                                      <p:cBhvr>
                                        <p:cTn id="58" dur="500" fill="hold"/>
                                        <p:tgtEl>
                                          <p:spTgt spid="51"/>
                                        </p:tgtEl>
                                        <p:attrNameLst>
                                          <p:attrName>style.rotation</p:attrName>
                                        </p:attrNameLst>
                                      </p:cBhvr>
                                      <p:tavLst>
                                        <p:tav tm="0">
                                          <p:val>
                                            <p:fltVal val="360"/>
                                          </p:val>
                                        </p:tav>
                                        <p:tav tm="100000">
                                          <p:val>
                                            <p:fltVal val="0"/>
                                          </p:val>
                                        </p:tav>
                                      </p:tavLst>
                                    </p:anim>
                                    <p:animEffect transition="in" filter="fade">
                                      <p:cBhvr>
                                        <p:cTn id="59" dur="500"/>
                                        <p:tgtEl>
                                          <p:spTgt spid="51"/>
                                        </p:tgtEl>
                                      </p:cBhvr>
                                    </p:animEffect>
                                  </p:childTnLst>
                                </p:cTn>
                              </p:par>
                            </p:childTnLst>
                          </p:cTn>
                        </p:par>
                        <p:par>
                          <p:cTn id="60" fill="hold">
                            <p:stCondLst>
                              <p:cond delay="7500"/>
                            </p:stCondLst>
                            <p:childTnLst>
                              <p:par>
                                <p:cTn id="61" presetID="49" presetClass="entr" presetSubtype="0" decel="100000"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 calcmode="lin" valueType="num">
                                      <p:cBhvr>
                                        <p:cTn id="65" dur="500" fill="hold"/>
                                        <p:tgtEl>
                                          <p:spTgt spid="50"/>
                                        </p:tgtEl>
                                        <p:attrNameLst>
                                          <p:attrName>style.rotation</p:attrName>
                                        </p:attrNameLst>
                                      </p:cBhvr>
                                      <p:tavLst>
                                        <p:tav tm="0">
                                          <p:val>
                                            <p:fltVal val="360"/>
                                          </p:val>
                                        </p:tav>
                                        <p:tav tm="100000">
                                          <p:val>
                                            <p:fltVal val="0"/>
                                          </p:val>
                                        </p:tav>
                                      </p:tavLst>
                                    </p:anim>
                                    <p:animEffect transition="in" filter="fade">
                                      <p:cBhvr>
                                        <p:cTn id="66" dur="500"/>
                                        <p:tgtEl>
                                          <p:spTgt spid="50"/>
                                        </p:tgtEl>
                                      </p:cBhvr>
                                    </p:animEffect>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 calcmode="lin" valueType="num">
                                      <p:cBhvr>
                                        <p:cTn id="72" dur="500" fill="hold"/>
                                        <p:tgtEl>
                                          <p:spTgt spid="48"/>
                                        </p:tgtEl>
                                        <p:attrNameLst>
                                          <p:attrName>style.rotation</p:attrName>
                                        </p:attrNameLst>
                                      </p:cBhvr>
                                      <p:tavLst>
                                        <p:tav tm="0">
                                          <p:val>
                                            <p:fltVal val="360"/>
                                          </p:val>
                                        </p:tav>
                                        <p:tav tm="100000">
                                          <p:val>
                                            <p:fltVal val="0"/>
                                          </p:val>
                                        </p:tav>
                                      </p:tavLst>
                                    </p:anim>
                                    <p:animEffect transition="in" filter="fade">
                                      <p:cBhvr>
                                        <p:cTn id="73" dur="500"/>
                                        <p:tgtEl>
                                          <p:spTgt spid="48"/>
                                        </p:tgtEl>
                                      </p:cBhvr>
                                    </p:animEffect>
                                  </p:childTnLst>
                                </p:cTn>
                              </p:par>
                            </p:childTnLst>
                          </p:cTn>
                        </p:par>
                        <p:par>
                          <p:cTn id="74" fill="hold">
                            <p:stCondLst>
                              <p:cond delay="8500"/>
                            </p:stCondLst>
                            <p:childTnLst>
                              <p:par>
                                <p:cTn id="75" presetID="12" presetClass="entr" presetSubtype="1"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slide(fromTop)">
                                      <p:cBhvr>
                                        <p:cTn id="77" dur="500"/>
                                        <p:tgtEl>
                                          <p:spTgt spid="79"/>
                                        </p:tgtEl>
                                      </p:cBhvr>
                                    </p:animEffect>
                                  </p:childTnLst>
                                </p:cTn>
                              </p:par>
                            </p:childTnLst>
                          </p:cTn>
                        </p:par>
                        <p:par>
                          <p:cTn id="78" fill="hold">
                            <p:stCondLst>
                              <p:cond delay="9000"/>
                            </p:stCondLst>
                            <p:childTnLst>
                              <p:par>
                                <p:cTn id="79" presetID="12" presetClass="entr" presetSubtype="1"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slide(fromTop)">
                                      <p:cBhvr>
                                        <p:cTn id="81" dur="500"/>
                                        <p:tgtEl>
                                          <p:spTgt spid="70"/>
                                        </p:tgtEl>
                                      </p:cBhvr>
                                    </p:animEffect>
                                  </p:childTnLst>
                                </p:cTn>
                              </p:par>
                            </p:childTnLst>
                          </p:cTn>
                        </p:par>
                        <p:par>
                          <p:cTn id="82" fill="hold">
                            <p:stCondLst>
                              <p:cond delay="9500"/>
                            </p:stCondLst>
                            <p:childTnLst>
                              <p:par>
                                <p:cTn id="83" presetID="12" presetClass="entr" presetSubtype="1"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Effect transition="in" filter="slide(fromTop)">
                                      <p:cBhvr>
                                        <p:cTn id="85" dur="500"/>
                                        <p:tgtEl>
                                          <p:spTgt spid="56"/>
                                        </p:tgtEl>
                                      </p:cBhvr>
                                    </p:animEffect>
                                  </p:childTnLst>
                                </p:cTn>
                              </p:par>
                            </p:childTnLst>
                          </p:cTn>
                        </p:par>
                        <p:par>
                          <p:cTn id="86" fill="hold">
                            <p:stCondLst>
                              <p:cond delay="10000"/>
                            </p:stCondLst>
                            <p:childTnLst>
                              <p:par>
                                <p:cTn id="87" presetID="10"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 calcmode="lin" valueType="num">
                                      <p:cBhvr>
                                        <p:cTn id="89" dur="500" fill="hold"/>
                                        <p:tgtEl>
                                          <p:spTgt spid="52"/>
                                        </p:tgtEl>
                                        <p:attrNameLst>
                                          <p:attrName>ppt_w</p:attrName>
                                        </p:attrNameLst>
                                      </p:cBhvr>
                                      <p:tavLst>
                                        <p:tav tm="0">
                                          <p:val>
                                            <p:fltVal val="0"/>
                                          </p:val>
                                        </p:tav>
                                        <p:tav tm="100000">
                                          <p:val>
                                            <p:strVal val="#ppt_w"/>
                                          </p:val>
                                        </p:tav>
                                      </p:tavLst>
                                    </p:anim>
                                    <p:anim calcmode="lin" valueType="num">
                                      <p:cBhvr>
                                        <p:cTn id="90" dur="500" fill="hold"/>
                                        <p:tgtEl>
                                          <p:spTgt spid="52"/>
                                        </p:tgtEl>
                                        <p:attrNameLst>
                                          <p:attrName>ppt_h</p:attrName>
                                        </p:attrNameLst>
                                      </p:cBhvr>
                                      <p:tavLst>
                                        <p:tav tm="0">
                                          <p:val>
                                            <p:fltVal val="0"/>
                                          </p:val>
                                        </p:tav>
                                        <p:tav tm="100000">
                                          <p:val>
                                            <p:strVal val="#ppt_h"/>
                                          </p:val>
                                        </p:tav>
                                      </p:tavLst>
                                    </p:anim>
                                    <p:animEffect transition="in" filter="fade">
                                      <p:cBhvr>
                                        <p:cTn id="91" dur="500"/>
                                        <p:tgtEl>
                                          <p:spTgt spid="52"/>
                                        </p:tgtEl>
                                      </p:cBhvr>
                                    </p:animEffect>
                                  </p:childTnLst>
                                </p:cTn>
                              </p:par>
                              <p:par>
                                <p:cTn id="92" presetID="10" presetClass="entr" presetSubtype="0" fill="hold" nodeType="withEffect">
                                  <p:stCondLst>
                                    <p:cond delay="0"/>
                                  </p:stCondLst>
                                  <p:childTnLst>
                                    <p:set>
                                      <p:cBhvr>
                                        <p:cTn id="93" dur="1" fill="hold">
                                          <p:stCondLst>
                                            <p:cond delay="0"/>
                                          </p:stCondLst>
                                        </p:cTn>
                                        <p:tgtEl>
                                          <p:spTgt spid="53"/>
                                        </p:tgtEl>
                                        <p:attrNameLst>
                                          <p:attrName>style.visibility</p:attrName>
                                        </p:attrNameLst>
                                      </p:cBhvr>
                                      <p:to>
                                        <p:strVal val="visible"/>
                                      </p:to>
                                    </p:set>
                                    <p:anim calcmode="lin" valueType="num">
                                      <p:cBhvr>
                                        <p:cTn id="94" dur="500" fill="hold"/>
                                        <p:tgtEl>
                                          <p:spTgt spid="53"/>
                                        </p:tgtEl>
                                        <p:attrNameLst>
                                          <p:attrName>ppt_w</p:attrName>
                                        </p:attrNameLst>
                                      </p:cBhvr>
                                      <p:tavLst>
                                        <p:tav tm="0">
                                          <p:val>
                                            <p:fltVal val="0"/>
                                          </p:val>
                                        </p:tav>
                                        <p:tav tm="100000">
                                          <p:val>
                                            <p:strVal val="#ppt_w"/>
                                          </p:val>
                                        </p:tav>
                                      </p:tavLst>
                                    </p:anim>
                                    <p:anim calcmode="lin" valueType="num">
                                      <p:cBhvr>
                                        <p:cTn id="95" dur="500" fill="hold"/>
                                        <p:tgtEl>
                                          <p:spTgt spid="53"/>
                                        </p:tgtEl>
                                        <p:attrNameLst>
                                          <p:attrName>ppt_h</p:attrName>
                                        </p:attrNameLst>
                                      </p:cBhvr>
                                      <p:tavLst>
                                        <p:tav tm="0">
                                          <p:val>
                                            <p:fltVal val="0"/>
                                          </p:val>
                                        </p:tav>
                                        <p:tav tm="100000">
                                          <p:val>
                                            <p:strVal val="#ppt_h"/>
                                          </p:val>
                                        </p:tav>
                                      </p:tavLst>
                                    </p:anim>
                                    <p:animEffect transition="in" filter="fade">
                                      <p:cBhvr>
                                        <p:cTn id="96"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44" grpId="0" animBg="1" autoUpdateAnimBg="0"/>
      <p:bldP spid="45" grpId="0" animBg="1" autoUpdateAnimBg="0"/>
      <p:bldP spid="48" grpId="0" autoUpdateAnimBg="0"/>
      <p:bldP spid="49" grpId="0" animBg="1" autoUpdateAnimBg="0"/>
      <p:bldP spid="50" grpId="0" autoUpdateAnimBg="0"/>
      <p:bldP spid="51" grpId="0" autoUpdateAnimBg="0"/>
      <p:bldP spid="52" grpId="0" animBg="1" autoUpdateAnimBg="0"/>
      <p:bldP spid="56" grpId="0" animBg="1" autoUpdateAnimBg="0"/>
      <p:bldP spid="57" grpId="0" animBg="1" autoUpdateAnimBg="0"/>
      <p:bldP spid="58" grpId="0" animBg="1" autoUpdateAnimBg="0"/>
      <p:bldP spid="59" grpId="0" animBg="1" autoUpdateAnimBg="0"/>
      <p:bldP spid="70" grpId="0" animBg="1" autoUpdateAnimBg="0"/>
      <p:bldP spid="79" grpId="0" animBg="1"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dirty="0">
                <a:latin typeface="方正毡笔黑简体" panose="03000509000000000000" pitchFamily="65" charset="-122"/>
                <a:ea typeface="方正毡笔黑简体" panose="03000509000000000000" pitchFamily="65" charset="-122"/>
              </a:rPr>
              <a:t>在此输入您的标题内容</a:t>
            </a:r>
          </a:p>
        </p:txBody>
      </p:sp>
      <p:sp>
        <p:nvSpPr>
          <p:cNvPr id="60" name="对角圆角矩形 59"/>
          <p:cNvSpPr/>
          <p:nvPr/>
        </p:nvSpPr>
        <p:spPr>
          <a:xfrm>
            <a:off x="755576" y="1275606"/>
            <a:ext cx="1343546" cy="573340"/>
          </a:xfrm>
          <a:prstGeom prst="round2DiagRect">
            <a:avLst/>
          </a:prstGeom>
          <a:solidFill>
            <a:srgbClr val="08A810"/>
          </a:solidFill>
          <a:ln>
            <a:noFill/>
          </a:ln>
        </p:spPr>
        <p:style>
          <a:lnRef idx="2">
            <a:schemeClr val="accent1">
              <a:shade val="50000"/>
            </a:schemeClr>
          </a:lnRef>
          <a:fillRef idx="1">
            <a:schemeClr val="accent1"/>
          </a:fillRef>
          <a:effectRef idx="0">
            <a:schemeClr val="accent1"/>
          </a:effectRef>
          <a:fontRef idx="minor">
            <a:schemeClr val="lt1"/>
          </a:fontRef>
        </p:style>
        <p:txBody>
          <a:bodyPr lIns="98581" tIns="49291" rIns="98581" bIns="49291" anchor="ctr"/>
          <a:lstStyle/>
          <a:p>
            <a:pPr algn="ctr">
              <a:defRPr/>
            </a:pPr>
            <a:r>
              <a:rPr lang="zh-CN" altLang="en-US" sz="1700" dirty="0">
                <a:solidFill>
                  <a:schemeClr val="bg1"/>
                </a:solidFill>
                <a:latin typeface="微软雅黑" panose="020B0503020204020204" pitchFamily="34" charset="-122"/>
                <a:ea typeface="微软雅黑" panose="020B0503020204020204" pitchFamily="34" charset="-122"/>
              </a:rPr>
              <a:t>添加内容</a:t>
            </a:r>
          </a:p>
        </p:txBody>
      </p:sp>
      <p:sp>
        <p:nvSpPr>
          <p:cNvPr id="81" name="对角圆角矩形 80"/>
          <p:cNvSpPr/>
          <p:nvPr/>
        </p:nvSpPr>
        <p:spPr>
          <a:xfrm>
            <a:off x="1756819" y="2081704"/>
            <a:ext cx="1345257" cy="573342"/>
          </a:xfrm>
          <a:prstGeom prst="round2DiagRect">
            <a:avLst/>
          </a:prstGeom>
          <a:solidFill>
            <a:srgbClr val="08A810"/>
          </a:solidFill>
          <a:ln>
            <a:noFill/>
          </a:ln>
        </p:spPr>
        <p:style>
          <a:lnRef idx="2">
            <a:schemeClr val="accent1">
              <a:shade val="50000"/>
            </a:schemeClr>
          </a:lnRef>
          <a:fillRef idx="1">
            <a:schemeClr val="accent1"/>
          </a:fillRef>
          <a:effectRef idx="0">
            <a:schemeClr val="accent1"/>
          </a:effectRef>
          <a:fontRef idx="minor">
            <a:schemeClr val="lt1"/>
          </a:fontRef>
        </p:style>
        <p:txBody>
          <a:bodyPr lIns="98581" tIns="49291" rIns="98581" bIns="49291" anchor="ctr"/>
          <a:lstStyle/>
          <a:p>
            <a:pPr algn="ctr">
              <a:defRPr/>
            </a:pPr>
            <a:r>
              <a:rPr lang="zh-CN" altLang="en-US" sz="1700" dirty="0">
                <a:solidFill>
                  <a:schemeClr val="bg1"/>
                </a:solidFill>
                <a:latin typeface="微软雅黑" panose="020B0503020204020204" pitchFamily="34" charset="-122"/>
                <a:ea typeface="微软雅黑" panose="020B0503020204020204" pitchFamily="34" charset="-122"/>
              </a:rPr>
              <a:t>添加内容</a:t>
            </a:r>
          </a:p>
        </p:txBody>
      </p:sp>
      <p:sp>
        <p:nvSpPr>
          <p:cNvPr id="82" name="对角圆角矩形 81"/>
          <p:cNvSpPr/>
          <p:nvPr/>
        </p:nvSpPr>
        <p:spPr>
          <a:xfrm>
            <a:off x="2758059" y="2887803"/>
            <a:ext cx="1345257" cy="573340"/>
          </a:xfrm>
          <a:prstGeom prst="round2DiagRect">
            <a:avLst/>
          </a:prstGeom>
          <a:solidFill>
            <a:srgbClr val="08A810"/>
          </a:solidFill>
          <a:ln>
            <a:noFill/>
          </a:ln>
        </p:spPr>
        <p:style>
          <a:lnRef idx="2">
            <a:schemeClr val="accent1">
              <a:shade val="50000"/>
            </a:schemeClr>
          </a:lnRef>
          <a:fillRef idx="1">
            <a:schemeClr val="accent1"/>
          </a:fillRef>
          <a:effectRef idx="0">
            <a:schemeClr val="accent1"/>
          </a:effectRef>
          <a:fontRef idx="minor">
            <a:schemeClr val="lt1"/>
          </a:fontRef>
        </p:style>
        <p:txBody>
          <a:bodyPr lIns="98581" tIns="49291" rIns="98581" bIns="49291" anchor="ctr"/>
          <a:lstStyle/>
          <a:p>
            <a:pPr algn="ctr">
              <a:defRPr/>
            </a:pPr>
            <a:r>
              <a:rPr lang="zh-CN" altLang="en-US" sz="1700" dirty="0">
                <a:solidFill>
                  <a:schemeClr val="bg1"/>
                </a:solidFill>
                <a:latin typeface="微软雅黑" panose="020B0503020204020204" pitchFamily="34" charset="-122"/>
                <a:ea typeface="微软雅黑" panose="020B0503020204020204" pitchFamily="34" charset="-122"/>
              </a:rPr>
              <a:t>添加内容</a:t>
            </a:r>
          </a:p>
        </p:txBody>
      </p:sp>
      <p:sp>
        <p:nvSpPr>
          <p:cNvPr id="83" name="对角圆角矩形 82"/>
          <p:cNvSpPr/>
          <p:nvPr/>
        </p:nvSpPr>
        <p:spPr>
          <a:xfrm>
            <a:off x="3761011" y="3693901"/>
            <a:ext cx="1343546" cy="573342"/>
          </a:xfrm>
          <a:prstGeom prst="round2DiagRect">
            <a:avLst/>
          </a:prstGeom>
          <a:solidFill>
            <a:srgbClr val="08A810"/>
          </a:solidFill>
          <a:ln>
            <a:noFill/>
          </a:ln>
        </p:spPr>
        <p:style>
          <a:lnRef idx="2">
            <a:schemeClr val="accent1">
              <a:shade val="50000"/>
            </a:schemeClr>
          </a:lnRef>
          <a:fillRef idx="1">
            <a:schemeClr val="accent1"/>
          </a:fillRef>
          <a:effectRef idx="0">
            <a:schemeClr val="accent1"/>
          </a:effectRef>
          <a:fontRef idx="minor">
            <a:schemeClr val="lt1"/>
          </a:fontRef>
        </p:style>
        <p:txBody>
          <a:bodyPr lIns="98581" tIns="49291" rIns="98581" bIns="49291" anchor="ctr"/>
          <a:lstStyle/>
          <a:p>
            <a:pPr algn="ctr">
              <a:defRPr/>
            </a:pPr>
            <a:r>
              <a:rPr lang="zh-CN" altLang="en-US" sz="1700" dirty="0">
                <a:solidFill>
                  <a:schemeClr val="bg1"/>
                </a:solidFill>
                <a:latin typeface="微软雅黑" panose="020B0503020204020204" pitchFamily="34" charset="-122"/>
                <a:ea typeface="微软雅黑" panose="020B0503020204020204" pitchFamily="34" charset="-122"/>
              </a:rPr>
              <a:t>添加内容</a:t>
            </a:r>
          </a:p>
        </p:txBody>
      </p:sp>
      <p:cxnSp>
        <p:nvCxnSpPr>
          <p:cNvPr id="84" name="直接箭头连接符 83"/>
          <p:cNvCxnSpPr/>
          <p:nvPr/>
        </p:nvCxnSpPr>
        <p:spPr>
          <a:xfrm>
            <a:off x="2251448" y="1530773"/>
            <a:ext cx="664071" cy="0"/>
          </a:xfrm>
          <a:prstGeom prst="straightConnector1">
            <a:avLst/>
          </a:prstGeom>
          <a:ln cap="rnd">
            <a:solidFill>
              <a:schemeClr val="bg1">
                <a:lumMod val="65000"/>
              </a:schemeClr>
            </a:solidFill>
            <a:prstDash val="sysDash"/>
            <a:tailEnd type="stealth"/>
          </a:ln>
        </p:spPr>
        <p:style>
          <a:lnRef idx="1">
            <a:schemeClr val="accent1"/>
          </a:lnRef>
          <a:fillRef idx="0">
            <a:schemeClr val="accent1"/>
          </a:fillRef>
          <a:effectRef idx="0">
            <a:schemeClr val="accent1"/>
          </a:effectRef>
          <a:fontRef idx="minor">
            <a:schemeClr val="tx1"/>
          </a:fontRef>
        </p:style>
      </p:cxnSp>
      <p:grpSp>
        <p:nvGrpSpPr>
          <p:cNvPr id="85" name="组合 84"/>
          <p:cNvGrpSpPr/>
          <p:nvPr/>
        </p:nvGrpSpPr>
        <p:grpSpPr>
          <a:xfrm>
            <a:off x="3065090" y="1275606"/>
            <a:ext cx="2832572" cy="619549"/>
            <a:chOff x="3024807" y="1419622"/>
            <a:chExt cx="2627313" cy="574675"/>
          </a:xfrm>
        </p:grpSpPr>
        <p:sp>
          <p:nvSpPr>
            <p:cNvPr id="86" name="文本框 8"/>
            <p:cNvSpPr txBox="1">
              <a:spLocks noChangeArrowheads="1"/>
            </p:cNvSpPr>
            <p:nvPr/>
          </p:nvSpPr>
          <p:spPr bwMode="auto">
            <a:xfrm>
              <a:off x="3024807" y="1419622"/>
              <a:ext cx="112918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eaLnBrk="1" hangingPunct="1"/>
              <a:r>
                <a:rPr lang="zh-CN" altLang="en-US" sz="1900" dirty="0">
                  <a:solidFill>
                    <a:schemeClr val="tx1">
                      <a:lumMod val="85000"/>
                      <a:lumOff val="15000"/>
                    </a:schemeClr>
                  </a:solidFill>
                  <a:latin typeface="微软雅黑" panose="020B0503020204020204" pitchFamily="34" charset="-122"/>
                </a:rPr>
                <a:t>添加标题</a:t>
              </a:r>
            </a:p>
          </p:txBody>
        </p:sp>
        <p:sp>
          <p:nvSpPr>
            <p:cNvPr id="87" name="文本框 9"/>
            <p:cNvSpPr txBox="1"/>
            <p:nvPr/>
          </p:nvSpPr>
          <p:spPr>
            <a:xfrm>
              <a:off x="3024807" y="1705372"/>
              <a:ext cx="2627313" cy="288925"/>
            </a:xfrm>
            <a:prstGeom prst="rect">
              <a:avLst/>
            </a:prstGeom>
            <a:noFill/>
          </p:spPr>
          <p:txBody>
            <a:bodyPr anchor="ctr"/>
            <a:lstStyle/>
            <a:p>
              <a:pPr>
                <a:defRPr/>
              </a:pP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点击添加内容点击添加内容点击添加</a:t>
              </a:r>
              <a:endParaRPr lang="en-US" altLang="zh-CN" sz="13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cxnSp>
        <p:nvCxnSpPr>
          <p:cNvPr id="88" name="直接箭头连接符 87"/>
          <p:cNvCxnSpPr/>
          <p:nvPr/>
        </p:nvCxnSpPr>
        <p:spPr>
          <a:xfrm>
            <a:off x="3238997" y="2350563"/>
            <a:ext cx="664071" cy="0"/>
          </a:xfrm>
          <a:prstGeom prst="straightConnector1">
            <a:avLst/>
          </a:prstGeom>
          <a:ln cap="rnd">
            <a:solidFill>
              <a:schemeClr val="bg1">
                <a:lumMod val="65000"/>
              </a:schemeClr>
            </a:solidFill>
            <a:prstDash val="sysDash"/>
            <a:tailEnd type="stealth"/>
          </a:ln>
        </p:spPr>
        <p:style>
          <a:lnRef idx="1">
            <a:schemeClr val="accent1"/>
          </a:lnRef>
          <a:fillRef idx="0">
            <a:schemeClr val="accent1"/>
          </a:fillRef>
          <a:effectRef idx="0">
            <a:schemeClr val="accent1"/>
          </a:effectRef>
          <a:fontRef idx="minor">
            <a:schemeClr val="tx1"/>
          </a:fontRef>
        </p:style>
      </p:cxnSp>
      <p:grpSp>
        <p:nvGrpSpPr>
          <p:cNvPr id="89" name="组合 88"/>
          <p:cNvGrpSpPr/>
          <p:nvPr/>
        </p:nvGrpSpPr>
        <p:grpSpPr>
          <a:xfrm>
            <a:off x="3996693" y="2051914"/>
            <a:ext cx="2832572" cy="617838"/>
            <a:chOff x="3888903" y="2139702"/>
            <a:chExt cx="2627313" cy="573088"/>
          </a:xfrm>
        </p:grpSpPr>
        <p:sp>
          <p:nvSpPr>
            <p:cNvPr id="90" name="文本框 11"/>
            <p:cNvSpPr txBox="1">
              <a:spLocks noChangeArrowheads="1"/>
            </p:cNvSpPr>
            <p:nvPr/>
          </p:nvSpPr>
          <p:spPr bwMode="auto">
            <a:xfrm>
              <a:off x="3888903" y="2139702"/>
              <a:ext cx="1129185"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r>
                <a:rPr lang="zh-CN" altLang="en-US" sz="1900" dirty="0">
                  <a:solidFill>
                    <a:schemeClr val="tx1">
                      <a:lumMod val="85000"/>
                      <a:lumOff val="15000"/>
                    </a:schemeClr>
                  </a:solidFill>
                  <a:latin typeface="微软雅黑" panose="020B0503020204020204" pitchFamily="34" charset="-122"/>
                </a:rPr>
                <a:t>添加标题</a:t>
              </a:r>
            </a:p>
          </p:txBody>
        </p:sp>
        <p:sp>
          <p:nvSpPr>
            <p:cNvPr id="91" name="文本框 12"/>
            <p:cNvSpPr txBox="1"/>
            <p:nvPr/>
          </p:nvSpPr>
          <p:spPr>
            <a:xfrm>
              <a:off x="3888903" y="2425452"/>
              <a:ext cx="2627313" cy="287338"/>
            </a:xfrm>
            <a:prstGeom prst="rect">
              <a:avLst/>
            </a:prstGeom>
            <a:noFill/>
          </p:spPr>
          <p:txBody>
            <a:bodyPr anchor="ctr"/>
            <a:lstStyle/>
            <a:p>
              <a:pPr>
                <a:defRPr/>
              </a:pP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点击添加内容点击添加内容点击添加</a:t>
              </a:r>
              <a:endParaRPr lang="en-US" altLang="zh-CN" sz="13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cxnSp>
        <p:nvCxnSpPr>
          <p:cNvPr id="92" name="直接箭头连接符 91"/>
          <p:cNvCxnSpPr/>
          <p:nvPr/>
        </p:nvCxnSpPr>
        <p:spPr>
          <a:xfrm>
            <a:off x="4226546" y="3170354"/>
            <a:ext cx="664071" cy="0"/>
          </a:xfrm>
          <a:prstGeom prst="straightConnector1">
            <a:avLst/>
          </a:prstGeom>
          <a:ln cap="rnd">
            <a:solidFill>
              <a:schemeClr val="bg1">
                <a:lumMod val="65000"/>
              </a:schemeClr>
            </a:solidFill>
            <a:prstDash val="sysDash"/>
            <a:tailEnd type="stealth"/>
          </a:ln>
        </p:spPr>
        <p:style>
          <a:lnRef idx="1">
            <a:schemeClr val="accent1"/>
          </a:lnRef>
          <a:fillRef idx="0">
            <a:schemeClr val="accent1"/>
          </a:fillRef>
          <a:effectRef idx="0">
            <a:schemeClr val="accent1"/>
          </a:effectRef>
          <a:fontRef idx="minor">
            <a:schemeClr val="tx1"/>
          </a:fontRef>
        </p:style>
      </p:cxnSp>
      <p:grpSp>
        <p:nvGrpSpPr>
          <p:cNvPr id="93" name="组合 92"/>
          <p:cNvGrpSpPr/>
          <p:nvPr/>
        </p:nvGrpSpPr>
        <p:grpSpPr>
          <a:xfrm>
            <a:off x="4912867" y="2909063"/>
            <a:ext cx="2832571" cy="617837"/>
            <a:chOff x="4738688" y="2934767"/>
            <a:chExt cx="2627312" cy="573087"/>
          </a:xfrm>
        </p:grpSpPr>
        <p:sp>
          <p:nvSpPr>
            <p:cNvPr id="94" name="文本框 14"/>
            <p:cNvSpPr txBox="1">
              <a:spLocks noChangeArrowheads="1"/>
            </p:cNvSpPr>
            <p:nvPr/>
          </p:nvSpPr>
          <p:spPr bwMode="auto">
            <a:xfrm>
              <a:off x="4738688" y="2934767"/>
              <a:ext cx="112918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r>
                <a:rPr lang="zh-CN" altLang="en-US" sz="1900" dirty="0">
                  <a:solidFill>
                    <a:schemeClr val="tx1">
                      <a:lumMod val="85000"/>
                      <a:lumOff val="15000"/>
                    </a:schemeClr>
                  </a:solidFill>
                  <a:latin typeface="微软雅黑" panose="020B0503020204020204" pitchFamily="34" charset="-122"/>
                </a:rPr>
                <a:t>添加标题</a:t>
              </a:r>
            </a:p>
          </p:txBody>
        </p:sp>
        <p:sp>
          <p:nvSpPr>
            <p:cNvPr id="95" name="文本框 15"/>
            <p:cNvSpPr txBox="1"/>
            <p:nvPr/>
          </p:nvSpPr>
          <p:spPr>
            <a:xfrm>
              <a:off x="4738688" y="3220517"/>
              <a:ext cx="2627312" cy="287337"/>
            </a:xfrm>
            <a:prstGeom prst="rect">
              <a:avLst/>
            </a:prstGeom>
            <a:noFill/>
          </p:spPr>
          <p:txBody>
            <a:bodyPr anchor="ctr"/>
            <a:lstStyle/>
            <a:p>
              <a:pPr>
                <a:defRPr/>
              </a:pP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点击添加内容点击添加内容点击添加</a:t>
              </a:r>
              <a:endParaRPr lang="en-US" altLang="zh-CN" sz="13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cxnSp>
        <p:nvCxnSpPr>
          <p:cNvPr id="96" name="直接箭头连接符 95"/>
          <p:cNvCxnSpPr/>
          <p:nvPr/>
        </p:nvCxnSpPr>
        <p:spPr>
          <a:xfrm>
            <a:off x="5214095" y="3990144"/>
            <a:ext cx="664071" cy="0"/>
          </a:xfrm>
          <a:prstGeom prst="straightConnector1">
            <a:avLst/>
          </a:prstGeom>
          <a:ln cap="rnd">
            <a:solidFill>
              <a:schemeClr val="bg1">
                <a:lumMod val="65000"/>
              </a:schemeClr>
            </a:solidFill>
            <a:prstDash val="sysDash"/>
            <a:tailEnd type="stealth"/>
          </a:ln>
        </p:spPr>
        <p:style>
          <a:lnRef idx="1">
            <a:schemeClr val="accent1"/>
          </a:lnRef>
          <a:fillRef idx="0">
            <a:schemeClr val="accent1"/>
          </a:fillRef>
          <a:effectRef idx="0">
            <a:schemeClr val="accent1"/>
          </a:effectRef>
          <a:fontRef idx="minor">
            <a:schemeClr val="tx1"/>
          </a:fontRef>
        </p:style>
      </p:cxnSp>
      <p:grpSp>
        <p:nvGrpSpPr>
          <p:cNvPr id="97" name="组合 96"/>
          <p:cNvGrpSpPr/>
          <p:nvPr/>
        </p:nvGrpSpPr>
        <p:grpSpPr>
          <a:xfrm>
            <a:off x="5896993" y="3685370"/>
            <a:ext cx="2832572" cy="617838"/>
            <a:chOff x="5651500" y="3654846"/>
            <a:chExt cx="2627313" cy="573088"/>
          </a:xfrm>
        </p:grpSpPr>
        <p:sp>
          <p:nvSpPr>
            <p:cNvPr id="98" name="文本框 17"/>
            <p:cNvSpPr txBox="1">
              <a:spLocks noChangeArrowheads="1"/>
            </p:cNvSpPr>
            <p:nvPr/>
          </p:nvSpPr>
          <p:spPr bwMode="auto">
            <a:xfrm>
              <a:off x="5651500" y="3654846"/>
              <a:ext cx="112918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r>
                <a:rPr lang="zh-CN" altLang="en-US" sz="1900" dirty="0">
                  <a:solidFill>
                    <a:schemeClr val="tx1">
                      <a:lumMod val="85000"/>
                      <a:lumOff val="15000"/>
                    </a:schemeClr>
                  </a:solidFill>
                  <a:latin typeface="微软雅黑" panose="020B0503020204020204" pitchFamily="34" charset="-122"/>
                </a:rPr>
                <a:t>添加标题</a:t>
              </a:r>
            </a:p>
          </p:txBody>
        </p:sp>
        <p:sp>
          <p:nvSpPr>
            <p:cNvPr id="99" name="文本框 18"/>
            <p:cNvSpPr txBox="1"/>
            <p:nvPr/>
          </p:nvSpPr>
          <p:spPr>
            <a:xfrm>
              <a:off x="5651500" y="3940596"/>
              <a:ext cx="2627313" cy="287338"/>
            </a:xfrm>
            <a:prstGeom prst="rect">
              <a:avLst/>
            </a:prstGeom>
            <a:noFill/>
          </p:spPr>
          <p:txBody>
            <a:bodyPr anchor="ctr"/>
            <a:lstStyle/>
            <a:p>
              <a:pPr>
                <a:defRPr/>
              </a:pP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点击添加内容点击添加内容点击添加</a:t>
              </a:r>
              <a:endParaRPr lang="en-US" altLang="zh-CN" sz="13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sp>
        <p:nvSpPr>
          <p:cNvPr id="100" name="直角上箭头 99"/>
          <p:cNvSpPr/>
          <p:nvPr/>
        </p:nvSpPr>
        <p:spPr>
          <a:xfrm rot="5400000">
            <a:off x="1103026" y="1965340"/>
            <a:ext cx="580186" cy="569938"/>
          </a:xfrm>
          <a:prstGeom prst="bentUpArrow">
            <a:avLst/>
          </a:prstGeom>
          <a:solidFill>
            <a:srgbClr val="08A810"/>
          </a:solidFill>
          <a:ln>
            <a:noFill/>
          </a:ln>
        </p:spPr>
        <p:style>
          <a:lnRef idx="2">
            <a:schemeClr val="accent1">
              <a:shade val="50000"/>
            </a:schemeClr>
          </a:lnRef>
          <a:fillRef idx="1">
            <a:schemeClr val="accent1"/>
          </a:fillRef>
          <a:effectRef idx="0">
            <a:schemeClr val="accent1"/>
          </a:effectRef>
          <a:fontRef idx="minor">
            <a:schemeClr val="lt1"/>
          </a:fontRef>
        </p:style>
        <p:txBody>
          <a:bodyPr lIns="98581" tIns="49291" rIns="98581" bIns="49291" anchor="ctr"/>
          <a:lstStyle/>
          <a:p>
            <a:pPr algn="ctr">
              <a:defRPr/>
            </a:pPr>
            <a:endParaRPr lang="zh-CN" altLang="en-US" sz="1700"/>
          </a:p>
        </p:txBody>
      </p:sp>
      <p:sp>
        <p:nvSpPr>
          <p:cNvPr id="101" name="直角上箭头 100"/>
          <p:cNvSpPr/>
          <p:nvPr/>
        </p:nvSpPr>
        <p:spPr>
          <a:xfrm rot="5400000">
            <a:off x="2116248" y="2761170"/>
            <a:ext cx="581897" cy="568226"/>
          </a:xfrm>
          <a:prstGeom prst="bentUpArrow">
            <a:avLst/>
          </a:prstGeom>
          <a:solidFill>
            <a:srgbClr val="08A810"/>
          </a:solidFill>
          <a:ln>
            <a:noFill/>
          </a:ln>
        </p:spPr>
        <p:style>
          <a:lnRef idx="2">
            <a:schemeClr val="accent1">
              <a:shade val="50000"/>
            </a:schemeClr>
          </a:lnRef>
          <a:fillRef idx="1">
            <a:schemeClr val="accent1"/>
          </a:fillRef>
          <a:effectRef idx="0">
            <a:schemeClr val="accent1"/>
          </a:effectRef>
          <a:fontRef idx="minor">
            <a:schemeClr val="lt1"/>
          </a:fontRef>
        </p:style>
        <p:txBody>
          <a:bodyPr lIns="98581" tIns="49291" rIns="98581" bIns="49291" anchor="ctr"/>
          <a:lstStyle/>
          <a:p>
            <a:pPr algn="ctr">
              <a:defRPr/>
            </a:pPr>
            <a:endParaRPr lang="zh-CN" altLang="en-US" sz="1700"/>
          </a:p>
        </p:txBody>
      </p:sp>
      <p:sp>
        <p:nvSpPr>
          <p:cNvPr id="102" name="直角上箭头 101"/>
          <p:cNvSpPr/>
          <p:nvPr/>
        </p:nvSpPr>
        <p:spPr>
          <a:xfrm rot="5400000">
            <a:off x="3130326" y="3556145"/>
            <a:ext cx="581897" cy="569937"/>
          </a:xfrm>
          <a:prstGeom prst="bentUpArrow">
            <a:avLst/>
          </a:prstGeom>
          <a:solidFill>
            <a:srgbClr val="08A810"/>
          </a:solidFill>
          <a:ln>
            <a:noFill/>
          </a:ln>
        </p:spPr>
        <p:style>
          <a:lnRef idx="2">
            <a:schemeClr val="accent1">
              <a:shade val="50000"/>
            </a:schemeClr>
          </a:lnRef>
          <a:fillRef idx="1">
            <a:schemeClr val="accent1"/>
          </a:fillRef>
          <a:effectRef idx="0">
            <a:schemeClr val="accent1"/>
          </a:effectRef>
          <a:fontRef idx="minor">
            <a:schemeClr val="lt1"/>
          </a:fontRef>
        </p:style>
        <p:txBody>
          <a:bodyPr lIns="98581" tIns="49291" rIns="98581" bIns="49291" anchor="ctr"/>
          <a:lstStyle/>
          <a:p>
            <a:pPr algn="ctr">
              <a:defRPr/>
            </a:pPr>
            <a:endParaRPr lang="zh-CN" altLang="en-US" sz="1700"/>
          </a:p>
        </p:txBody>
      </p:sp>
    </p:spTree>
  </p:cSld>
  <p:clrMapOvr>
    <a:masterClrMapping/>
  </p:clrMapOvr>
  <mc:AlternateContent xmlns:mc="http://schemas.openxmlformats.org/markup-compatibility/2006" xmlns:p14="http://schemas.microsoft.com/office/powerpoint/2010/main">
    <mc:Choice Requires="p14">
      <p:transition spd="slow" advClick="0" advTm="8000">
        <p14:flash/>
      </p:transition>
    </mc:Choice>
    <mc:Fallback xmlns="">
      <p:transition spd="slow" advClick="0" advTm="8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heel(4)">
                                      <p:cBhvr>
                                        <p:cTn id="7" dur="1000"/>
                                        <p:tgtEl>
                                          <p:spTgt spid="20"/>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500" fill="hold"/>
                                        <p:tgtEl>
                                          <p:spTgt spid="60"/>
                                        </p:tgtEl>
                                        <p:attrNameLst>
                                          <p:attrName>ppt_x</p:attrName>
                                        </p:attrNameLst>
                                      </p:cBhvr>
                                      <p:tavLst>
                                        <p:tav tm="0">
                                          <p:val>
                                            <p:strVal val="#ppt_x"/>
                                          </p:val>
                                        </p:tav>
                                        <p:tav tm="100000">
                                          <p:val>
                                            <p:strVal val="#ppt_x"/>
                                          </p:val>
                                        </p:tav>
                                      </p:tavLst>
                                    </p:anim>
                                    <p:anim calcmode="lin" valueType="num">
                                      <p:cBhvr additive="base">
                                        <p:cTn id="12" dur="500" fill="hold"/>
                                        <p:tgtEl>
                                          <p:spTgt spid="60"/>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84"/>
                                        </p:tgtEl>
                                        <p:attrNameLst>
                                          <p:attrName>style.visibility</p:attrName>
                                        </p:attrNameLst>
                                      </p:cBhvr>
                                      <p:to>
                                        <p:strVal val="visible"/>
                                      </p:to>
                                    </p:set>
                                    <p:animEffect transition="in" filter="wipe(left)">
                                      <p:cBhvr>
                                        <p:cTn id="16" dur="500"/>
                                        <p:tgtEl>
                                          <p:spTgt spid="84"/>
                                        </p:tgtEl>
                                      </p:cBhvr>
                                    </p:animEffect>
                                  </p:childTnLst>
                                </p:cTn>
                              </p:par>
                            </p:childTnLst>
                          </p:cTn>
                        </p:par>
                        <p:par>
                          <p:cTn id="17" fill="hold">
                            <p:stCondLst>
                              <p:cond delay="2000"/>
                            </p:stCondLst>
                            <p:childTnLst>
                              <p:par>
                                <p:cTn id="18" presetID="22" presetClass="entr" presetSubtype="8" fill="hold" nodeType="afterEffect">
                                  <p:stCondLst>
                                    <p:cond delay="0"/>
                                  </p:stCondLst>
                                  <p:childTnLst>
                                    <p:set>
                                      <p:cBhvr>
                                        <p:cTn id="19" dur="1" fill="hold">
                                          <p:stCondLst>
                                            <p:cond delay="0"/>
                                          </p:stCondLst>
                                        </p:cTn>
                                        <p:tgtEl>
                                          <p:spTgt spid="85"/>
                                        </p:tgtEl>
                                        <p:attrNameLst>
                                          <p:attrName>style.visibility</p:attrName>
                                        </p:attrNameLst>
                                      </p:cBhvr>
                                      <p:to>
                                        <p:strVal val="visible"/>
                                      </p:to>
                                    </p:set>
                                    <p:animEffect transition="in" filter="wipe(left)">
                                      <p:cBhvr>
                                        <p:cTn id="20" dur="500"/>
                                        <p:tgtEl>
                                          <p:spTgt spid="85"/>
                                        </p:tgtEl>
                                      </p:cBhvr>
                                    </p:animEffect>
                                  </p:childTnLst>
                                </p:cTn>
                              </p:par>
                            </p:childTnLst>
                          </p:cTn>
                        </p:par>
                        <p:par>
                          <p:cTn id="21" fill="hold">
                            <p:stCondLst>
                              <p:cond delay="2500"/>
                            </p:stCondLst>
                            <p:childTnLst>
                              <p:par>
                                <p:cTn id="22" presetID="12" presetClass="entr" presetSubtype="1" fill="hold" grpId="0" nodeType="afterEffect">
                                  <p:stCondLst>
                                    <p:cond delay="0"/>
                                  </p:stCondLst>
                                  <p:childTnLst>
                                    <p:set>
                                      <p:cBhvr>
                                        <p:cTn id="23" dur="1" fill="hold">
                                          <p:stCondLst>
                                            <p:cond delay="0"/>
                                          </p:stCondLst>
                                        </p:cTn>
                                        <p:tgtEl>
                                          <p:spTgt spid="100"/>
                                        </p:tgtEl>
                                        <p:attrNameLst>
                                          <p:attrName>style.visibility</p:attrName>
                                        </p:attrNameLst>
                                      </p:cBhvr>
                                      <p:to>
                                        <p:strVal val="visible"/>
                                      </p:to>
                                    </p:set>
                                    <p:anim calcmode="lin" valueType="num">
                                      <p:cBhvr additive="base">
                                        <p:cTn id="24" dur="500"/>
                                        <p:tgtEl>
                                          <p:spTgt spid="100"/>
                                        </p:tgtEl>
                                        <p:attrNameLst>
                                          <p:attrName>ppt_y</p:attrName>
                                        </p:attrNameLst>
                                      </p:cBhvr>
                                      <p:tavLst>
                                        <p:tav tm="0">
                                          <p:val>
                                            <p:strVal val="#ppt_y-#ppt_h*1.125000"/>
                                          </p:val>
                                        </p:tav>
                                        <p:tav tm="100000">
                                          <p:val>
                                            <p:strVal val="#ppt_y"/>
                                          </p:val>
                                        </p:tav>
                                      </p:tavLst>
                                    </p:anim>
                                    <p:animEffect transition="in" filter="wipe(down)">
                                      <p:cBhvr>
                                        <p:cTn id="25" dur="500"/>
                                        <p:tgtEl>
                                          <p:spTgt spid="100"/>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wipe(left)">
                                      <p:cBhvr>
                                        <p:cTn id="29" dur="500"/>
                                        <p:tgtEl>
                                          <p:spTgt spid="81"/>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88"/>
                                        </p:tgtEl>
                                        <p:attrNameLst>
                                          <p:attrName>style.visibility</p:attrName>
                                        </p:attrNameLst>
                                      </p:cBhvr>
                                      <p:to>
                                        <p:strVal val="visible"/>
                                      </p:to>
                                    </p:set>
                                    <p:animEffect transition="in" filter="wipe(left)">
                                      <p:cBhvr>
                                        <p:cTn id="33" dur="500"/>
                                        <p:tgtEl>
                                          <p:spTgt spid="88"/>
                                        </p:tgtEl>
                                      </p:cBhvr>
                                    </p:animEffect>
                                  </p:childTnLst>
                                </p:cTn>
                              </p:par>
                            </p:childTnLst>
                          </p:cTn>
                        </p:par>
                        <p:par>
                          <p:cTn id="34" fill="hold">
                            <p:stCondLst>
                              <p:cond delay="4000"/>
                            </p:stCondLst>
                            <p:childTnLst>
                              <p:par>
                                <p:cTn id="35" presetID="22" presetClass="entr" presetSubtype="8" fill="hold" nodeType="afterEffect">
                                  <p:stCondLst>
                                    <p:cond delay="0"/>
                                  </p:stCondLst>
                                  <p:childTnLst>
                                    <p:set>
                                      <p:cBhvr>
                                        <p:cTn id="36" dur="1" fill="hold">
                                          <p:stCondLst>
                                            <p:cond delay="0"/>
                                          </p:stCondLst>
                                        </p:cTn>
                                        <p:tgtEl>
                                          <p:spTgt spid="89"/>
                                        </p:tgtEl>
                                        <p:attrNameLst>
                                          <p:attrName>style.visibility</p:attrName>
                                        </p:attrNameLst>
                                      </p:cBhvr>
                                      <p:to>
                                        <p:strVal val="visible"/>
                                      </p:to>
                                    </p:set>
                                    <p:animEffect transition="in" filter="wipe(left)">
                                      <p:cBhvr>
                                        <p:cTn id="37" dur="500"/>
                                        <p:tgtEl>
                                          <p:spTgt spid="89"/>
                                        </p:tgtEl>
                                      </p:cBhvr>
                                    </p:animEffect>
                                  </p:childTnLst>
                                </p:cTn>
                              </p:par>
                            </p:childTnLst>
                          </p:cTn>
                        </p:par>
                        <p:par>
                          <p:cTn id="38" fill="hold">
                            <p:stCondLst>
                              <p:cond delay="4500"/>
                            </p:stCondLst>
                            <p:childTnLst>
                              <p:par>
                                <p:cTn id="39" presetID="12" presetClass="entr" presetSubtype="1" fill="hold" grpId="0" nodeType="afterEffect">
                                  <p:stCondLst>
                                    <p:cond delay="0"/>
                                  </p:stCondLst>
                                  <p:childTnLst>
                                    <p:set>
                                      <p:cBhvr>
                                        <p:cTn id="40" dur="1" fill="hold">
                                          <p:stCondLst>
                                            <p:cond delay="0"/>
                                          </p:stCondLst>
                                        </p:cTn>
                                        <p:tgtEl>
                                          <p:spTgt spid="101"/>
                                        </p:tgtEl>
                                        <p:attrNameLst>
                                          <p:attrName>style.visibility</p:attrName>
                                        </p:attrNameLst>
                                      </p:cBhvr>
                                      <p:to>
                                        <p:strVal val="visible"/>
                                      </p:to>
                                    </p:set>
                                    <p:anim calcmode="lin" valueType="num">
                                      <p:cBhvr additive="base">
                                        <p:cTn id="41" dur="500"/>
                                        <p:tgtEl>
                                          <p:spTgt spid="101"/>
                                        </p:tgtEl>
                                        <p:attrNameLst>
                                          <p:attrName>ppt_y</p:attrName>
                                        </p:attrNameLst>
                                      </p:cBhvr>
                                      <p:tavLst>
                                        <p:tav tm="0">
                                          <p:val>
                                            <p:strVal val="#ppt_y-#ppt_h*1.125000"/>
                                          </p:val>
                                        </p:tav>
                                        <p:tav tm="100000">
                                          <p:val>
                                            <p:strVal val="#ppt_y"/>
                                          </p:val>
                                        </p:tav>
                                      </p:tavLst>
                                    </p:anim>
                                    <p:animEffect transition="in" filter="wipe(down)">
                                      <p:cBhvr>
                                        <p:cTn id="42" dur="500"/>
                                        <p:tgtEl>
                                          <p:spTgt spid="101"/>
                                        </p:tgtEl>
                                      </p:cBhvr>
                                    </p:animEffect>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82"/>
                                        </p:tgtEl>
                                        <p:attrNameLst>
                                          <p:attrName>style.visibility</p:attrName>
                                        </p:attrNameLst>
                                      </p:cBhvr>
                                      <p:to>
                                        <p:strVal val="visible"/>
                                      </p:to>
                                    </p:set>
                                    <p:animEffect transition="in" filter="wipe(left)">
                                      <p:cBhvr>
                                        <p:cTn id="46" dur="500"/>
                                        <p:tgtEl>
                                          <p:spTgt spid="82"/>
                                        </p:tgtEl>
                                      </p:cBhvr>
                                    </p:animEffect>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92"/>
                                        </p:tgtEl>
                                        <p:attrNameLst>
                                          <p:attrName>style.visibility</p:attrName>
                                        </p:attrNameLst>
                                      </p:cBhvr>
                                      <p:to>
                                        <p:strVal val="visible"/>
                                      </p:to>
                                    </p:set>
                                    <p:animEffect transition="in" filter="wipe(left)">
                                      <p:cBhvr>
                                        <p:cTn id="50" dur="500"/>
                                        <p:tgtEl>
                                          <p:spTgt spid="92"/>
                                        </p:tgtEl>
                                      </p:cBhvr>
                                    </p:animEffect>
                                  </p:childTnLst>
                                </p:cTn>
                              </p:par>
                            </p:childTnLst>
                          </p:cTn>
                        </p:par>
                        <p:par>
                          <p:cTn id="51" fill="hold">
                            <p:stCondLst>
                              <p:cond delay="6000"/>
                            </p:stCondLst>
                            <p:childTnLst>
                              <p:par>
                                <p:cTn id="52" presetID="22" presetClass="entr" presetSubtype="8" fill="hold" nodeType="afterEffect">
                                  <p:stCondLst>
                                    <p:cond delay="0"/>
                                  </p:stCondLst>
                                  <p:childTnLst>
                                    <p:set>
                                      <p:cBhvr>
                                        <p:cTn id="53" dur="1" fill="hold">
                                          <p:stCondLst>
                                            <p:cond delay="0"/>
                                          </p:stCondLst>
                                        </p:cTn>
                                        <p:tgtEl>
                                          <p:spTgt spid="93"/>
                                        </p:tgtEl>
                                        <p:attrNameLst>
                                          <p:attrName>style.visibility</p:attrName>
                                        </p:attrNameLst>
                                      </p:cBhvr>
                                      <p:to>
                                        <p:strVal val="visible"/>
                                      </p:to>
                                    </p:set>
                                    <p:animEffect transition="in" filter="wipe(left)">
                                      <p:cBhvr>
                                        <p:cTn id="54" dur="500"/>
                                        <p:tgtEl>
                                          <p:spTgt spid="93"/>
                                        </p:tgtEl>
                                      </p:cBhvr>
                                    </p:animEffect>
                                  </p:childTnLst>
                                </p:cTn>
                              </p:par>
                            </p:childTnLst>
                          </p:cTn>
                        </p:par>
                        <p:par>
                          <p:cTn id="55" fill="hold">
                            <p:stCondLst>
                              <p:cond delay="6500"/>
                            </p:stCondLst>
                            <p:childTnLst>
                              <p:par>
                                <p:cTn id="56" presetID="12" presetClass="entr" presetSubtype="1" fill="hold" grpId="0" nodeType="afterEffect">
                                  <p:stCondLst>
                                    <p:cond delay="0"/>
                                  </p:stCondLst>
                                  <p:childTnLst>
                                    <p:set>
                                      <p:cBhvr>
                                        <p:cTn id="57" dur="1" fill="hold">
                                          <p:stCondLst>
                                            <p:cond delay="0"/>
                                          </p:stCondLst>
                                        </p:cTn>
                                        <p:tgtEl>
                                          <p:spTgt spid="102"/>
                                        </p:tgtEl>
                                        <p:attrNameLst>
                                          <p:attrName>style.visibility</p:attrName>
                                        </p:attrNameLst>
                                      </p:cBhvr>
                                      <p:to>
                                        <p:strVal val="visible"/>
                                      </p:to>
                                    </p:set>
                                    <p:anim calcmode="lin" valueType="num">
                                      <p:cBhvr additive="base">
                                        <p:cTn id="58" dur="500"/>
                                        <p:tgtEl>
                                          <p:spTgt spid="102"/>
                                        </p:tgtEl>
                                        <p:attrNameLst>
                                          <p:attrName>ppt_y</p:attrName>
                                        </p:attrNameLst>
                                      </p:cBhvr>
                                      <p:tavLst>
                                        <p:tav tm="0">
                                          <p:val>
                                            <p:strVal val="#ppt_y-#ppt_h*1.125000"/>
                                          </p:val>
                                        </p:tav>
                                        <p:tav tm="100000">
                                          <p:val>
                                            <p:strVal val="#ppt_y"/>
                                          </p:val>
                                        </p:tav>
                                      </p:tavLst>
                                    </p:anim>
                                    <p:animEffect transition="in" filter="wipe(down)">
                                      <p:cBhvr>
                                        <p:cTn id="59" dur="500"/>
                                        <p:tgtEl>
                                          <p:spTgt spid="102"/>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83"/>
                                        </p:tgtEl>
                                        <p:attrNameLst>
                                          <p:attrName>style.visibility</p:attrName>
                                        </p:attrNameLst>
                                      </p:cBhvr>
                                      <p:to>
                                        <p:strVal val="visible"/>
                                      </p:to>
                                    </p:set>
                                    <p:animEffect transition="in" filter="wipe(left)">
                                      <p:cBhvr>
                                        <p:cTn id="63" dur="500"/>
                                        <p:tgtEl>
                                          <p:spTgt spid="83"/>
                                        </p:tgtEl>
                                      </p:cBhvr>
                                    </p:animEffect>
                                  </p:childTnLst>
                                </p:cTn>
                              </p:par>
                            </p:childTnLst>
                          </p:cTn>
                        </p:par>
                        <p:par>
                          <p:cTn id="64" fill="hold">
                            <p:stCondLst>
                              <p:cond delay="7500"/>
                            </p:stCondLst>
                            <p:childTnLst>
                              <p:par>
                                <p:cTn id="65" presetID="22" presetClass="entr" presetSubtype="8" fill="hold" nodeType="afterEffect">
                                  <p:stCondLst>
                                    <p:cond delay="0"/>
                                  </p:stCondLst>
                                  <p:childTnLst>
                                    <p:set>
                                      <p:cBhvr>
                                        <p:cTn id="66" dur="1" fill="hold">
                                          <p:stCondLst>
                                            <p:cond delay="0"/>
                                          </p:stCondLst>
                                        </p:cTn>
                                        <p:tgtEl>
                                          <p:spTgt spid="96"/>
                                        </p:tgtEl>
                                        <p:attrNameLst>
                                          <p:attrName>style.visibility</p:attrName>
                                        </p:attrNameLst>
                                      </p:cBhvr>
                                      <p:to>
                                        <p:strVal val="visible"/>
                                      </p:to>
                                    </p:set>
                                    <p:animEffect transition="in" filter="wipe(left)">
                                      <p:cBhvr>
                                        <p:cTn id="67" dur="500"/>
                                        <p:tgtEl>
                                          <p:spTgt spid="96"/>
                                        </p:tgtEl>
                                      </p:cBhvr>
                                    </p:animEffect>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97"/>
                                        </p:tgtEl>
                                        <p:attrNameLst>
                                          <p:attrName>style.visibility</p:attrName>
                                        </p:attrNameLst>
                                      </p:cBhvr>
                                      <p:to>
                                        <p:strVal val="visible"/>
                                      </p:to>
                                    </p:set>
                                    <p:animEffect transition="in" filter="wipe(left)">
                                      <p:cBhvr>
                                        <p:cTn id="71"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60" grpId="0" animBg="1"/>
      <p:bldP spid="81" grpId="0" animBg="1"/>
      <p:bldP spid="82" grpId="0" animBg="1"/>
      <p:bldP spid="83" grpId="0" animBg="1"/>
      <p:bldP spid="100" grpId="0" animBg="1"/>
      <p:bldP spid="101" grpId="0" animBg="1"/>
      <p:bldP spid="10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Box 55"/>
          <p:cNvSpPr txBox="1">
            <a:spLocks noChangeArrowheads="1"/>
          </p:cNvSpPr>
          <p:nvPr/>
        </p:nvSpPr>
        <p:spPr bwMode="auto">
          <a:xfrm>
            <a:off x="952843" y="139511"/>
            <a:ext cx="1129796"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dirty="0">
                <a:latin typeface="方正毡笔黑简体" panose="03000509000000000000" pitchFamily="65" charset="-122"/>
                <a:ea typeface="方正毡笔黑简体" panose="03000509000000000000" pitchFamily="65" charset="-122"/>
              </a:rPr>
              <a:t>目  录</a:t>
            </a:r>
          </a:p>
        </p:txBody>
      </p:sp>
      <p:grpSp>
        <p:nvGrpSpPr>
          <p:cNvPr id="20" name="组合 19"/>
          <p:cNvGrpSpPr/>
          <p:nvPr/>
        </p:nvGrpSpPr>
        <p:grpSpPr bwMode="auto">
          <a:xfrm>
            <a:off x="958850" y="889794"/>
            <a:ext cx="2768600" cy="1570037"/>
            <a:chOff x="958486" y="1157048"/>
            <a:chExt cx="2768506" cy="1569660"/>
          </a:xfrm>
        </p:grpSpPr>
        <p:grpSp>
          <p:nvGrpSpPr>
            <p:cNvPr id="23" name="组合 39"/>
            <p:cNvGrpSpPr/>
            <p:nvPr/>
          </p:nvGrpSpPr>
          <p:grpSpPr bwMode="auto">
            <a:xfrm>
              <a:off x="1010221" y="1358009"/>
              <a:ext cx="2716771" cy="1162022"/>
              <a:chOff x="1067371" y="1358009"/>
              <a:chExt cx="2716771" cy="1162022"/>
            </a:xfrm>
          </p:grpSpPr>
          <p:sp>
            <p:nvSpPr>
              <p:cNvPr id="35" name="矩形 34"/>
              <p:cNvSpPr/>
              <p:nvPr/>
            </p:nvSpPr>
            <p:spPr>
              <a:xfrm>
                <a:off x="1068022" y="1493517"/>
                <a:ext cx="1022315" cy="923703"/>
              </a:xfrm>
              <a:prstGeom prst="rect">
                <a:avLst/>
              </a:prstGeom>
              <a:solidFill>
                <a:srgbClr val="08A8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6" name="矩形 35"/>
              <p:cNvSpPr/>
              <p:nvPr/>
            </p:nvSpPr>
            <p:spPr>
              <a:xfrm>
                <a:off x="2003027" y="1358612"/>
                <a:ext cx="1781115" cy="830064"/>
              </a:xfrm>
              <a:prstGeom prst="rect">
                <a:avLst/>
              </a:prstGeom>
            </p:spPr>
            <p:txBody>
              <a:bodyPr wrap="none">
                <a:spAutoFit/>
              </a:bodyPr>
              <a:lstStyle/>
              <a:p>
                <a:pPr fontAlgn="auto">
                  <a:spcBef>
                    <a:spcPts val="0"/>
                  </a:spcBef>
                  <a:spcAft>
                    <a:spcPts val="0"/>
                  </a:spcAft>
                  <a:defRPr/>
                </a:pPr>
                <a:r>
                  <a:rPr lang="zh-CN" altLang="en-US" sz="4800" dirty="0">
                    <a:solidFill>
                      <a:schemeClr val="tx1">
                        <a:lumMod val="75000"/>
                        <a:lumOff val="25000"/>
                      </a:schemeClr>
                    </a:solidFill>
                    <a:latin typeface="微软雅黑" panose="020B0503020204020204" pitchFamily="34" charset="-122"/>
                    <a:ea typeface="微软雅黑" panose="020B0503020204020204" pitchFamily="34" charset="-122"/>
                  </a:rPr>
                  <a:t>目  录</a:t>
                </a:r>
              </a:p>
            </p:txBody>
          </p:sp>
          <p:sp>
            <p:nvSpPr>
              <p:cNvPr id="37" name="TextBox 5"/>
              <p:cNvSpPr txBox="1">
                <a:spLocks noChangeArrowheads="1"/>
              </p:cNvSpPr>
              <p:nvPr/>
            </p:nvSpPr>
            <p:spPr bwMode="auto">
              <a:xfrm>
                <a:off x="2005563" y="2027588"/>
                <a:ext cx="1778051"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500" b="1" dirty="0">
                    <a:solidFill>
                      <a:srgbClr val="C00000"/>
                    </a:solidFill>
                    <a:latin typeface="Arial" panose="020B0604020202020204" pitchFamily="34" charset="0"/>
                    <a:cs typeface="Arial" panose="020B0604020202020204" pitchFamily="34" charset="0"/>
                  </a:rPr>
                  <a:t>ONTENTS</a:t>
                </a:r>
                <a:endParaRPr lang="zh-CN" altLang="en-US" sz="2500" b="1" dirty="0">
                  <a:solidFill>
                    <a:srgbClr val="C00000"/>
                  </a:solidFill>
                  <a:latin typeface="Arial" panose="020B0604020202020204" pitchFamily="34" charset="0"/>
                  <a:cs typeface="Arial" panose="020B0604020202020204" pitchFamily="34" charset="0"/>
                </a:endParaRPr>
              </a:p>
            </p:txBody>
          </p:sp>
        </p:grpSp>
        <p:sp>
          <p:nvSpPr>
            <p:cNvPr id="34" name="矩形 33"/>
            <p:cNvSpPr/>
            <p:nvPr/>
          </p:nvSpPr>
          <p:spPr>
            <a:xfrm>
              <a:off x="958486" y="1157048"/>
              <a:ext cx="1074333" cy="1569660"/>
            </a:xfrm>
            <a:prstGeom prst="rect">
              <a:avLst/>
            </a:prstGeom>
          </p:spPr>
          <p:txBody>
            <a:bodyPr wrap="none">
              <a:spAutoFit/>
            </a:bodyPr>
            <a:lstStyle/>
            <a:p>
              <a:pPr fontAlgn="auto">
                <a:spcBef>
                  <a:spcPts val="0"/>
                </a:spcBef>
                <a:spcAft>
                  <a:spcPts val="0"/>
                </a:spcAft>
                <a:defRPr/>
              </a:pPr>
              <a:r>
                <a:rPr lang="en-US" altLang="zh-CN" sz="9600" dirty="0">
                  <a:solidFill>
                    <a:schemeClr val="bg1"/>
                  </a:solidFill>
                  <a:effectLst>
                    <a:innerShdw blurRad="63500" dist="50800" dir="10800000">
                      <a:prstClr val="black">
                        <a:alpha val="50000"/>
                      </a:prstClr>
                    </a:innerShdw>
                  </a:effectLst>
                  <a:latin typeface="Arial" panose="020B0604020202020204" pitchFamily="34" charset="0"/>
                  <a:ea typeface="+mn-ea"/>
                  <a:cs typeface="Arial" panose="020B0604020202020204" pitchFamily="34" charset="0"/>
                </a:rPr>
                <a:t>C</a:t>
              </a:r>
              <a:endParaRPr lang="zh-CN" altLang="en-US" sz="9600" dirty="0">
                <a:solidFill>
                  <a:schemeClr val="bg1"/>
                </a:solidFill>
                <a:effectLst>
                  <a:innerShdw blurRad="63500" dist="50800" dir="10800000">
                    <a:prstClr val="black">
                      <a:alpha val="50000"/>
                    </a:prstClr>
                  </a:innerShdw>
                </a:effectLst>
                <a:latin typeface="Arial" panose="020B0604020202020204" pitchFamily="34" charset="0"/>
                <a:ea typeface="+mn-ea"/>
                <a:cs typeface="Arial" panose="020B0604020202020204" pitchFamily="34" charset="0"/>
              </a:endParaRPr>
            </a:p>
          </p:txBody>
        </p:sp>
      </p:grpSp>
      <p:grpSp>
        <p:nvGrpSpPr>
          <p:cNvPr id="38" name="组合 8"/>
          <p:cNvGrpSpPr/>
          <p:nvPr/>
        </p:nvGrpSpPr>
        <p:grpSpPr bwMode="auto">
          <a:xfrm>
            <a:off x="4124325" y="1212056"/>
            <a:ext cx="4073525" cy="500063"/>
            <a:chOff x="4181203" y="1479950"/>
            <a:chExt cx="4074491" cy="499624"/>
          </a:xfrm>
        </p:grpSpPr>
        <p:sp>
          <p:nvSpPr>
            <p:cNvPr id="39" name="矩形 38"/>
            <p:cNvSpPr/>
            <p:nvPr/>
          </p:nvSpPr>
          <p:spPr bwMode="auto">
            <a:xfrm>
              <a:off x="4181203" y="1522775"/>
              <a:ext cx="4074491" cy="450454"/>
            </a:xfrm>
            <a:prstGeom prst="rect">
              <a:avLst/>
            </a:prstGeom>
            <a:solidFill>
              <a:srgbClr val="08A810"/>
            </a:solidFill>
            <a:ln w="6350" algn="ctr">
              <a:noFill/>
              <a:miter lim="800000"/>
            </a:ln>
            <a:effectLst>
              <a:outerShdw blurRad="50800" dist="38100" dir="2700000" algn="tl" rotWithShape="0">
                <a:prstClr val="black">
                  <a:alpha val="40000"/>
                </a:prstClr>
              </a:outerShdw>
            </a:effectLst>
          </p:spPr>
          <p:txBody>
            <a:bodyPr lIns="0" tIns="0" rIns="0" bIns="0" anchor="ctr"/>
            <a:lstStyle/>
            <a:p>
              <a:pPr algn="ctr" fontAlgn="auto">
                <a:spcBef>
                  <a:spcPts val="0"/>
                </a:spcBef>
                <a:spcAft>
                  <a:spcPts val="0"/>
                </a:spcAft>
                <a:defRPr/>
              </a:pPr>
              <a:endParaRPr lang="zh-CN" altLang="en-US" sz="1600" dirty="0">
                <a:latin typeface="华文楷体" panose="02010600040101010101" pitchFamily="2" charset="-122"/>
                <a:ea typeface="华文楷体" panose="02010600040101010101" pitchFamily="2" charset="-122"/>
              </a:endParaRPr>
            </a:p>
          </p:txBody>
        </p:sp>
        <p:sp>
          <p:nvSpPr>
            <p:cNvPr id="40" name="椭圆 39"/>
            <p:cNvSpPr/>
            <p:nvPr/>
          </p:nvSpPr>
          <p:spPr bwMode="auto">
            <a:xfrm>
              <a:off x="4305301" y="1565376"/>
              <a:ext cx="379573" cy="379573"/>
            </a:xfrm>
            <a:prstGeom prst="ellipse">
              <a:avLst/>
            </a:prstGeom>
            <a:solidFill>
              <a:schemeClr val="bg1"/>
            </a:solidFill>
            <a:ln w="6350" algn="ctr">
              <a:noFill/>
              <a:miter lim="800000"/>
            </a:ln>
            <a:effectLst>
              <a:innerShdw blurRad="63500" dist="50800" dir="13500000">
                <a:prstClr val="black">
                  <a:alpha val="50000"/>
                </a:prstClr>
              </a:innerShdw>
            </a:effectLst>
          </p:spPr>
          <p:txBody>
            <a:bodyPr lIns="0" tIns="0" rIns="0" bIns="0" anchor="ctr"/>
            <a:lstStyle/>
            <a:p>
              <a:pPr algn="ctr" fontAlgn="auto">
                <a:spcBef>
                  <a:spcPts val="0"/>
                </a:spcBef>
                <a:spcAft>
                  <a:spcPts val="0"/>
                </a:spcAft>
                <a:defRPr/>
              </a:pPr>
              <a:endParaRPr lang="zh-CN" altLang="en-US" sz="1600" dirty="0">
                <a:latin typeface="华文楷体" panose="02010600040101010101" pitchFamily="2" charset="-122"/>
                <a:ea typeface="华文楷体" panose="02010600040101010101" pitchFamily="2" charset="-122"/>
              </a:endParaRPr>
            </a:p>
          </p:txBody>
        </p:sp>
        <p:sp>
          <p:nvSpPr>
            <p:cNvPr id="41" name="矩形 11"/>
            <p:cNvSpPr>
              <a:spLocks noChangeArrowheads="1"/>
            </p:cNvSpPr>
            <p:nvPr/>
          </p:nvSpPr>
          <p:spPr bwMode="auto">
            <a:xfrm>
              <a:off x="4216136" y="1479950"/>
              <a:ext cx="601806" cy="499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50000"/>
                </a:lnSpc>
              </a:pPr>
              <a:r>
                <a:rPr lang="en-US" altLang="zh-CN" sz="2000">
                  <a:solidFill>
                    <a:srgbClr val="262626"/>
                  </a:solidFill>
                  <a:latin typeface="微软雅黑" panose="020B0503020204020204" pitchFamily="34" charset="-122"/>
                  <a:ea typeface="微软雅黑" panose="020B0503020204020204" pitchFamily="34" charset="-122"/>
                </a:rPr>
                <a:t>1</a:t>
              </a:r>
            </a:p>
          </p:txBody>
        </p:sp>
        <p:sp>
          <p:nvSpPr>
            <p:cNvPr id="42" name="TextBox 41"/>
            <p:cNvSpPr txBox="1"/>
            <p:nvPr/>
          </p:nvSpPr>
          <p:spPr bwMode="auto">
            <a:xfrm>
              <a:off x="5318123" y="1565600"/>
              <a:ext cx="1800652" cy="367977"/>
            </a:xfrm>
            <a:prstGeom prst="rect">
              <a:avLst/>
            </a:prstGeom>
            <a:noFill/>
          </p:spPr>
          <p:txBody>
            <a:bodyPr wrap="none">
              <a:spAutoFit/>
            </a:bodyPr>
            <a:lstStyle/>
            <a:p>
              <a:pPr fontAlgn="auto">
                <a:spcBef>
                  <a:spcPts val="0"/>
                </a:spcBef>
                <a:spcAft>
                  <a:spcPts val="0"/>
                </a:spcAft>
                <a:defRPr/>
              </a:pPr>
              <a:r>
                <a:rPr lang="zh-CN" altLang="en-US" spc="3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点击添加标题</a:t>
              </a:r>
            </a:p>
          </p:txBody>
        </p:sp>
      </p:grpSp>
      <p:grpSp>
        <p:nvGrpSpPr>
          <p:cNvPr id="43" name="组合 13"/>
          <p:cNvGrpSpPr/>
          <p:nvPr/>
        </p:nvGrpSpPr>
        <p:grpSpPr bwMode="auto">
          <a:xfrm>
            <a:off x="4124325" y="1793081"/>
            <a:ext cx="4073525" cy="500063"/>
            <a:chOff x="4181203" y="2060522"/>
            <a:chExt cx="4074491" cy="499624"/>
          </a:xfrm>
        </p:grpSpPr>
        <p:sp>
          <p:nvSpPr>
            <p:cNvPr id="44" name="矩形 43"/>
            <p:cNvSpPr/>
            <p:nvPr/>
          </p:nvSpPr>
          <p:spPr bwMode="auto">
            <a:xfrm>
              <a:off x="4181203" y="2103347"/>
              <a:ext cx="4074491" cy="450454"/>
            </a:xfrm>
            <a:prstGeom prst="rect">
              <a:avLst/>
            </a:prstGeom>
            <a:solidFill>
              <a:srgbClr val="08A810"/>
            </a:solidFill>
            <a:ln w="6350" algn="ctr">
              <a:noFill/>
              <a:miter lim="800000"/>
            </a:ln>
            <a:effectLst>
              <a:outerShdw blurRad="50800" dist="38100" dir="2700000" algn="tl" rotWithShape="0">
                <a:prstClr val="black">
                  <a:alpha val="40000"/>
                </a:prstClr>
              </a:outerShdw>
            </a:effectLst>
          </p:spPr>
          <p:txBody>
            <a:bodyPr lIns="0" tIns="0" rIns="0" bIns="0" anchor="ctr"/>
            <a:lstStyle/>
            <a:p>
              <a:pPr algn="ctr" fontAlgn="auto">
                <a:spcBef>
                  <a:spcPts val="0"/>
                </a:spcBef>
                <a:spcAft>
                  <a:spcPts val="0"/>
                </a:spcAft>
                <a:defRPr/>
              </a:pPr>
              <a:endParaRPr lang="zh-CN" altLang="en-US" sz="1600" dirty="0">
                <a:latin typeface="华文楷体" panose="02010600040101010101" pitchFamily="2" charset="-122"/>
                <a:ea typeface="华文楷体" panose="02010600040101010101" pitchFamily="2" charset="-122"/>
              </a:endParaRPr>
            </a:p>
          </p:txBody>
        </p:sp>
        <p:sp>
          <p:nvSpPr>
            <p:cNvPr id="45" name="椭圆 44"/>
            <p:cNvSpPr/>
            <p:nvPr/>
          </p:nvSpPr>
          <p:spPr bwMode="auto">
            <a:xfrm>
              <a:off x="4305301" y="2145948"/>
              <a:ext cx="379573" cy="379573"/>
            </a:xfrm>
            <a:prstGeom prst="ellipse">
              <a:avLst/>
            </a:prstGeom>
            <a:solidFill>
              <a:schemeClr val="bg1"/>
            </a:solidFill>
            <a:ln w="6350" algn="ctr">
              <a:noFill/>
              <a:miter lim="800000"/>
            </a:ln>
            <a:effectLst>
              <a:innerShdw blurRad="63500" dist="50800" dir="13500000">
                <a:prstClr val="black">
                  <a:alpha val="50000"/>
                </a:prstClr>
              </a:innerShdw>
            </a:effectLst>
          </p:spPr>
          <p:txBody>
            <a:bodyPr lIns="0" tIns="0" rIns="0" bIns="0" anchor="ctr"/>
            <a:lstStyle/>
            <a:p>
              <a:pPr algn="ctr" fontAlgn="auto">
                <a:spcBef>
                  <a:spcPts val="0"/>
                </a:spcBef>
                <a:spcAft>
                  <a:spcPts val="0"/>
                </a:spcAft>
                <a:defRPr/>
              </a:pPr>
              <a:endParaRPr lang="zh-CN" altLang="en-US" sz="1600" dirty="0">
                <a:latin typeface="华文楷体" panose="02010600040101010101" pitchFamily="2" charset="-122"/>
                <a:ea typeface="华文楷体" panose="02010600040101010101" pitchFamily="2" charset="-122"/>
              </a:endParaRPr>
            </a:p>
          </p:txBody>
        </p:sp>
        <p:sp>
          <p:nvSpPr>
            <p:cNvPr id="46" name="矩形 16"/>
            <p:cNvSpPr>
              <a:spLocks noChangeArrowheads="1"/>
            </p:cNvSpPr>
            <p:nvPr/>
          </p:nvSpPr>
          <p:spPr bwMode="auto">
            <a:xfrm>
              <a:off x="4216136" y="2060522"/>
              <a:ext cx="601806" cy="499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50000"/>
                </a:lnSpc>
              </a:pPr>
              <a:r>
                <a:rPr lang="en-US" altLang="zh-CN" sz="2000">
                  <a:solidFill>
                    <a:srgbClr val="262626"/>
                  </a:solidFill>
                  <a:latin typeface="微软雅黑" panose="020B0503020204020204" pitchFamily="34" charset="-122"/>
                  <a:ea typeface="微软雅黑" panose="020B0503020204020204" pitchFamily="34" charset="-122"/>
                </a:rPr>
                <a:t>2</a:t>
              </a:r>
            </a:p>
          </p:txBody>
        </p:sp>
        <p:sp>
          <p:nvSpPr>
            <p:cNvPr id="47" name="TextBox 46"/>
            <p:cNvSpPr txBox="1"/>
            <p:nvPr/>
          </p:nvSpPr>
          <p:spPr bwMode="auto">
            <a:xfrm>
              <a:off x="5318123" y="2131897"/>
              <a:ext cx="1800652" cy="367977"/>
            </a:xfrm>
            <a:prstGeom prst="rect">
              <a:avLst/>
            </a:prstGeom>
            <a:noFill/>
          </p:spPr>
          <p:txBody>
            <a:bodyPr wrap="none">
              <a:spAutoFit/>
            </a:bodyPr>
            <a:lstStyle/>
            <a:p>
              <a:pPr fontAlgn="auto">
                <a:spcBef>
                  <a:spcPts val="0"/>
                </a:spcBef>
                <a:spcAft>
                  <a:spcPts val="0"/>
                </a:spcAft>
                <a:defRPr/>
              </a:pPr>
              <a:r>
                <a:rPr lang="zh-CN" altLang="en-US" spc="3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点击添加标题</a:t>
              </a:r>
            </a:p>
          </p:txBody>
        </p:sp>
      </p:grpSp>
      <p:grpSp>
        <p:nvGrpSpPr>
          <p:cNvPr id="48" name="组合 18"/>
          <p:cNvGrpSpPr/>
          <p:nvPr/>
        </p:nvGrpSpPr>
        <p:grpSpPr bwMode="auto">
          <a:xfrm>
            <a:off x="4124325" y="2359819"/>
            <a:ext cx="4073525" cy="498475"/>
            <a:chOff x="4181203" y="2626579"/>
            <a:chExt cx="4074491" cy="499624"/>
          </a:xfrm>
        </p:grpSpPr>
        <p:sp>
          <p:nvSpPr>
            <p:cNvPr id="49" name="矩形 48"/>
            <p:cNvSpPr/>
            <p:nvPr/>
          </p:nvSpPr>
          <p:spPr bwMode="auto">
            <a:xfrm>
              <a:off x="4181203" y="2669540"/>
              <a:ext cx="4074491" cy="450299"/>
            </a:xfrm>
            <a:prstGeom prst="rect">
              <a:avLst/>
            </a:prstGeom>
            <a:solidFill>
              <a:srgbClr val="08A810"/>
            </a:solidFill>
            <a:ln w="6350" algn="ctr">
              <a:noFill/>
              <a:miter lim="800000"/>
            </a:ln>
            <a:effectLst>
              <a:outerShdw blurRad="50800" dist="38100" dir="2700000" algn="tl" rotWithShape="0">
                <a:prstClr val="black">
                  <a:alpha val="40000"/>
                </a:prstClr>
              </a:outerShdw>
            </a:effectLst>
          </p:spPr>
          <p:txBody>
            <a:bodyPr lIns="0" tIns="0" rIns="0" bIns="0" anchor="ctr"/>
            <a:lstStyle/>
            <a:p>
              <a:pPr algn="ctr" fontAlgn="auto">
                <a:spcBef>
                  <a:spcPts val="0"/>
                </a:spcBef>
                <a:spcAft>
                  <a:spcPts val="0"/>
                </a:spcAft>
                <a:defRPr/>
              </a:pPr>
              <a:endParaRPr lang="zh-CN" altLang="en-US" sz="1600" dirty="0">
                <a:latin typeface="华文楷体" panose="02010600040101010101" pitchFamily="2" charset="-122"/>
                <a:ea typeface="华文楷体" panose="02010600040101010101" pitchFamily="2" charset="-122"/>
              </a:endParaRPr>
            </a:p>
          </p:txBody>
        </p:sp>
        <p:sp>
          <p:nvSpPr>
            <p:cNvPr id="50" name="椭圆 49"/>
            <p:cNvSpPr/>
            <p:nvPr/>
          </p:nvSpPr>
          <p:spPr bwMode="auto">
            <a:xfrm>
              <a:off x="4305301" y="2712005"/>
              <a:ext cx="379573" cy="379573"/>
            </a:xfrm>
            <a:prstGeom prst="ellipse">
              <a:avLst/>
            </a:prstGeom>
            <a:solidFill>
              <a:schemeClr val="bg1"/>
            </a:solidFill>
            <a:ln w="6350" algn="ctr">
              <a:noFill/>
              <a:miter lim="800000"/>
            </a:ln>
            <a:effectLst>
              <a:innerShdw blurRad="63500" dist="50800" dir="13500000">
                <a:prstClr val="black">
                  <a:alpha val="50000"/>
                </a:prstClr>
              </a:innerShdw>
            </a:effectLst>
          </p:spPr>
          <p:txBody>
            <a:bodyPr lIns="0" tIns="0" rIns="0" bIns="0" anchor="ctr"/>
            <a:lstStyle/>
            <a:p>
              <a:pPr algn="ctr" fontAlgn="auto">
                <a:spcBef>
                  <a:spcPts val="0"/>
                </a:spcBef>
                <a:spcAft>
                  <a:spcPts val="0"/>
                </a:spcAft>
                <a:defRPr/>
              </a:pPr>
              <a:endParaRPr lang="zh-CN" altLang="en-US" sz="1600" dirty="0">
                <a:latin typeface="华文楷体" panose="02010600040101010101" pitchFamily="2" charset="-122"/>
                <a:ea typeface="华文楷体" panose="02010600040101010101" pitchFamily="2" charset="-122"/>
              </a:endParaRPr>
            </a:p>
          </p:txBody>
        </p:sp>
        <p:sp>
          <p:nvSpPr>
            <p:cNvPr id="51" name="矩形 21"/>
            <p:cNvSpPr>
              <a:spLocks noChangeArrowheads="1"/>
            </p:cNvSpPr>
            <p:nvPr/>
          </p:nvSpPr>
          <p:spPr bwMode="auto">
            <a:xfrm>
              <a:off x="4216136" y="2626579"/>
              <a:ext cx="601806" cy="499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50000"/>
                </a:lnSpc>
              </a:pPr>
              <a:r>
                <a:rPr lang="en-US" altLang="zh-CN" sz="2000">
                  <a:solidFill>
                    <a:srgbClr val="262626"/>
                  </a:solidFill>
                  <a:latin typeface="微软雅黑" panose="020B0503020204020204" pitchFamily="34" charset="-122"/>
                  <a:ea typeface="微软雅黑" panose="020B0503020204020204" pitchFamily="34" charset="-122"/>
                </a:rPr>
                <a:t>3</a:t>
              </a:r>
            </a:p>
          </p:txBody>
        </p:sp>
        <p:sp>
          <p:nvSpPr>
            <p:cNvPr id="52" name="TextBox 51"/>
            <p:cNvSpPr txBox="1"/>
            <p:nvPr/>
          </p:nvSpPr>
          <p:spPr bwMode="auto">
            <a:xfrm>
              <a:off x="5318123" y="2712502"/>
              <a:ext cx="1800652" cy="367557"/>
            </a:xfrm>
            <a:prstGeom prst="rect">
              <a:avLst/>
            </a:prstGeom>
            <a:noFill/>
          </p:spPr>
          <p:txBody>
            <a:bodyPr wrap="none">
              <a:spAutoFit/>
            </a:bodyPr>
            <a:lstStyle/>
            <a:p>
              <a:pPr fontAlgn="auto">
                <a:spcBef>
                  <a:spcPts val="0"/>
                </a:spcBef>
                <a:spcAft>
                  <a:spcPts val="0"/>
                </a:spcAft>
                <a:defRPr/>
              </a:pPr>
              <a:r>
                <a:rPr lang="zh-CN" altLang="en-US" spc="3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点击添加标题</a:t>
              </a:r>
            </a:p>
          </p:txBody>
        </p:sp>
      </p:grpSp>
      <p:grpSp>
        <p:nvGrpSpPr>
          <p:cNvPr id="53" name="组合 23"/>
          <p:cNvGrpSpPr/>
          <p:nvPr/>
        </p:nvGrpSpPr>
        <p:grpSpPr bwMode="auto">
          <a:xfrm>
            <a:off x="3835400" y="1243806"/>
            <a:ext cx="68176" cy="3899694"/>
            <a:chOff x="6966170" y="1570075"/>
            <a:chExt cx="63500" cy="2204256"/>
          </a:xfrm>
        </p:grpSpPr>
        <p:cxnSp>
          <p:nvCxnSpPr>
            <p:cNvPr id="54" name="直接连接符 53"/>
            <p:cNvCxnSpPr/>
            <p:nvPr/>
          </p:nvCxnSpPr>
          <p:spPr bwMode="auto">
            <a:xfrm>
              <a:off x="6966170" y="1570075"/>
              <a:ext cx="0" cy="2204256"/>
            </a:xfrm>
            <a:prstGeom prst="line">
              <a:avLst/>
            </a:prstGeom>
            <a:noFill/>
            <a:ln w="38100" cap="flat" cmpd="sng" algn="ctr">
              <a:solidFill>
                <a:schemeClr val="tx1">
                  <a:lumMod val="75000"/>
                  <a:lumOff val="25000"/>
                </a:schemeClr>
              </a:solidFill>
              <a:prstDash val="solid"/>
              <a:round/>
              <a:headEnd type="none" w="med" len="med"/>
              <a:tailEnd type="none" w="med" len="med"/>
            </a:ln>
            <a:effectLst/>
          </p:spPr>
        </p:cxnSp>
        <p:cxnSp>
          <p:nvCxnSpPr>
            <p:cNvPr id="55" name="直接连接符 54"/>
            <p:cNvCxnSpPr/>
            <p:nvPr/>
          </p:nvCxnSpPr>
          <p:spPr bwMode="auto">
            <a:xfrm>
              <a:off x="7029670" y="1570075"/>
              <a:ext cx="0" cy="2196549"/>
            </a:xfrm>
            <a:prstGeom prst="line">
              <a:avLst/>
            </a:prstGeom>
            <a:noFill/>
            <a:ln w="3175" cap="flat" cmpd="sng" algn="ctr">
              <a:solidFill>
                <a:schemeClr val="tx1">
                  <a:lumMod val="85000"/>
                  <a:lumOff val="15000"/>
                </a:schemeClr>
              </a:solidFill>
              <a:prstDash val="solid"/>
              <a:round/>
              <a:headEnd type="none" w="med" len="med"/>
              <a:tailEnd type="none" w="med" len="med"/>
            </a:ln>
            <a:effectLst/>
          </p:spPr>
        </p:cxnSp>
      </p:grpSp>
      <p:grpSp>
        <p:nvGrpSpPr>
          <p:cNvPr id="56" name="组合 26"/>
          <p:cNvGrpSpPr/>
          <p:nvPr/>
        </p:nvGrpSpPr>
        <p:grpSpPr bwMode="auto">
          <a:xfrm>
            <a:off x="3835400" y="1248048"/>
            <a:ext cx="69850" cy="2140432"/>
            <a:chOff x="6966170" y="1570075"/>
            <a:chExt cx="63500" cy="2204256"/>
          </a:xfrm>
        </p:grpSpPr>
        <p:cxnSp>
          <p:nvCxnSpPr>
            <p:cNvPr id="57" name="直接连接符 56"/>
            <p:cNvCxnSpPr/>
            <p:nvPr/>
          </p:nvCxnSpPr>
          <p:spPr bwMode="auto">
            <a:xfrm>
              <a:off x="6966170" y="1570075"/>
              <a:ext cx="0" cy="2204256"/>
            </a:xfrm>
            <a:prstGeom prst="line">
              <a:avLst/>
            </a:prstGeom>
            <a:noFill/>
            <a:ln w="38100" cap="flat" cmpd="sng" algn="ctr">
              <a:solidFill>
                <a:schemeClr val="tx1">
                  <a:lumMod val="75000"/>
                  <a:lumOff val="25000"/>
                </a:schemeClr>
              </a:solidFill>
              <a:prstDash val="solid"/>
              <a:round/>
              <a:headEnd type="none" w="med" len="med"/>
              <a:tailEnd type="none" w="med" len="med"/>
            </a:ln>
            <a:effectLst/>
          </p:spPr>
        </p:cxnSp>
        <p:cxnSp>
          <p:nvCxnSpPr>
            <p:cNvPr id="58" name="直接连接符 57"/>
            <p:cNvCxnSpPr/>
            <p:nvPr/>
          </p:nvCxnSpPr>
          <p:spPr bwMode="auto">
            <a:xfrm>
              <a:off x="7029670" y="1570075"/>
              <a:ext cx="0" cy="2195552"/>
            </a:xfrm>
            <a:prstGeom prst="line">
              <a:avLst/>
            </a:prstGeom>
            <a:noFill/>
            <a:ln w="3175" cap="flat" cmpd="sng" algn="ctr">
              <a:solidFill>
                <a:schemeClr val="tx1">
                  <a:lumMod val="85000"/>
                  <a:lumOff val="15000"/>
                </a:schemeClr>
              </a:solidFill>
              <a:prstDash val="solid"/>
              <a:round/>
              <a:headEnd type="none" w="med" len="med"/>
              <a:tailEnd type="none" w="med" len="med"/>
            </a:ln>
            <a:effectLst/>
          </p:spPr>
        </p:cxnSp>
      </p:grpSp>
      <p:grpSp>
        <p:nvGrpSpPr>
          <p:cNvPr id="59" name="组合 18"/>
          <p:cNvGrpSpPr/>
          <p:nvPr/>
        </p:nvGrpSpPr>
        <p:grpSpPr bwMode="auto">
          <a:xfrm>
            <a:off x="4124325" y="2938363"/>
            <a:ext cx="4073525" cy="498475"/>
            <a:chOff x="4181203" y="2626579"/>
            <a:chExt cx="4074491" cy="499624"/>
          </a:xfrm>
        </p:grpSpPr>
        <p:sp>
          <p:nvSpPr>
            <p:cNvPr id="60" name="矩形 59"/>
            <p:cNvSpPr/>
            <p:nvPr/>
          </p:nvSpPr>
          <p:spPr bwMode="auto">
            <a:xfrm>
              <a:off x="4181203" y="2669540"/>
              <a:ext cx="4074491" cy="450299"/>
            </a:xfrm>
            <a:prstGeom prst="rect">
              <a:avLst/>
            </a:prstGeom>
            <a:solidFill>
              <a:srgbClr val="08A810"/>
            </a:solidFill>
            <a:ln w="6350" algn="ctr">
              <a:noFill/>
              <a:miter lim="800000"/>
            </a:ln>
            <a:effectLst>
              <a:outerShdw blurRad="50800" dist="38100" dir="2700000" algn="tl" rotWithShape="0">
                <a:prstClr val="black">
                  <a:alpha val="40000"/>
                </a:prstClr>
              </a:outerShdw>
            </a:effectLst>
          </p:spPr>
          <p:txBody>
            <a:bodyPr lIns="0" tIns="0" rIns="0" bIns="0" anchor="ctr"/>
            <a:lstStyle/>
            <a:p>
              <a:pPr algn="ctr" fontAlgn="auto">
                <a:spcBef>
                  <a:spcPts val="0"/>
                </a:spcBef>
                <a:spcAft>
                  <a:spcPts val="0"/>
                </a:spcAft>
                <a:defRPr/>
              </a:pPr>
              <a:endParaRPr lang="zh-CN" altLang="en-US" sz="1600" dirty="0">
                <a:latin typeface="华文楷体" panose="02010600040101010101" pitchFamily="2" charset="-122"/>
                <a:ea typeface="华文楷体" panose="02010600040101010101" pitchFamily="2" charset="-122"/>
              </a:endParaRPr>
            </a:p>
          </p:txBody>
        </p:sp>
        <p:sp>
          <p:nvSpPr>
            <p:cNvPr id="61" name="椭圆 60"/>
            <p:cNvSpPr/>
            <p:nvPr/>
          </p:nvSpPr>
          <p:spPr bwMode="auto">
            <a:xfrm>
              <a:off x="4305301" y="2712005"/>
              <a:ext cx="379573" cy="379573"/>
            </a:xfrm>
            <a:prstGeom prst="ellipse">
              <a:avLst/>
            </a:prstGeom>
            <a:solidFill>
              <a:schemeClr val="bg1"/>
            </a:solidFill>
            <a:ln w="6350" algn="ctr">
              <a:noFill/>
              <a:miter lim="800000"/>
            </a:ln>
            <a:effectLst>
              <a:innerShdw blurRad="63500" dist="50800" dir="13500000">
                <a:prstClr val="black">
                  <a:alpha val="50000"/>
                </a:prstClr>
              </a:innerShdw>
            </a:effectLst>
          </p:spPr>
          <p:txBody>
            <a:bodyPr lIns="0" tIns="0" rIns="0" bIns="0" anchor="ctr"/>
            <a:lstStyle/>
            <a:p>
              <a:pPr algn="ctr" fontAlgn="auto">
                <a:spcBef>
                  <a:spcPts val="0"/>
                </a:spcBef>
                <a:spcAft>
                  <a:spcPts val="0"/>
                </a:spcAft>
                <a:defRPr/>
              </a:pPr>
              <a:endParaRPr lang="zh-CN" altLang="en-US" sz="1600" dirty="0">
                <a:latin typeface="华文楷体" panose="02010600040101010101" pitchFamily="2" charset="-122"/>
                <a:ea typeface="华文楷体" panose="02010600040101010101" pitchFamily="2" charset="-122"/>
              </a:endParaRPr>
            </a:p>
          </p:txBody>
        </p:sp>
        <p:sp>
          <p:nvSpPr>
            <p:cNvPr id="62" name="矩形 21"/>
            <p:cNvSpPr>
              <a:spLocks noChangeArrowheads="1"/>
            </p:cNvSpPr>
            <p:nvPr/>
          </p:nvSpPr>
          <p:spPr bwMode="auto">
            <a:xfrm>
              <a:off x="4216136" y="2626579"/>
              <a:ext cx="601806" cy="499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50000"/>
                </a:lnSpc>
              </a:pPr>
              <a:r>
                <a:rPr lang="en-US" altLang="zh-CN" sz="2000" dirty="0">
                  <a:solidFill>
                    <a:srgbClr val="262626"/>
                  </a:solidFill>
                  <a:latin typeface="微软雅黑" panose="020B0503020204020204" pitchFamily="34" charset="-122"/>
                  <a:ea typeface="微软雅黑" panose="020B0503020204020204" pitchFamily="34" charset="-122"/>
                </a:rPr>
                <a:t>4</a:t>
              </a:r>
            </a:p>
          </p:txBody>
        </p:sp>
        <p:sp>
          <p:nvSpPr>
            <p:cNvPr id="63" name="TextBox 62"/>
            <p:cNvSpPr txBox="1"/>
            <p:nvPr/>
          </p:nvSpPr>
          <p:spPr bwMode="auto">
            <a:xfrm>
              <a:off x="5318123" y="2712502"/>
              <a:ext cx="1800652" cy="367557"/>
            </a:xfrm>
            <a:prstGeom prst="rect">
              <a:avLst/>
            </a:prstGeom>
            <a:noFill/>
          </p:spPr>
          <p:txBody>
            <a:bodyPr wrap="none">
              <a:spAutoFit/>
            </a:bodyPr>
            <a:lstStyle/>
            <a:p>
              <a:pPr fontAlgn="auto">
                <a:spcBef>
                  <a:spcPts val="0"/>
                </a:spcBef>
                <a:spcAft>
                  <a:spcPts val="0"/>
                </a:spcAft>
                <a:defRPr/>
              </a:pPr>
              <a:r>
                <a:rPr lang="zh-CN" altLang="en-US" spc="3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点击添加标题</a:t>
              </a:r>
            </a:p>
          </p:txBody>
        </p:sp>
      </p:grpSp>
    </p:spTree>
  </p:cSld>
  <p:clrMapOvr>
    <a:masterClrMapping/>
  </p:clrMapOvr>
  <mc:AlternateContent xmlns:mc="http://schemas.openxmlformats.org/markup-compatibility/2006" xmlns:p14="http://schemas.microsoft.com/office/powerpoint/2010/main">
    <mc:Choice Requires="p14">
      <p:transition spd="slow" p14:dur="1100" advClick="0" advTm="9000">
        <p14:switch dir="r"/>
      </p:transition>
    </mc:Choice>
    <mc:Fallback xmlns="">
      <p:transition spd="slow" advClick="0" advTm="9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heel(4)">
                                      <p:cBhvr>
                                        <p:cTn id="7" dur="1000"/>
                                        <p:tgtEl>
                                          <p:spTgt spid="19"/>
                                        </p:tgtEl>
                                      </p:cBhvr>
                                    </p:animEffect>
                                  </p:childTnLst>
                                </p:cTn>
                              </p:par>
                              <p:par>
                                <p:cTn id="8" presetID="2" presetClass="entr" presetSubtype="4" fill="hold" nodeType="withEffect">
                                  <p:stCondLst>
                                    <p:cond delay="400"/>
                                  </p:stCondLst>
                                  <p:childTnLst>
                                    <p:set>
                                      <p:cBhvr>
                                        <p:cTn id="9" dur="1" fill="hold">
                                          <p:stCondLst>
                                            <p:cond delay="0"/>
                                          </p:stCondLst>
                                        </p:cTn>
                                        <p:tgtEl>
                                          <p:spTgt spid="53"/>
                                        </p:tgtEl>
                                        <p:attrNameLst>
                                          <p:attrName>style.visibility</p:attrName>
                                        </p:attrNameLst>
                                      </p:cBhvr>
                                      <p:to>
                                        <p:strVal val="visible"/>
                                      </p:to>
                                    </p:set>
                                    <p:anim calcmode="lin" valueType="num">
                                      <p:cBhvr additive="base">
                                        <p:cTn id="10" dur="400" fill="hold"/>
                                        <p:tgtEl>
                                          <p:spTgt spid="53"/>
                                        </p:tgtEl>
                                        <p:attrNameLst>
                                          <p:attrName>ppt_x</p:attrName>
                                        </p:attrNameLst>
                                      </p:cBhvr>
                                      <p:tavLst>
                                        <p:tav tm="0">
                                          <p:val>
                                            <p:strVal val="#ppt_x"/>
                                          </p:val>
                                        </p:tav>
                                        <p:tav tm="100000">
                                          <p:val>
                                            <p:strVal val="#ppt_x"/>
                                          </p:val>
                                        </p:tav>
                                      </p:tavLst>
                                    </p:anim>
                                    <p:anim calcmode="lin" valueType="num">
                                      <p:cBhvr additive="base">
                                        <p:cTn id="11" dur="400" fill="hold"/>
                                        <p:tgtEl>
                                          <p:spTgt spid="53"/>
                                        </p:tgtEl>
                                        <p:attrNameLst>
                                          <p:attrName>ppt_y</p:attrName>
                                        </p:attrNameLst>
                                      </p:cBhvr>
                                      <p:tavLst>
                                        <p:tav tm="0">
                                          <p:val>
                                            <p:strVal val="1+#ppt_h/2"/>
                                          </p:val>
                                        </p:tav>
                                        <p:tav tm="100000">
                                          <p:val>
                                            <p:strVal val="#ppt_y"/>
                                          </p:val>
                                        </p:tav>
                                      </p:tavLst>
                                    </p:anim>
                                  </p:childTnLst>
                                </p:cTn>
                              </p:par>
                              <p:par>
                                <p:cTn id="12" presetID="22" presetClass="exit" presetSubtype="4" fill="hold" nodeType="withEffect">
                                  <p:stCondLst>
                                    <p:cond delay="800"/>
                                  </p:stCondLst>
                                  <p:childTnLst>
                                    <p:animEffect transition="out" filter="wipe(down)">
                                      <p:cBhvr>
                                        <p:cTn id="13" dur="200"/>
                                        <p:tgtEl>
                                          <p:spTgt spid="53"/>
                                        </p:tgtEl>
                                      </p:cBhvr>
                                    </p:animEffect>
                                    <p:set>
                                      <p:cBhvr>
                                        <p:cTn id="14" dur="1" fill="hold">
                                          <p:stCondLst>
                                            <p:cond delay="199"/>
                                          </p:stCondLst>
                                        </p:cTn>
                                        <p:tgtEl>
                                          <p:spTgt spid="53"/>
                                        </p:tgtEl>
                                        <p:attrNameLst>
                                          <p:attrName>style.visibility</p:attrName>
                                        </p:attrNameLst>
                                      </p:cBhvr>
                                      <p:to>
                                        <p:strVal val="hidden"/>
                                      </p:to>
                                    </p:set>
                                  </p:childTnLst>
                                </p:cTn>
                              </p:par>
                              <p:par>
                                <p:cTn id="15" presetID="1" presetClass="entr" presetSubtype="0" fill="hold" nodeType="withEffect">
                                  <p:stCondLst>
                                    <p:cond delay="800"/>
                                  </p:stCondLst>
                                  <p:childTnLst>
                                    <p:set>
                                      <p:cBhvr>
                                        <p:cTn id="16" dur="1" fill="hold">
                                          <p:stCondLst>
                                            <p:cond delay="0"/>
                                          </p:stCondLst>
                                        </p:cTn>
                                        <p:tgtEl>
                                          <p:spTgt spid="56"/>
                                        </p:tgtEl>
                                        <p:attrNameLst>
                                          <p:attrName>style.visibility</p:attrName>
                                        </p:attrNameLst>
                                      </p:cBhvr>
                                      <p:to>
                                        <p:strVal val="visible"/>
                                      </p:to>
                                    </p:set>
                                  </p:childTnLst>
                                </p:cTn>
                              </p:par>
                              <p:par>
                                <p:cTn id="17" presetID="12" presetClass="entr" presetSubtype="2" fill="hold" nodeType="withEffect">
                                  <p:stCondLst>
                                    <p:cond delay="10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300"/>
                                        <p:tgtEl>
                                          <p:spTgt spid="20"/>
                                        </p:tgtEl>
                                        <p:attrNameLst>
                                          <p:attrName>ppt_x</p:attrName>
                                        </p:attrNameLst>
                                      </p:cBhvr>
                                      <p:tavLst>
                                        <p:tav tm="0">
                                          <p:val>
                                            <p:strVal val="#ppt_x+#ppt_w*1.125000"/>
                                          </p:val>
                                        </p:tav>
                                        <p:tav tm="100000">
                                          <p:val>
                                            <p:strVal val="#ppt_x"/>
                                          </p:val>
                                        </p:tav>
                                      </p:tavLst>
                                    </p:anim>
                                    <p:animEffect transition="in" filter="wipe(left)">
                                      <p:cBhvr>
                                        <p:cTn id="20" dur="300"/>
                                        <p:tgtEl>
                                          <p:spTgt spid="20"/>
                                        </p:tgtEl>
                                      </p:cBhvr>
                                    </p:animEffect>
                                  </p:childTnLst>
                                </p:cTn>
                              </p:par>
                              <p:par>
                                <p:cTn id="21" presetID="2" presetClass="entr" presetSubtype="2" fill="hold" nodeType="withEffect">
                                  <p:stCondLst>
                                    <p:cond delay="1200"/>
                                  </p:stCondLst>
                                  <p:childTnLst>
                                    <p:set>
                                      <p:cBhvr>
                                        <p:cTn id="22" dur="1" fill="hold">
                                          <p:stCondLst>
                                            <p:cond delay="0"/>
                                          </p:stCondLst>
                                        </p:cTn>
                                        <p:tgtEl>
                                          <p:spTgt spid="38"/>
                                        </p:tgtEl>
                                        <p:attrNameLst>
                                          <p:attrName>style.visibility</p:attrName>
                                        </p:attrNameLst>
                                      </p:cBhvr>
                                      <p:to>
                                        <p:strVal val="visible"/>
                                      </p:to>
                                    </p:set>
                                    <p:anim calcmode="lin" valueType="num">
                                      <p:cBhvr additive="base">
                                        <p:cTn id="23" dur="300" fill="hold"/>
                                        <p:tgtEl>
                                          <p:spTgt spid="38"/>
                                        </p:tgtEl>
                                        <p:attrNameLst>
                                          <p:attrName>ppt_x</p:attrName>
                                        </p:attrNameLst>
                                      </p:cBhvr>
                                      <p:tavLst>
                                        <p:tav tm="0">
                                          <p:val>
                                            <p:strVal val="1+#ppt_w/2"/>
                                          </p:val>
                                        </p:tav>
                                        <p:tav tm="100000">
                                          <p:val>
                                            <p:strVal val="#ppt_x"/>
                                          </p:val>
                                        </p:tav>
                                      </p:tavLst>
                                    </p:anim>
                                    <p:anim calcmode="lin" valueType="num">
                                      <p:cBhvr additive="base">
                                        <p:cTn id="24" dur="300" fill="hold"/>
                                        <p:tgtEl>
                                          <p:spTgt spid="38"/>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1300"/>
                                  </p:stCondLst>
                                  <p:childTnLst>
                                    <p:set>
                                      <p:cBhvr>
                                        <p:cTn id="26" dur="1" fill="hold">
                                          <p:stCondLst>
                                            <p:cond delay="0"/>
                                          </p:stCondLst>
                                        </p:cTn>
                                        <p:tgtEl>
                                          <p:spTgt spid="43"/>
                                        </p:tgtEl>
                                        <p:attrNameLst>
                                          <p:attrName>style.visibility</p:attrName>
                                        </p:attrNameLst>
                                      </p:cBhvr>
                                      <p:to>
                                        <p:strVal val="visible"/>
                                      </p:to>
                                    </p:set>
                                    <p:anim calcmode="lin" valueType="num">
                                      <p:cBhvr additive="base">
                                        <p:cTn id="27" dur="300" fill="hold"/>
                                        <p:tgtEl>
                                          <p:spTgt spid="43"/>
                                        </p:tgtEl>
                                        <p:attrNameLst>
                                          <p:attrName>ppt_x</p:attrName>
                                        </p:attrNameLst>
                                      </p:cBhvr>
                                      <p:tavLst>
                                        <p:tav tm="0">
                                          <p:val>
                                            <p:strVal val="1+#ppt_w/2"/>
                                          </p:val>
                                        </p:tav>
                                        <p:tav tm="100000">
                                          <p:val>
                                            <p:strVal val="#ppt_x"/>
                                          </p:val>
                                        </p:tav>
                                      </p:tavLst>
                                    </p:anim>
                                    <p:anim calcmode="lin" valueType="num">
                                      <p:cBhvr additive="base">
                                        <p:cTn id="28" dur="300" fill="hold"/>
                                        <p:tgtEl>
                                          <p:spTgt spid="43"/>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1400"/>
                                  </p:stCondLst>
                                  <p:childTnLst>
                                    <p:set>
                                      <p:cBhvr>
                                        <p:cTn id="30" dur="1" fill="hold">
                                          <p:stCondLst>
                                            <p:cond delay="0"/>
                                          </p:stCondLst>
                                        </p:cTn>
                                        <p:tgtEl>
                                          <p:spTgt spid="48"/>
                                        </p:tgtEl>
                                        <p:attrNameLst>
                                          <p:attrName>style.visibility</p:attrName>
                                        </p:attrNameLst>
                                      </p:cBhvr>
                                      <p:to>
                                        <p:strVal val="visible"/>
                                      </p:to>
                                    </p:set>
                                    <p:anim calcmode="lin" valueType="num">
                                      <p:cBhvr additive="base">
                                        <p:cTn id="31" dur="300" fill="hold"/>
                                        <p:tgtEl>
                                          <p:spTgt spid="48"/>
                                        </p:tgtEl>
                                        <p:attrNameLst>
                                          <p:attrName>ppt_x</p:attrName>
                                        </p:attrNameLst>
                                      </p:cBhvr>
                                      <p:tavLst>
                                        <p:tav tm="0">
                                          <p:val>
                                            <p:strVal val="1+#ppt_w/2"/>
                                          </p:val>
                                        </p:tav>
                                        <p:tav tm="100000">
                                          <p:val>
                                            <p:strVal val="#ppt_x"/>
                                          </p:val>
                                        </p:tav>
                                      </p:tavLst>
                                    </p:anim>
                                    <p:anim calcmode="lin" valueType="num">
                                      <p:cBhvr additive="base">
                                        <p:cTn id="32" dur="300" fill="hold"/>
                                        <p:tgtEl>
                                          <p:spTgt spid="48"/>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1500"/>
                                  </p:stCondLst>
                                  <p:childTnLst>
                                    <p:set>
                                      <p:cBhvr>
                                        <p:cTn id="34" dur="1" fill="hold">
                                          <p:stCondLst>
                                            <p:cond delay="0"/>
                                          </p:stCondLst>
                                        </p:cTn>
                                        <p:tgtEl>
                                          <p:spTgt spid="59"/>
                                        </p:tgtEl>
                                        <p:attrNameLst>
                                          <p:attrName>style.visibility</p:attrName>
                                        </p:attrNameLst>
                                      </p:cBhvr>
                                      <p:to>
                                        <p:strVal val="visible"/>
                                      </p:to>
                                    </p:set>
                                    <p:anim calcmode="lin" valueType="num">
                                      <p:cBhvr additive="base">
                                        <p:cTn id="35" dur="300" fill="hold"/>
                                        <p:tgtEl>
                                          <p:spTgt spid="59"/>
                                        </p:tgtEl>
                                        <p:attrNameLst>
                                          <p:attrName>ppt_x</p:attrName>
                                        </p:attrNameLst>
                                      </p:cBhvr>
                                      <p:tavLst>
                                        <p:tav tm="0">
                                          <p:val>
                                            <p:strVal val="1+#ppt_w/2"/>
                                          </p:val>
                                        </p:tav>
                                        <p:tav tm="100000">
                                          <p:val>
                                            <p:strVal val="#ppt_x"/>
                                          </p:val>
                                        </p:tav>
                                      </p:tavLst>
                                    </p:anim>
                                    <p:anim calcmode="lin" valueType="num">
                                      <p:cBhvr additive="base">
                                        <p:cTn id="36" dur="300" fill="hold"/>
                                        <p:tgtEl>
                                          <p:spTgt spid="59"/>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6" presetClass="emph" presetSubtype="0" fill="hold" nodeType="clickEffect">
                                  <p:stCondLst>
                                    <p:cond delay="0"/>
                                  </p:stCondLst>
                                  <p:childTnLst>
                                    <p:animEffect transition="out" filter="fade">
                                      <p:cBhvr>
                                        <p:cTn id="40" dur="500" tmFilter="0, 0; .2, .5; .8, .5; 1, 0"/>
                                        <p:tgtEl>
                                          <p:spTgt spid="59"/>
                                        </p:tgtEl>
                                      </p:cBhvr>
                                    </p:animEffect>
                                    <p:animScale>
                                      <p:cBhvr>
                                        <p:cTn id="41" dur="250" autoRev="1" fill="hold"/>
                                        <p:tgtEl>
                                          <p:spTgt spid="5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dirty="0">
                <a:latin typeface="方正毡笔黑简体" panose="03000509000000000000" pitchFamily="65" charset="-122"/>
                <a:ea typeface="方正毡笔黑简体" panose="03000509000000000000" pitchFamily="65" charset="-122"/>
              </a:rPr>
              <a:t>在此输入您的标题内容</a:t>
            </a:r>
          </a:p>
        </p:txBody>
      </p:sp>
      <p:sp>
        <p:nvSpPr>
          <p:cNvPr id="22" name="椭圆 21"/>
          <p:cNvSpPr/>
          <p:nvPr/>
        </p:nvSpPr>
        <p:spPr bwMode="auto">
          <a:xfrm>
            <a:off x="5230916" y="1131590"/>
            <a:ext cx="1088567" cy="1086932"/>
          </a:xfrm>
          <a:prstGeom prst="ellipse">
            <a:avLst/>
          </a:prstGeom>
          <a:solidFill>
            <a:schemeClr val="bg1"/>
          </a:solidFill>
          <a:ln w="12700">
            <a:solidFill>
              <a:srgbClr val="08A810"/>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标题</a:t>
            </a:r>
          </a:p>
        </p:txBody>
      </p:sp>
      <p:sp>
        <p:nvSpPr>
          <p:cNvPr id="24" name="椭圆 23"/>
          <p:cNvSpPr/>
          <p:nvPr/>
        </p:nvSpPr>
        <p:spPr bwMode="auto">
          <a:xfrm>
            <a:off x="2742262" y="1131590"/>
            <a:ext cx="1088567" cy="1086932"/>
          </a:xfrm>
          <a:prstGeom prst="ellipse">
            <a:avLst/>
          </a:prstGeom>
          <a:solidFill>
            <a:schemeClr val="bg1"/>
          </a:solidFill>
          <a:ln w="12700">
            <a:solidFill>
              <a:srgbClr val="08A810"/>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标题</a:t>
            </a:r>
          </a:p>
        </p:txBody>
      </p:sp>
      <p:sp>
        <p:nvSpPr>
          <p:cNvPr id="25" name="椭圆 24"/>
          <p:cNvSpPr/>
          <p:nvPr/>
        </p:nvSpPr>
        <p:spPr bwMode="auto">
          <a:xfrm>
            <a:off x="5230916" y="3422724"/>
            <a:ext cx="1088567" cy="1086931"/>
          </a:xfrm>
          <a:prstGeom prst="ellipse">
            <a:avLst/>
          </a:prstGeom>
          <a:solidFill>
            <a:schemeClr val="bg1"/>
          </a:solidFill>
          <a:ln w="12700">
            <a:solidFill>
              <a:srgbClr val="08A810"/>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标题</a:t>
            </a:r>
          </a:p>
        </p:txBody>
      </p:sp>
      <p:sp>
        <p:nvSpPr>
          <p:cNvPr id="26" name="椭圆 25"/>
          <p:cNvSpPr/>
          <p:nvPr/>
        </p:nvSpPr>
        <p:spPr bwMode="auto">
          <a:xfrm>
            <a:off x="2742262" y="3422724"/>
            <a:ext cx="1088567" cy="1086931"/>
          </a:xfrm>
          <a:prstGeom prst="ellipse">
            <a:avLst/>
          </a:prstGeom>
          <a:solidFill>
            <a:schemeClr val="bg1"/>
          </a:solidFill>
          <a:ln w="12700">
            <a:solidFill>
              <a:srgbClr val="08A810"/>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标题</a:t>
            </a:r>
          </a:p>
        </p:txBody>
      </p:sp>
      <p:sp>
        <p:nvSpPr>
          <p:cNvPr id="27" name="文本框 12"/>
          <p:cNvSpPr/>
          <p:nvPr/>
        </p:nvSpPr>
        <p:spPr bwMode="auto">
          <a:xfrm>
            <a:off x="3813328" y="2078500"/>
            <a:ext cx="1435089" cy="1436989"/>
          </a:xfrm>
          <a:custGeom>
            <a:avLst/>
            <a:gdLst>
              <a:gd name="T0" fmla="*/ 0 w 1302418"/>
              <a:gd name="T1" fmla="*/ 0 h 1302419"/>
              <a:gd name="T2" fmla="*/ 1302418 w 1302418"/>
              <a:gd name="T3" fmla="*/ 1302419 h 1302419"/>
            </a:gdLst>
            <a:ahLst/>
            <a:cxnLst/>
            <a:rect l="T0" t="T1" r="T2" b="T3"/>
            <a:pathLst>
              <a:path w="1302418" h="1302419">
                <a:moveTo>
                  <a:pt x="0" y="0"/>
                </a:moveTo>
                <a:lnTo>
                  <a:pt x="325500" y="106"/>
                </a:lnTo>
                <a:lnTo>
                  <a:pt x="244151" y="81454"/>
                </a:lnTo>
                <a:lnTo>
                  <a:pt x="406953" y="244256"/>
                </a:lnTo>
                <a:lnTo>
                  <a:pt x="650999" y="211"/>
                </a:lnTo>
                <a:lnTo>
                  <a:pt x="895202" y="244414"/>
                </a:lnTo>
                <a:lnTo>
                  <a:pt x="1057899" y="81717"/>
                </a:lnTo>
                <a:lnTo>
                  <a:pt x="976498" y="316"/>
                </a:lnTo>
                <a:lnTo>
                  <a:pt x="1301997" y="422"/>
                </a:lnTo>
                <a:lnTo>
                  <a:pt x="1302102" y="325921"/>
                </a:lnTo>
                <a:lnTo>
                  <a:pt x="1220701" y="244520"/>
                </a:lnTo>
                <a:lnTo>
                  <a:pt x="1058004" y="407217"/>
                </a:lnTo>
                <a:lnTo>
                  <a:pt x="1302208" y="651420"/>
                </a:lnTo>
                <a:lnTo>
                  <a:pt x="1058162" y="895466"/>
                </a:lnTo>
                <a:lnTo>
                  <a:pt x="1220964" y="1058268"/>
                </a:lnTo>
                <a:lnTo>
                  <a:pt x="1302313" y="976919"/>
                </a:lnTo>
                <a:lnTo>
                  <a:pt x="1302418" y="1302419"/>
                </a:lnTo>
                <a:lnTo>
                  <a:pt x="976919" y="1302313"/>
                </a:lnTo>
                <a:lnTo>
                  <a:pt x="1058267" y="1220965"/>
                </a:lnTo>
                <a:lnTo>
                  <a:pt x="895465" y="1058163"/>
                </a:lnTo>
                <a:lnTo>
                  <a:pt x="651420" y="1302208"/>
                </a:lnTo>
                <a:lnTo>
                  <a:pt x="407216" y="1058005"/>
                </a:lnTo>
                <a:lnTo>
                  <a:pt x="244519" y="1220702"/>
                </a:lnTo>
                <a:lnTo>
                  <a:pt x="325921" y="1302103"/>
                </a:lnTo>
                <a:lnTo>
                  <a:pt x="421" y="1301998"/>
                </a:lnTo>
                <a:lnTo>
                  <a:pt x="316" y="976498"/>
                </a:lnTo>
                <a:lnTo>
                  <a:pt x="81717" y="1057899"/>
                </a:lnTo>
                <a:lnTo>
                  <a:pt x="244414" y="895202"/>
                </a:lnTo>
                <a:lnTo>
                  <a:pt x="210" y="650999"/>
                </a:lnTo>
                <a:lnTo>
                  <a:pt x="244256" y="406953"/>
                </a:lnTo>
                <a:lnTo>
                  <a:pt x="81454" y="244151"/>
                </a:lnTo>
                <a:lnTo>
                  <a:pt x="105" y="325500"/>
                </a:lnTo>
                <a:lnTo>
                  <a:pt x="0" y="0"/>
                </a:lnTo>
                <a:close/>
              </a:path>
            </a:pathLst>
          </a:custGeom>
          <a:solidFill>
            <a:srgbClr val="08A810"/>
          </a:solidFill>
          <a:ln>
            <a:noFill/>
          </a:ln>
        </p:spPr>
        <p:txBody>
          <a:bodyPr lIns="0" tIns="0" rIns="0" bIns="0" anchor="ctr"/>
          <a:lstStyle/>
          <a:p>
            <a:pPr algn="ctr" eaLnBrk="1" hangingPunct="1"/>
            <a:r>
              <a:rPr lang="zh-CN" altLang="en-US" sz="2600">
                <a:solidFill>
                  <a:schemeClr val="bg1"/>
                </a:solidFill>
                <a:latin typeface="微软雅黑" panose="020B0503020204020204" pitchFamily="34" charset="-122"/>
                <a:ea typeface="微软雅黑" panose="020B0503020204020204" pitchFamily="34" charset="-122"/>
              </a:rPr>
              <a:t>标题</a:t>
            </a:r>
          </a:p>
        </p:txBody>
      </p:sp>
      <p:sp>
        <p:nvSpPr>
          <p:cNvPr id="28" name="TextBox 27"/>
          <p:cNvSpPr txBox="1"/>
          <p:nvPr/>
        </p:nvSpPr>
        <p:spPr>
          <a:xfrm>
            <a:off x="6464742" y="1227856"/>
            <a:ext cx="2005624" cy="894399"/>
          </a:xfrm>
          <a:prstGeom prst="rect">
            <a:avLst/>
          </a:prstGeom>
          <a:noFill/>
        </p:spPr>
        <p:txBody>
          <a:bodyPr lIns="100790" tIns="50396" rIns="100790" bIns="50396">
            <a:spAutoFit/>
          </a:bodyPr>
          <a:lstStyle/>
          <a:p>
            <a:pPr algn="just">
              <a:lnSpc>
                <a:spcPct val="130000"/>
              </a:lnSpc>
              <a:defRPr/>
            </a:pP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请在此处输入您的文本</a:t>
            </a:r>
          </a:p>
          <a:p>
            <a:pPr algn="just">
              <a:lnSpc>
                <a:spcPct val="130000"/>
              </a:lnSpc>
              <a:defRPr/>
            </a:pP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请在此处输入您的文本</a:t>
            </a:r>
          </a:p>
          <a:p>
            <a:pPr algn="just">
              <a:lnSpc>
                <a:spcPct val="130000"/>
              </a:lnSpc>
              <a:defRPr/>
            </a:pP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请在此处输入您的文本</a:t>
            </a:r>
          </a:p>
        </p:txBody>
      </p:sp>
      <p:sp>
        <p:nvSpPr>
          <p:cNvPr id="30" name="TextBox 29"/>
          <p:cNvSpPr txBox="1"/>
          <p:nvPr/>
        </p:nvSpPr>
        <p:spPr>
          <a:xfrm>
            <a:off x="6464742" y="3536491"/>
            <a:ext cx="2005624" cy="896150"/>
          </a:xfrm>
          <a:prstGeom prst="rect">
            <a:avLst/>
          </a:prstGeom>
          <a:noFill/>
        </p:spPr>
        <p:txBody>
          <a:bodyPr lIns="100790" tIns="50396" rIns="100790" bIns="50396">
            <a:spAutoFit/>
          </a:bodyPr>
          <a:lstStyle/>
          <a:p>
            <a:pPr algn="just">
              <a:lnSpc>
                <a:spcPct val="130000"/>
              </a:lnSpc>
              <a:defRPr/>
            </a:pP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请在此处输入您的文本</a:t>
            </a:r>
          </a:p>
          <a:p>
            <a:pPr algn="just">
              <a:lnSpc>
                <a:spcPct val="130000"/>
              </a:lnSpc>
              <a:defRPr/>
            </a:pP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请在此处输入您的文本</a:t>
            </a:r>
          </a:p>
          <a:p>
            <a:pPr algn="just">
              <a:lnSpc>
                <a:spcPct val="130000"/>
              </a:lnSpc>
              <a:defRPr/>
            </a:pP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请在此处输入您的文本</a:t>
            </a:r>
          </a:p>
        </p:txBody>
      </p:sp>
      <p:sp>
        <p:nvSpPr>
          <p:cNvPr id="31" name="TextBox 30"/>
          <p:cNvSpPr txBox="1"/>
          <p:nvPr/>
        </p:nvSpPr>
        <p:spPr>
          <a:xfrm>
            <a:off x="673634" y="3518990"/>
            <a:ext cx="2005624" cy="894400"/>
          </a:xfrm>
          <a:prstGeom prst="rect">
            <a:avLst/>
          </a:prstGeom>
          <a:noFill/>
        </p:spPr>
        <p:txBody>
          <a:bodyPr lIns="100790" tIns="50396" rIns="100790" bIns="50396">
            <a:spAutoFit/>
          </a:bodyPr>
          <a:lstStyle/>
          <a:p>
            <a:pPr algn="just">
              <a:lnSpc>
                <a:spcPct val="130000"/>
              </a:lnSpc>
              <a:defRPr/>
            </a:pP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请在此处输入您的文本</a:t>
            </a:r>
          </a:p>
          <a:p>
            <a:pPr algn="just">
              <a:lnSpc>
                <a:spcPct val="130000"/>
              </a:lnSpc>
              <a:defRPr/>
            </a:pP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请在此处输入您的文本</a:t>
            </a:r>
          </a:p>
          <a:p>
            <a:pPr algn="just">
              <a:lnSpc>
                <a:spcPct val="130000"/>
              </a:lnSpc>
              <a:defRPr/>
            </a:pP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请在此处输入您的文本</a:t>
            </a:r>
          </a:p>
        </p:txBody>
      </p:sp>
      <p:sp>
        <p:nvSpPr>
          <p:cNvPr id="32" name="TextBox 31"/>
          <p:cNvSpPr txBox="1"/>
          <p:nvPr/>
        </p:nvSpPr>
        <p:spPr>
          <a:xfrm>
            <a:off x="673634" y="1227856"/>
            <a:ext cx="2005624" cy="894399"/>
          </a:xfrm>
          <a:prstGeom prst="rect">
            <a:avLst/>
          </a:prstGeom>
          <a:noFill/>
        </p:spPr>
        <p:txBody>
          <a:bodyPr lIns="100790" tIns="50396" rIns="100790" bIns="50396">
            <a:spAutoFit/>
          </a:bodyPr>
          <a:lstStyle/>
          <a:p>
            <a:pPr algn="just">
              <a:lnSpc>
                <a:spcPct val="130000"/>
              </a:lnSpc>
              <a:defRPr/>
            </a:pP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请在此处输入您的文本</a:t>
            </a:r>
          </a:p>
          <a:p>
            <a:pPr algn="just">
              <a:lnSpc>
                <a:spcPct val="130000"/>
              </a:lnSpc>
              <a:defRPr/>
            </a:pP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请在此处输入您的文本</a:t>
            </a:r>
          </a:p>
          <a:p>
            <a:pPr algn="just">
              <a:lnSpc>
                <a:spcPct val="130000"/>
              </a:lnSpc>
              <a:defRPr/>
            </a:pP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请在此处输入您的文本</a:t>
            </a:r>
          </a:p>
        </p:txBody>
      </p:sp>
    </p:spTree>
  </p:cSld>
  <p:clrMapOvr>
    <a:masterClrMapping/>
  </p:clrMapOvr>
  <mc:AlternateContent xmlns:mc="http://schemas.openxmlformats.org/markup-compatibility/2006" xmlns:p14="http://schemas.microsoft.com/office/powerpoint/2010/main">
    <mc:Choice Requires="p14">
      <p:transition spd="slow" p14:dur="1600" advClick="0" advTm="7000">
        <p14:prism isInverted="1"/>
      </p:transition>
    </mc:Choice>
    <mc:Fallback xmlns="">
      <p:transition spd="slow" advClick="0" advTm="7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heel(4)">
                                      <p:cBhvr>
                                        <p:cTn id="7" dur="1000"/>
                                        <p:tgtEl>
                                          <p:spTgt spid="2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500"/>
                            </p:stCondLst>
                            <p:childTnLst>
                              <p:par>
                                <p:cTn id="15" presetID="21" presetClass="entr" presetSubtype="1" fill="hold" grpId="0"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heel(1)">
                                      <p:cBhvr>
                                        <p:cTn id="17" dur="750"/>
                                        <p:tgtEl>
                                          <p:spTgt spid="24"/>
                                        </p:tgtEl>
                                      </p:cBhvr>
                                    </p:animEffect>
                                  </p:childTnLst>
                                </p:cTn>
                              </p:par>
                            </p:childTnLst>
                          </p:cTn>
                        </p:par>
                        <p:par>
                          <p:cTn id="18" fill="hold">
                            <p:stCondLst>
                              <p:cond delay="250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500"/>
                                        <p:tgtEl>
                                          <p:spTgt spid="32"/>
                                        </p:tgtEl>
                                      </p:cBhvr>
                                    </p:animEffect>
                                  </p:childTnLst>
                                </p:cTn>
                              </p:par>
                            </p:childTnLst>
                          </p:cTn>
                        </p:par>
                        <p:par>
                          <p:cTn id="22" fill="hold">
                            <p:stCondLst>
                              <p:cond delay="3000"/>
                            </p:stCondLst>
                            <p:childTnLst>
                              <p:par>
                                <p:cTn id="23" presetID="21"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heel(1)">
                                      <p:cBhvr>
                                        <p:cTn id="25" dur="750"/>
                                        <p:tgtEl>
                                          <p:spTgt spid="22"/>
                                        </p:tgtEl>
                                      </p:cBhvr>
                                    </p:animEffect>
                                  </p:childTnLst>
                                </p:cTn>
                              </p:par>
                            </p:childTnLst>
                          </p:cTn>
                        </p:par>
                        <p:par>
                          <p:cTn id="26" fill="hold">
                            <p:stCondLst>
                              <p:cond delay="400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4500"/>
                            </p:stCondLst>
                            <p:childTnLst>
                              <p:par>
                                <p:cTn id="31" presetID="21" presetClass="entr" presetSubtype="1"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heel(1)">
                                      <p:cBhvr>
                                        <p:cTn id="33" dur="750"/>
                                        <p:tgtEl>
                                          <p:spTgt spid="26"/>
                                        </p:tgtEl>
                                      </p:cBhvr>
                                    </p:animEffect>
                                  </p:childTnLst>
                                </p:cTn>
                              </p:par>
                            </p:childTnLst>
                          </p:cTn>
                        </p:par>
                        <p:par>
                          <p:cTn id="34" fill="hold">
                            <p:stCondLst>
                              <p:cond delay="5500"/>
                            </p:stCondLst>
                            <p:childTnLst>
                              <p:par>
                                <p:cTn id="35" presetID="22" presetClass="entr" presetSubtype="2"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wipe(right)">
                                      <p:cBhvr>
                                        <p:cTn id="37" dur="500"/>
                                        <p:tgtEl>
                                          <p:spTgt spid="31"/>
                                        </p:tgtEl>
                                      </p:cBhvr>
                                    </p:animEffect>
                                  </p:childTnLst>
                                </p:cTn>
                              </p:par>
                            </p:childTnLst>
                          </p:cTn>
                        </p:par>
                        <p:par>
                          <p:cTn id="38" fill="hold">
                            <p:stCondLst>
                              <p:cond delay="6000"/>
                            </p:stCondLst>
                            <p:childTnLst>
                              <p:par>
                                <p:cTn id="39" presetID="21" presetClass="entr" presetSubtype="1"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wheel(1)">
                                      <p:cBhvr>
                                        <p:cTn id="41" dur="750"/>
                                        <p:tgtEl>
                                          <p:spTgt spid="25"/>
                                        </p:tgtEl>
                                      </p:cBhvr>
                                    </p:animEffect>
                                  </p:childTnLst>
                                </p:cTn>
                              </p:par>
                            </p:childTnLst>
                          </p:cTn>
                        </p:par>
                        <p:par>
                          <p:cTn id="42" fill="hold">
                            <p:stCondLst>
                              <p:cond delay="7000"/>
                            </p:stCondLst>
                            <p:childTnLst>
                              <p:par>
                                <p:cTn id="43" presetID="22" presetClass="entr" presetSubtype="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wipe(left)">
                                      <p:cBhvr>
                                        <p:cTn id="4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2" grpId="0" animBg="1"/>
      <p:bldP spid="24" grpId="0" animBg="1"/>
      <p:bldP spid="25" grpId="0" animBg="1"/>
      <p:bldP spid="26" grpId="0" animBg="1"/>
      <p:bldP spid="27" grpId="0" animBg="1"/>
      <p:bldP spid="28" grpId="0"/>
      <p:bldP spid="30" grpId="0"/>
      <p:bldP spid="31" grpId="0"/>
      <p:bldP spid="3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dirty="0">
                <a:latin typeface="方正毡笔黑简体" panose="03000509000000000000" pitchFamily="65" charset="-122"/>
                <a:ea typeface="方正毡笔黑简体" panose="03000509000000000000" pitchFamily="65" charset="-122"/>
              </a:rPr>
              <a:t>在此输入您的标题内容</a:t>
            </a:r>
          </a:p>
        </p:txBody>
      </p:sp>
      <p:sp>
        <p:nvSpPr>
          <p:cNvPr id="20" name="矩形 19"/>
          <p:cNvSpPr/>
          <p:nvPr/>
        </p:nvSpPr>
        <p:spPr>
          <a:xfrm>
            <a:off x="4617005" y="1661189"/>
            <a:ext cx="4347483" cy="294997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8565" tIns="49282" rIns="98565" bIns="49282" rtlCol="0" anchor="ctr"/>
          <a:lstStyle/>
          <a:p>
            <a:pPr algn="ctr"/>
            <a:endParaRPr lang="zh-CN" altLang="en-US"/>
          </a:p>
        </p:txBody>
      </p:sp>
      <p:sp>
        <p:nvSpPr>
          <p:cNvPr id="21" name="矩形 20"/>
          <p:cNvSpPr/>
          <p:nvPr/>
        </p:nvSpPr>
        <p:spPr>
          <a:xfrm>
            <a:off x="211796" y="1661189"/>
            <a:ext cx="4347483" cy="294997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8565" tIns="49282" rIns="98565" bIns="49282" rtlCol="0" anchor="ctr"/>
          <a:lstStyle/>
          <a:p>
            <a:pPr algn="ctr"/>
            <a:endParaRPr lang="zh-CN" altLang="en-US"/>
          </a:p>
        </p:txBody>
      </p:sp>
      <p:grpSp>
        <p:nvGrpSpPr>
          <p:cNvPr id="22" name="组合 21"/>
          <p:cNvGrpSpPr/>
          <p:nvPr/>
        </p:nvGrpSpPr>
        <p:grpSpPr>
          <a:xfrm>
            <a:off x="424791" y="2270652"/>
            <a:ext cx="2639544" cy="2096597"/>
            <a:chOff x="611560" y="2455316"/>
            <a:chExt cx="2448272" cy="1944740"/>
          </a:xfrm>
        </p:grpSpPr>
        <p:sp>
          <p:nvSpPr>
            <p:cNvPr id="23" name="矩形 22"/>
            <p:cNvSpPr/>
            <p:nvPr/>
          </p:nvSpPr>
          <p:spPr>
            <a:xfrm>
              <a:off x="611560" y="2805484"/>
              <a:ext cx="2448272" cy="513872"/>
            </a:xfrm>
            <a:prstGeom prst="rect">
              <a:avLst/>
            </a:prstGeom>
          </p:spPr>
          <p:txBody>
            <a:bodyPr wrap="square">
              <a:spAutoFit/>
            </a:bodyPr>
            <a:lstStyle/>
            <a:p>
              <a:pPr marL="307975" indent="-307975">
                <a:buClr>
                  <a:srgbClr val="9D0B0B"/>
                </a:buClr>
                <a:buFont typeface="Wingdings" panose="05000000000000000000" pitchFamily="2" charset="2"/>
                <a:buChar char="Ø"/>
              </a:pPr>
              <a:r>
                <a:rPr lang="zh-CN" altLang="en-US" sz="1500" dirty="0">
                  <a:latin typeface="微软雅黑" panose="020B0503020204020204" pitchFamily="34" charset="-122"/>
                  <a:ea typeface="微软雅黑" panose="020B0503020204020204" pitchFamily="34" charset="-122"/>
                </a:rPr>
                <a:t>请在此处输入您的文本</a:t>
              </a:r>
            </a:p>
            <a:p>
              <a:pPr marL="307975" indent="-307975">
                <a:buClr>
                  <a:srgbClr val="9D0B0B"/>
                </a:buClr>
                <a:buFont typeface="Wingdings" panose="05000000000000000000" pitchFamily="2" charset="2"/>
                <a:buChar char="Ø"/>
              </a:pPr>
              <a:r>
                <a:rPr lang="zh-CN" altLang="en-US" sz="1500" dirty="0">
                  <a:latin typeface="微软雅黑" panose="020B0503020204020204" pitchFamily="34" charset="-122"/>
                  <a:ea typeface="微软雅黑" panose="020B0503020204020204" pitchFamily="34" charset="-122"/>
                </a:rPr>
                <a:t>请在此处输入您的文本</a:t>
              </a:r>
            </a:p>
          </p:txBody>
        </p:sp>
        <p:sp>
          <p:nvSpPr>
            <p:cNvPr id="24" name="矩形 23"/>
            <p:cNvSpPr/>
            <p:nvPr/>
          </p:nvSpPr>
          <p:spPr>
            <a:xfrm>
              <a:off x="611560" y="3886184"/>
              <a:ext cx="2376264" cy="513872"/>
            </a:xfrm>
            <a:prstGeom prst="rect">
              <a:avLst/>
            </a:prstGeom>
          </p:spPr>
          <p:txBody>
            <a:bodyPr wrap="square">
              <a:spAutoFit/>
            </a:bodyPr>
            <a:lstStyle/>
            <a:p>
              <a:pPr marL="307975" indent="-307975">
                <a:buClr>
                  <a:srgbClr val="9D0B0B"/>
                </a:buClr>
                <a:buFont typeface="Wingdings" panose="05000000000000000000" pitchFamily="2" charset="2"/>
                <a:buChar char="Ø"/>
              </a:pPr>
              <a:r>
                <a:rPr lang="zh-CN" altLang="en-US" sz="1500" dirty="0">
                  <a:latin typeface="微软雅黑" panose="020B0503020204020204" pitchFamily="34" charset="-122"/>
                  <a:ea typeface="微软雅黑" panose="020B0503020204020204" pitchFamily="34" charset="-122"/>
                </a:rPr>
                <a:t>请在此处输入您的文本</a:t>
              </a:r>
            </a:p>
            <a:p>
              <a:pPr marL="307975" indent="-307975">
                <a:buClr>
                  <a:srgbClr val="9D0B0B"/>
                </a:buClr>
                <a:buFont typeface="Wingdings" panose="05000000000000000000" pitchFamily="2" charset="2"/>
                <a:buChar char="Ø"/>
              </a:pPr>
              <a:r>
                <a:rPr lang="zh-CN" altLang="en-US" sz="1500" dirty="0">
                  <a:latin typeface="微软雅黑" panose="020B0503020204020204" pitchFamily="34" charset="-122"/>
                  <a:ea typeface="微软雅黑" panose="020B0503020204020204" pitchFamily="34" charset="-122"/>
                </a:rPr>
                <a:t>请在此处输入您的文本</a:t>
              </a:r>
            </a:p>
          </p:txBody>
        </p:sp>
        <p:sp>
          <p:nvSpPr>
            <p:cNvPr id="25" name="矩形 24"/>
            <p:cNvSpPr/>
            <p:nvPr/>
          </p:nvSpPr>
          <p:spPr>
            <a:xfrm>
              <a:off x="611560" y="2455316"/>
              <a:ext cx="1241811" cy="342581"/>
            </a:xfrm>
            <a:prstGeom prst="rect">
              <a:avLst/>
            </a:prstGeom>
          </p:spPr>
          <p:txBody>
            <a:bodyPr wrap="none">
              <a:spAutoFit/>
            </a:bodyPr>
            <a:lstStyle/>
            <a:p>
              <a:r>
                <a:rPr lang="zh-CN" altLang="en-US" dirty="0">
                  <a:latin typeface="微软雅黑" panose="020B0503020204020204" pitchFamily="34" charset="-122"/>
                  <a:ea typeface="微软雅黑" panose="020B0503020204020204" pitchFamily="34" charset="-122"/>
                </a:rPr>
                <a:t>添加标题：</a:t>
              </a:r>
            </a:p>
          </p:txBody>
        </p:sp>
        <p:sp>
          <p:nvSpPr>
            <p:cNvPr id="26" name="矩形 25"/>
            <p:cNvSpPr/>
            <p:nvPr/>
          </p:nvSpPr>
          <p:spPr>
            <a:xfrm>
              <a:off x="611560" y="3539105"/>
              <a:ext cx="1241811" cy="342581"/>
            </a:xfrm>
            <a:prstGeom prst="rect">
              <a:avLst/>
            </a:prstGeom>
          </p:spPr>
          <p:txBody>
            <a:bodyPr wrap="none">
              <a:spAutoFit/>
            </a:bodyPr>
            <a:lstStyle/>
            <a:p>
              <a:r>
                <a:rPr lang="zh-CN" altLang="en-US" dirty="0">
                  <a:latin typeface="微软雅黑" panose="020B0503020204020204" pitchFamily="34" charset="-122"/>
                  <a:ea typeface="微软雅黑" panose="020B0503020204020204" pitchFamily="34" charset="-122"/>
                </a:rPr>
                <a:t>添加标题：</a:t>
              </a:r>
            </a:p>
          </p:txBody>
        </p:sp>
      </p:grpSp>
      <p:grpSp>
        <p:nvGrpSpPr>
          <p:cNvPr id="27" name="组合 26"/>
          <p:cNvGrpSpPr/>
          <p:nvPr/>
        </p:nvGrpSpPr>
        <p:grpSpPr>
          <a:xfrm>
            <a:off x="5160442" y="2280666"/>
            <a:ext cx="2561910" cy="2124457"/>
            <a:chOff x="5004048" y="2464608"/>
            <a:chExt cx="2376264" cy="1970581"/>
          </a:xfrm>
        </p:grpSpPr>
        <p:sp>
          <p:nvSpPr>
            <p:cNvPr id="28" name="矩形 27"/>
            <p:cNvSpPr/>
            <p:nvPr/>
          </p:nvSpPr>
          <p:spPr>
            <a:xfrm>
              <a:off x="5040560" y="2824648"/>
              <a:ext cx="2339752" cy="513871"/>
            </a:xfrm>
            <a:prstGeom prst="rect">
              <a:avLst/>
            </a:prstGeom>
          </p:spPr>
          <p:txBody>
            <a:bodyPr wrap="square">
              <a:spAutoFit/>
            </a:bodyPr>
            <a:lstStyle/>
            <a:p>
              <a:pPr marL="307975" indent="-307975">
                <a:buClr>
                  <a:srgbClr val="9D0B0B"/>
                </a:buClr>
                <a:buFont typeface="Wingdings" panose="05000000000000000000" pitchFamily="2" charset="2"/>
                <a:buChar char="Ø"/>
              </a:pPr>
              <a:r>
                <a:rPr lang="zh-CN" altLang="en-US" sz="1500" dirty="0">
                  <a:latin typeface="微软雅黑" panose="020B0503020204020204" pitchFamily="34" charset="-122"/>
                  <a:ea typeface="微软雅黑" panose="020B0503020204020204" pitchFamily="34" charset="-122"/>
                </a:rPr>
                <a:t>请在此处输入您的文本</a:t>
              </a:r>
            </a:p>
            <a:p>
              <a:pPr marL="307975" indent="-307975">
                <a:buClr>
                  <a:srgbClr val="9D0B0B"/>
                </a:buClr>
                <a:buFont typeface="Wingdings" panose="05000000000000000000" pitchFamily="2" charset="2"/>
                <a:buChar char="Ø"/>
              </a:pPr>
              <a:r>
                <a:rPr lang="zh-CN" altLang="en-US" sz="1500" dirty="0">
                  <a:latin typeface="微软雅黑" panose="020B0503020204020204" pitchFamily="34" charset="-122"/>
                  <a:ea typeface="微软雅黑" panose="020B0503020204020204" pitchFamily="34" charset="-122"/>
                </a:rPr>
                <a:t>请在此处输入您的文本</a:t>
              </a:r>
            </a:p>
          </p:txBody>
        </p:sp>
        <p:sp>
          <p:nvSpPr>
            <p:cNvPr id="29" name="矩形 28"/>
            <p:cNvSpPr/>
            <p:nvPr/>
          </p:nvSpPr>
          <p:spPr>
            <a:xfrm>
              <a:off x="5040560" y="3921318"/>
              <a:ext cx="2339752" cy="513871"/>
            </a:xfrm>
            <a:prstGeom prst="rect">
              <a:avLst/>
            </a:prstGeom>
          </p:spPr>
          <p:txBody>
            <a:bodyPr wrap="square">
              <a:spAutoFit/>
            </a:bodyPr>
            <a:lstStyle/>
            <a:p>
              <a:pPr marL="307975" indent="-307975">
                <a:buClr>
                  <a:srgbClr val="9D0B0B"/>
                </a:buClr>
                <a:buFont typeface="Wingdings" panose="05000000000000000000" pitchFamily="2" charset="2"/>
                <a:buChar char="Ø"/>
              </a:pPr>
              <a:r>
                <a:rPr lang="zh-CN" altLang="en-US" sz="1500" dirty="0">
                  <a:latin typeface="微软雅黑" panose="020B0503020204020204" pitchFamily="34" charset="-122"/>
                  <a:ea typeface="微软雅黑" panose="020B0503020204020204" pitchFamily="34" charset="-122"/>
                </a:rPr>
                <a:t>请在此处输入您的文本</a:t>
              </a:r>
            </a:p>
            <a:p>
              <a:pPr marL="307975" indent="-307975">
                <a:buClr>
                  <a:srgbClr val="9D0B0B"/>
                </a:buClr>
                <a:buFont typeface="Wingdings" panose="05000000000000000000" pitchFamily="2" charset="2"/>
                <a:buChar char="Ø"/>
              </a:pPr>
              <a:r>
                <a:rPr lang="zh-CN" altLang="en-US" sz="1500" dirty="0">
                  <a:latin typeface="微软雅黑" panose="020B0503020204020204" pitchFamily="34" charset="-122"/>
                  <a:ea typeface="微软雅黑" panose="020B0503020204020204" pitchFamily="34" charset="-122"/>
                </a:rPr>
                <a:t>请在此处输入您的文本</a:t>
              </a:r>
            </a:p>
          </p:txBody>
        </p:sp>
        <p:sp>
          <p:nvSpPr>
            <p:cNvPr id="30" name="矩形 29"/>
            <p:cNvSpPr/>
            <p:nvPr/>
          </p:nvSpPr>
          <p:spPr>
            <a:xfrm>
              <a:off x="5004048" y="2464608"/>
              <a:ext cx="1241811" cy="342581"/>
            </a:xfrm>
            <a:prstGeom prst="rect">
              <a:avLst/>
            </a:prstGeom>
          </p:spPr>
          <p:txBody>
            <a:bodyPr wrap="none">
              <a:spAutoFit/>
            </a:bodyPr>
            <a:lstStyle/>
            <a:p>
              <a:r>
                <a:rPr lang="zh-CN" altLang="en-US" dirty="0">
                  <a:latin typeface="微软雅黑" panose="020B0503020204020204" pitchFamily="34" charset="-122"/>
                  <a:ea typeface="微软雅黑" panose="020B0503020204020204" pitchFamily="34" charset="-122"/>
                </a:rPr>
                <a:t>添加标题：</a:t>
              </a:r>
            </a:p>
          </p:txBody>
        </p:sp>
        <p:sp>
          <p:nvSpPr>
            <p:cNvPr id="31" name="矩形 30"/>
            <p:cNvSpPr/>
            <p:nvPr/>
          </p:nvSpPr>
          <p:spPr>
            <a:xfrm>
              <a:off x="5004048" y="3548397"/>
              <a:ext cx="1241811" cy="342581"/>
            </a:xfrm>
            <a:prstGeom prst="rect">
              <a:avLst/>
            </a:prstGeom>
          </p:spPr>
          <p:txBody>
            <a:bodyPr wrap="none">
              <a:spAutoFit/>
            </a:bodyPr>
            <a:lstStyle/>
            <a:p>
              <a:r>
                <a:rPr lang="zh-CN" altLang="en-US" dirty="0">
                  <a:latin typeface="微软雅黑" panose="020B0503020204020204" pitchFamily="34" charset="-122"/>
                  <a:ea typeface="微软雅黑" panose="020B0503020204020204" pitchFamily="34" charset="-122"/>
                </a:rPr>
                <a:t>添加标题：</a:t>
              </a:r>
            </a:p>
          </p:txBody>
        </p:sp>
      </p:grpSp>
      <p:sp>
        <p:nvSpPr>
          <p:cNvPr id="32" name="右箭头 31"/>
          <p:cNvSpPr/>
          <p:nvPr/>
        </p:nvSpPr>
        <p:spPr>
          <a:xfrm>
            <a:off x="4600813" y="843558"/>
            <a:ext cx="2706026" cy="1641199"/>
          </a:xfrm>
          <a:prstGeom prst="rightArrow">
            <a:avLst/>
          </a:prstGeom>
          <a:solidFill>
            <a:srgbClr val="08A810"/>
          </a:solidFill>
          <a:ln>
            <a:noFill/>
          </a:ln>
        </p:spPr>
        <p:style>
          <a:lnRef idx="2">
            <a:schemeClr val="accent1">
              <a:shade val="50000"/>
            </a:schemeClr>
          </a:lnRef>
          <a:fillRef idx="1">
            <a:schemeClr val="accent1"/>
          </a:fillRef>
          <a:effectRef idx="0">
            <a:schemeClr val="accent1"/>
          </a:effectRef>
          <a:fontRef idx="minor">
            <a:schemeClr val="lt1"/>
          </a:fontRef>
        </p:style>
        <p:txBody>
          <a:bodyPr lIns="733339" tIns="0" rIns="0" bIns="0" rtlCol="0" anchor="ctr"/>
          <a:lstStyle/>
          <a:p>
            <a:pPr algn="ctr">
              <a:lnSpc>
                <a:spcPct val="120000"/>
              </a:lnSpc>
            </a:pPr>
            <a:r>
              <a:rPr lang="zh-CN" altLang="en-US" sz="2000" dirty="0">
                <a:latin typeface="微软雅黑" panose="020B0503020204020204" pitchFamily="34" charset="-122"/>
                <a:ea typeface="微软雅黑" panose="020B0503020204020204" pitchFamily="34" charset="-122"/>
              </a:rPr>
              <a:t>添加文字</a:t>
            </a:r>
          </a:p>
        </p:txBody>
      </p:sp>
      <p:sp>
        <p:nvSpPr>
          <p:cNvPr id="33" name="右箭头 32"/>
          <p:cNvSpPr/>
          <p:nvPr/>
        </p:nvSpPr>
        <p:spPr>
          <a:xfrm flipH="1">
            <a:off x="1850428" y="843558"/>
            <a:ext cx="2706026" cy="1641199"/>
          </a:xfrm>
          <a:prstGeom prst="rightArrow">
            <a:avLst/>
          </a:prstGeom>
          <a:solidFill>
            <a:srgbClr val="08A81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733339" bIns="0" rtlCol="0" anchor="ctr"/>
          <a:lstStyle/>
          <a:p>
            <a:pPr algn="ctr">
              <a:lnSpc>
                <a:spcPct val="120000"/>
              </a:lnSpc>
            </a:pPr>
            <a:r>
              <a:rPr lang="zh-CN" altLang="en-US" sz="2000" dirty="0">
                <a:latin typeface="微软雅黑" panose="020B0503020204020204" pitchFamily="34" charset="-122"/>
                <a:ea typeface="微软雅黑" panose="020B0503020204020204" pitchFamily="34" charset="-122"/>
              </a:rPr>
              <a:t>添加文字</a:t>
            </a:r>
          </a:p>
        </p:txBody>
      </p:sp>
      <p:sp>
        <p:nvSpPr>
          <p:cNvPr id="34" name="圆角矩形 33"/>
          <p:cNvSpPr/>
          <p:nvPr/>
        </p:nvSpPr>
        <p:spPr>
          <a:xfrm>
            <a:off x="3757949" y="1361046"/>
            <a:ext cx="1582211" cy="62099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3134" tIns="46567" rIns="93134" bIns="46567" rtlCol="0" anchor="ctr"/>
          <a:lstStyle/>
          <a:p>
            <a:pPr algn="ctr"/>
            <a:r>
              <a:rPr lang="zh-CN" altLang="en-US" sz="2500" dirty="0">
                <a:solidFill>
                  <a:srgbClr val="10253F"/>
                </a:solidFill>
                <a:latin typeface="微软雅黑" panose="020B0503020204020204" pitchFamily="34" charset="-122"/>
                <a:ea typeface="微软雅黑" panose="020B0503020204020204" pitchFamily="34" charset="-122"/>
              </a:rPr>
              <a:t>添加标题</a:t>
            </a:r>
          </a:p>
        </p:txBody>
      </p:sp>
    </p:spTree>
  </p:cSld>
  <p:clrMapOvr>
    <a:masterClrMapping/>
  </p:clrMapOvr>
  <mc:AlternateContent xmlns:mc="http://schemas.openxmlformats.org/markup-compatibility/2006" xmlns:p14="http://schemas.microsoft.com/office/powerpoint/2010/main">
    <mc:Choice Requires="p14">
      <p:transition spd="slow" p14:dur="1400" advClick="0" advTm="10000">
        <p14:doors dir="vert"/>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heel(4)">
                                      <p:cBhvr>
                                        <p:cTn id="7" dur="1000"/>
                                        <p:tgtEl>
                                          <p:spTgt spid="78"/>
                                        </p:tgtEl>
                                      </p:cBhvr>
                                    </p:animEffect>
                                  </p:childTnLst>
                                </p:cTn>
                              </p:par>
                            </p:childTnLst>
                          </p:cTn>
                        </p:par>
                        <p:par>
                          <p:cTn id="8" fill="hold">
                            <p:stCondLst>
                              <p:cond delay="1000"/>
                            </p:stCondLst>
                            <p:childTnLst>
                              <p:par>
                                <p:cTn id="9" presetID="1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slide(fromRight)">
                                      <p:cBhvr>
                                        <p:cTn id="11" dur="500"/>
                                        <p:tgtEl>
                                          <p:spTgt spid="33"/>
                                        </p:tgtEl>
                                      </p:cBhvr>
                                    </p:animEffect>
                                  </p:childTnLst>
                                </p:cTn>
                              </p:par>
                              <p:par>
                                <p:cTn id="12" presetID="12" presetClass="entr" presetSubtype="8" fill="hold" grpId="0" nodeType="with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slide(fromLeft)">
                                      <p:cBhvr>
                                        <p:cTn id="14" dur="500"/>
                                        <p:tgtEl>
                                          <p:spTgt spid="32"/>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 calcmode="lin" valueType="num">
                                      <p:cBhvr>
                                        <p:cTn id="18" dur="500" fill="hold"/>
                                        <p:tgtEl>
                                          <p:spTgt spid="34"/>
                                        </p:tgtEl>
                                        <p:attrNameLst>
                                          <p:attrName>ppt_w</p:attrName>
                                        </p:attrNameLst>
                                      </p:cBhvr>
                                      <p:tavLst>
                                        <p:tav tm="0">
                                          <p:val>
                                            <p:fltVal val="0"/>
                                          </p:val>
                                        </p:tav>
                                        <p:tav tm="100000">
                                          <p:val>
                                            <p:strVal val="#ppt_w"/>
                                          </p:val>
                                        </p:tav>
                                      </p:tavLst>
                                    </p:anim>
                                    <p:anim calcmode="lin" valueType="num">
                                      <p:cBhvr>
                                        <p:cTn id="19" dur="500" fill="hold"/>
                                        <p:tgtEl>
                                          <p:spTgt spid="34"/>
                                        </p:tgtEl>
                                        <p:attrNameLst>
                                          <p:attrName>ppt_h</p:attrName>
                                        </p:attrNameLst>
                                      </p:cBhvr>
                                      <p:tavLst>
                                        <p:tav tm="0">
                                          <p:val>
                                            <p:fltVal val="0"/>
                                          </p:val>
                                        </p:tav>
                                        <p:tav tm="100000">
                                          <p:val>
                                            <p:strVal val="#ppt_h"/>
                                          </p:val>
                                        </p:tav>
                                      </p:tavLst>
                                    </p:anim>
                                    <p:animEffect transition="in" filter="fade">
                                      <p:cBhvr>
                                        <p:cTn id="20" dur="500"/>
                                        <p:tgtEl>
                                          <p:spTgt spid="34"/>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500"/>
                                        <p:tgtEl>
                                          <p:spTgt spid="21"/>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up)">
                                      <p:cBhvr>
                                        <p:cTn id="27" dur="500"/>
                                        <p:tgtEl>
                                          <p:spTgt spid="20"/>
                                        </p:tgtEl>
                                      </p:cBhvr>
                                    </p:animEffect>
                                  </p:childTnLst>
                                </p:cTn>
                              </p:par>
                            </p:childTnLst>
                          </p:cTn>
                        </p:par>
                        <p:par>
                          <p:cTn id="28" fill="hold">
                            <p:stCondLst>
                              <p:cond delay="2500"/>
                            </p:stCondLst>
                            <p:childTnLst>
                              <p:par>
                                <p:cTn id="29" presetID="22" presetClass="entr" presetSubtype="8" fill="hold"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left)">
                                      <p:cBhvr>
                                        <p:cTn id="31" dur="500"/>
                                        <p:tgtEl>
                                          <p:spTgt spid="22"/>
                                        </p:tgtEl>
                                      </p:cBhvr>
                                    </p:animEffect>
                                  </p:childTnLst>
                                </p:cTn>
                              </p:par>
                            </p:childTnLst>
                          </p:cTn>
                        </p:par>
                        <p:par>
                          <p:cTn id="32" fill="hold">
                            <p:stCondLst>
                              <p:cond delay="30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P spid="20" grpId="0" animBg="1"/>
      <p:bldP spid="21" grpId="0" animBg="1"/>
      <p:bldP spid="32" grpId="0" animBg="1"/>
      <p:bldP spid="33" grpId="0" animBg="1"/>
      <p:bldP spid="3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dirty="0">
                <a:latin typeface="方正毡笔黑简体" panose="03000509000000000000" pitchFamily="65" charset="-122"/>
                <a:ea typeface="方正毡笔黑简体" panose="03000509000000000000" pitchFamily="65" charset="-122"/>
              </a:rPr>
              <a:t>在此输入您的标题内容</a:t>
            </a:r>
          </a:p>
        </p:txBody>
      </p:sp>
      <p:sp>
        <p:nvSpPr>
          <p:cNvPr id="24" name="任意多边形 23"/>
          <p:cNvSpPr/>
          <p:nvPr/>
        </p:nvSpPr>
        <p:spPr>
          <a:xfrm rot="17630668">
            <a:off x="3191966" y="1371136"/>
            <a:ext cx="2834878" cy="2822972"/>
          </a:xfrm>
          <a:custGeom>
            <a:avLst/>
            <a:gdLst>
              <a:gd name="connsiteX0" fmla="*/ 1869900 w 4739938"/>
              <a:gd name="connsiteY0" fmla="*/ 2041838 h 4719939"/>
              <a:gd name="connsiteX1" fmla="*/ 1839624 w 4739938"/>
              <a:gd name="connsiteY1" fmla="*/ 2572003 h 4719939"/>
              <a:gd name="connsiteX2" fmla="*/ 245010 w 4739938"/>
              <a:gd name="connsiteY2" fmla="*/ 3369850 h 4719939"/>
              <a:gd name="connsiteX3" fmla="*/ 373445 w 4739938"/>
              <a:gd name="connsiteY3" fmla="*/ 1070923 h 4719939"/>
              <a:gd name="connsiteX4" fmla="*/ 2301832 w 4739938"/>
              <a:gd name="connsiteY4" fmla="*/ 2959036 h 4719939"/>
              <a:gd name="connsiteX5" fmla="*/ 2176324 w 4739938"/>
              <a:gd name="connsiteY5" fmla="*/ 4719939 h 4719939"/>
              <a:gd name="connsiteX6" fmla="*/ 264204 w 4739938"/>
              <a:gd name="connsiteY6" fmla="*/ 3437222 h 4719939"/>
              <a:gd name="connsiteX7" fmla="*/ 1834669 w 4739938"/>
              <a:gd name="connsiteY7" fmla="*/ 2658775 h 4719939"/>
              <a:gd name="connsiteX8" fmla="*/ 1832880 w 4739938"/>
              <a:gd name="connsiteY8" fmla="*/ 2690102 h 4719939"/>
              <a:gd name="connsiteX9" fmla="*/ 2504962 w 4739938"/>
              <a:gd name="connsiteY9" fmla="*/ 9198 h 4719939"/>
              <a:gd name="connsiteX10" fmla="*/ 2375608 w 4739938"/>
              <a:gd name="connsiteY10" fmla="*/ 1813728 h 4719939"/>
              <a:gd name="connsiteX11" fmla="*/ 1899598 w 4739938"/>
              <a:gd name="connsiteY11" fmla="*/ 2018698 h 4719939"/>
              <a:gd name="connsiteX12" fmla="*/ 429840 w 4739938"/>
              <a:gd name="connsiteY12" fmla="*/ 1006911 h 4719939"/>
              <a:gd name="connsiteX13" fmla="*/ 2504962 w 4739938"/>
              <a:gd name="connsiteY13" fmla="*/ 9198 h 4719939"/>
              <a:gd name="connsiteX14" fmla="*/ 4319856 w 4739938"/>
              <a:gd name="connsiteY14" fmla="*/ 3704637 h 4719939"/>
              <a:gd name="connsiteX15" fmla="*/ 2244735 w 4739938"/>
              <a:gd name="connsiteY15" fmla="*/ 4702350 h 4719939"/>
              <a:gd name="connsiteX16" fmla="*/ 2367860 w 4739938"/>
              <a:gd name="connsiteY16" fmla="*/ 2984715 h 4719939"/>
              <a:gd name="connsiteX17" fmla="*/ 2909300 w 4739938"/>
              <a:gd name="connsiteY17" fmla="*/ 2751571 h 4719939"/>
              <a:gd name="connsiteX18" fmla="*/ 2910287 w 4739938"/>
              <a:gd name="connsiteY18" fmla="*/ 2734286 h 4719939"/>
              <a:gd name="connsiteX19" fmla="*/ 4471347 w 4739938"/>
              <a:gd name="connsiteY19" fmla="*/ 1282715 h 4719939"/>
              <a:gd name="connsiteX20" fmla="*/ 2896089 w 4739938"/>
              <a:gd name="connsiteY20" fmla="*/ 2063540 h 4719939"/>
              <a:gd name="connsiteX21" fmla="*/ 2431153 w 4739938"/>
              <a:gd name="connsiteY21" fmla="*/ 1796909 h 4719939"/>
              <a:gd name="connsiteX22" fmla="*/ 2559227 w 4739938"/>
              <a:gd name="connsiteY22" fmla="*/ 0 h 4719939"/>
              <a:gd name="connsiteX23" fmla="*/ 4471347 w 4739938"/>
              <a:gd name="connsiteY23" fmla="*/ 1282715 h 4719939"/>
              <a:gd name="connsiteX24" fmla="*/ 4736325 w 4739938"/>
              <a:gd name="connsiteY24" fmla="*/ 2496368 h 4719939"/>
              <a:gd name="connsiteX25" fmla="*/ 4366492 w 4739938"/>
              <a:gd name="connsiteY25" fmla="*/ 3628757 h 4719939"/>
              <a:gd name="connsiteX26" fmla="*/ 2913058 w 4739938"/>
              <a:gd name="connsiteY26" fmla="*/ 2685755 h 4719939"/>
              <a:gd name="connsiteX27" fmla="*/ 2946239 w 4739938"/>
              <a:gd name="connsiteY27" fmla="*/ 2104699 h 4719939"/>
              <a:gd name="connsiteX28" fmla="*/ 4494928 w 4739938"/>
              <a:gd name="connsiteY28" fmla="*/ 1329830 h 4719939"/>
              <a:gd name="connsiteX29" fmla="*/ 4736325 w 4739938"/>
              <a:gd name="connsiteY29" fmla="*/ 2496368 h 4719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739938" h="4719939">
                <a:moveTo>
                  <a:pt x="1869900" y="2041838"/>
                </a:moveTo>
                <a:lnTo>
                  <a:pt x="1839624" y="2572003"/>
                </a:lnTo>
                <a:lnTo>
                  <a:pt x="245010" y="3369850"/>
                </a:lnTo>
                <a:cubicBezTo>
                  <a:pt x="-122692" y="2634946"/>
                  <a:pt x="-73827" y="1760296"/>
                  <a:pt x="373445" y="1070923"/>
                </a:cubicBezTo>
                <a:close/>
                <a:moveTo>
                  <a:pt x="2301832" y="2959036"/>
                </a:moveTo>
                <a:lnTo>
                  <a:pt x="2176324" y="4719939"/>
                </a:lnTo>
                <a:cubicBezTo>
                  <a:pt x="1356645" y="4661517"/>
                  <a:pt x="629159" y="4173493"/>
                  <a:pt x="264204" y="3437222"/>
                </a:cubicBezTo>
                <a:lnTo>
                  <a:pt x="1834669" y="2658775"/>
                </a:lnTo>
                <a:lnTo>
                  <a:pt x="1832880" y="2690102"/>
                </a:lnTo>
                <a:close/>
                <a:moveTo>
                  <a:pt x="2504962" y="9198"/>
                </a:moveTo>
                <a:lnTo>
                  <a:pt x="2375608" y="1813728"/>
                </a:lnTo>
                <a:lnTo>
                  <a:pt x="1899598" y="2018698"/>
                </a:lnTo>
                <a:lnTo>
                  <a:pt x="429840" y="1006911"/>
                </a:lnTo>
                <a:cubicBezTo>
                  <a:pt x="895805" y="330033"/>
                  <a:pt x="1685306" y="-49557"/>
                  <a:pt x="2504962" y="9198"/>
                </a:cubicBezTo>
                <a:close/>
                <a:moveTo>
                  <a:pt x="4319856" y="3704637"/>
                </a:moveTo>
                <a:cubicBezTo>
                  <a:pt x="3853891" y="4381518"/>
                  <a:pt x="3064390" y="4761106"/>
                  <a:pt x="2244735" y="4702350"/>
                </a:cubicBezTo>
                <a:lnTo>
                  <a:pt x="2367860" y="2984715"/>
                </a:lnTo>
                <a:lnTo>
                  <a:pt x="2909300" y="2751571"/>
                </a:lnTo>
                <a:lnTo>
                  <a:pt x="2910287" y="2734286"/>
                </a:lnTo>
                <a:close/>
                <a:moveTo>
                  <a:pt x="4471347" y="1282715"/>
                </a:moveTo>
                <a:lnTo>
                  <a:pt x="2896089" y="2063540"/>
                </a:lnTo>
                <a:lnTo>
                  <a:pt x="2431153" y="1796909"/>
                </a:lnTo>
                <a:lnTo>
                  <a:pt x="2559227" y="0"/>
                </a:lnTo>
                <a:cubicBezTo>
                  <a:pt x="3378907" y="58422"/>
                  <a:pt x="4106392" y="546444"/>
                  <a:pt x="4471347" y="1282715"/>
                </a:cubicBezTo>
                <a:close/>
                <a:moveTo>
                  <a:pt x="4736325" y="2496368"/>
                </a:moveTo>
                <a:cubicBezTo>
                  <a:pt x="4714162" y="2893065"/>
                  <a:pt x="4590128" y="3284071"/>
                  <a:pt x="4366492" y="3628757"/>
                </a:cubicBezTo>
                <a:lnTo>
                  <a:pt x="2913058" y="2685755"/>
                </a:lnTo>
                <a:lnTo>
                  <a:pt x="2946239" y="2104699"/>
                </a:lnTo>
                <a:lnTo>
                  <a:pt x="4494928" y="1329830"/>
                </a:lnTo>
                <a:cubicBezTo>
                  <a:pt x="4678779" y="1697282"/>
                  <a:pt x="4758488" y="2099671"/>
                  <a:pt x="4736325" y="2496368"/>
                </a:cubicBezTo>
                <a:close/>
              </a:path>
            </a:pathLst>
          </a:custGeom>
          <a:solidFill>
            <a:srgbClr val="08A81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b="0">
              <a:solidFill>
                <a:schemeClr val="tx1"/>
              </a:solidFill>
            </a:endParaRPr>
          </a:p>
        </p:txBody>
      </p:sp>
      <p:sp>
        <p:nvSpPr>
          <p:cNvPr id="25" name="文本框 11"/>
          <p:cNvSpPr txBox="1">
            <a:spLocks noChangeArrowheads="1"/>
          </p:cNvSpPr>
          <p:nvPr/>
        </p:nvSpPr>
        <p:spPr bwMode="auto">
          <a:xfrm>
            <a:off x="4363540" y="2622483"/>
            <a:ext cx="594122"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500" b="0">
                <a:latin typeface="微软雅黑" panose="020B0503020204020204" pitchFamily="34" charset="-122"/>
                <a:ea typeface="微软雅黑" panose="020B0503020204020204" pitchFamily="34" charset="-122"/>
              </a:rPr>
              <a:t>文本</a:t>
            </a:r>
          </a:p>
        </p:txBody>
      </p:sp>
      <p:grpSp>
        <p:nvGrpSpPr>
          <p:cNvPr id="26" name="组合 12"/>
          <p:cNvGrpSpPr/>
          <p:nvPr/>
        </p:nvGrpSpPr>
        <p:grpSpPr bwMode="auto">
          <a:xfrm>
            <a:off x="5866109" y="1142536"/>
            <a:ext cx="2146697" cy="854100"/>
            <a:chOff x="533628" y="1580986"/>
            <a:chExt cx="2861835" cy="1138719"/>
          </a:xfrm>
        </p:grpSpPr>
        <p:sp>
          <p:nvSpPr>
            <p:cNvPr id="27" name="TextBox 10"/>
            <p:cNvSpPr txBox="1">
              <a:spLocks noChangeArrowheads="1"/>
            </p:cNvSpPr>
            <p:nvPr/>
          </p:nvSpPr>
          <p:spPr bwMode="auto">
            <a:xfrm>
              <a:off x="533628" y="1950318"/>
              <a:ext cx="2861835" cy="76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050" b="0" dirty="0">
                  <a:latin typeface="微软雅黑" panose="020B0503020204020204" pitchFamily="34" charset="-122"/>
                  <a:ea typeface="微软雅黑" panose="020B0503020204020204" pitchFamily="34" charset="-122"/>
                </a:rPr>
                <a:t>这里输入您要的内容这里输入您要的内容这里输入您要的内容这里输入您要的内容这里</a:t>
              </a:r>
            </a:p>
          </p:txBody>
        </p:sp>
        <p:sp>
          <p:nvSpPr>
            <p:cNvPr id="28" name="文本框 14"/>
            <p:cNvSpPr txBox="1">
              <a:spLocks noChangeArrowheads="1"/>
            </p:cNvSpPr>
            <p:nvPr/>
          </p:nvSpPr>
          <p:spPr bwMode="auto">
            <a:xfrm>
              <a:off x="533628" y="1580986"/>
              <a:ext cx="887105" cy="451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b="0">
                  <a:latin typeface="微软雅黑" panose="020B0503020204020204" pitchFamily="34" charset="-122"/>
                  <a:ea typeface="微软雅黑" panose="020B0503020204020204" pitchFamily="34" charset="-122"/>
                </a:rPr>
                <a:t>标题</a:t>
              </a:r>
            </a:p>
          </p:txBody>
        </p:sp>
      </p:grpSp>
      <p:grpSp>
        <p:nvGrpSpPr>
          <p:cNvPr id="29" name="组合 15"/>
          <p:cNvGrpSpPr/>
          <p:nvPr/>
        </p:nvGrpSpPr>
        <p:grpSpPr bwMode="auto">
          <a:xfrm>
            <a:off x="6169719" y="2374834"/>
            <a:ext cx="2146697" cy="854100"/>
            <a:chOff x="533628" y="1580986"/>
            <a:chExt cx="2861835" cy="1138719"/>
          </a:xfrm>
        </p:grpSpPr>
        <p:sp>
          <p:nvSpPr>
            <p:cNvPr id="30" name="TextBox 10"/>
            <p:cNvSpPr txBox="1">
              <a:spLocks noChangeArrowheads="1"/>
            </p:cNvSpPr>
            <p:nvPr/>
          </p:nvSpPr>
          <p:spPr bwMode="auto">
            <a:xfrm>
              <a:off x="533628" y="1950318"/>
              <a:ext cx="2861835" cy="76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050" b="0" dirty="0">
                  <a:latin typeface="微软雅黑" panose="020B0503020204020204" pitchFamily="34" charset="-122"/>
                  <a:ea typeface="微软雅黑" panose="020B0503020204020204" pitchFamily="34" charset="-122"/>
                </a:rPr>
                <a:t>这里输入您要的内容这里输入您要的内容这里输入您要的内容这里输入您要的内容这里</a:t>
              </a:r>
            </a:p>
          </p:txBody>
        </p:sp>
        <p:sp>
          <p:nvSpPr>
            <p:cNvPr id="31" name="文本框 17"/>
            <p:cNvSpPr txBox="1">
              <a:spLocks noChangeArrowheads="1"/>
            </p:cNvSpPr>
            <p:nvPr/>
          </p:nvSpPr>
          <p:spPr bwMode="auto">
            <a:xfrm>
              <a:off x="533628" y="1580986"/>
              <a:ext cx="887105" cy="451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b="0">
                  <a:latin typeface="微软雅黑" panose="020B0503020204020204" pitchFamily="34" charset="-122"/>
                  <a:ea typeface="微软雅黑" panose="020B0503020204020204" pitchFamily="34" charset="-122"/>
                </a:rPr>
                <a:t>标题</a:t>
              </a:r>
            </a:p>
          </p:txBody>
        </p:sp>
      </p:grpSp>
      <p:grpSp>
        <p:nvGrpSpPr>
          <p:cNvPr id="32" name="组合 18"/>
          <p:cNvGrpSpPr/>
          <p:nvPr/>
        </p:nvGrpSpPr>
        <p:grpSpPr bwMode="auto">
          <a:xfrm>
            <a:off x="5874444" y="3552362"/>
            <a:ext cx="2146697" cy="1015683"/>
            <a:chOff x="533628" y="1580986"/>
            <a:chExt cx="2861835" cy="1354147"/>
          </a:xfrm>
        </p:grpSpPr>
        <p:sp>
          <p:nvSpPr>
            <p:cNvPr id="33" name="TextBox 10"/>
            <p:cNvSpPr txBox="1">
              <a:spLocks noChangeArrowheads="1"/>
            </p:cNvSpPr>
            <p:nvPr/>
          </p:nvSpPr>
          <p:spPr bwMode="auto">
            <a:xfrm>
              <a:off x="533628" y="1950318"/>
              <a:ext cx="2861835" cy="984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050" b="0" dirty="0">
                  <a:latin typeface="微软雅黑" panose="020B0503020204020204" pitchFamily="34" charset="-122"/>
                  <a:ea typeface="微软雅黑" panose="020B0503020204020204" pitchFamily="34" charset="-122"/>
                </a:rPr>
                <a:t>这里输入您要的内容这里输入您要的内容这里输入您要的内容这里输入您要的内容这里输入您要的内容这里输入您要的</a:t>
              </a:r>
            </a:p>
          </p:txBody>
        </p:sp>
        <p:sp>
          <p:nvSpPr>
            <p:cNvPr id="34" name="文本框 20"/>
            <p:cNvSpPr txBox="1">
              <a:spLocks noChangeArrowheads="1"/>
            </p:cNvSpPr>
            <p:nvPr/>
          </p:nvSpPr>
          <p:spPr bwMode="auto">
            <a:xfrm>
              <a:off x="533628" y="1580986"/>
              <a:ext cx="887105" cy="451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b="0">
                  <a:latin typeface="微软雅黑" panose="020B0503020204020204" pitchFamily="34" charset="-122"/>
                  <a:ea typeface="微软雅黑" panose="020B0503020204020204" pitchFamily="34" charset="-122"/>
                </a:rPr>
                <a:t>标题</a:t>
              </a:r>
            </a:p>
          </p:txBody>
        </p:sp>
      </p:grpSp>
      <p:grpSp>
        <p:nvGrpSpPr>
          <p:cNvPr id="35" name="组合 21"/>
          <p:cNvGrpSpPr/>
          <p:nvPr/>
        </p:nvGrpSpPr>
        <p:grpSpPr bwMode="auto">
          <a:xfrm>
            <a:off x="1086941" y="1137774"/>
            <a:ext cx="2258615" cy="1021004"/>
            <a:chOff x="533628" y="1573511"/>
            <a:chExt cx="3011622" cy="1362617"/>
          </a:xfrm>
        </p:grpSpPr>
        <p:sp>
          <p:nvSpPr>
            <p:cNvPr id="36" name="TextBox 10"/>
            <p:cNvSpPr txBox="1">
              <a:spLocks noChangeArrowheads="1"/>
            </p:cNvSpPr>
            <p:nvPr/>
          </p:nvSpPr>
          <p:spPr bwMode="auto">
            <a:xfrm>
              <a:off x="533628" y="1950318"/>
              <a:ext cx="2861835" cy="985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050" b="0" dirty="0">
                  <a:latin typeface="微软雅黑" panose="020B0503020204020204" pitchFamily="34" charset="-122"/>
                  <a:ea typeface="微软雅黑" panose="020B0503020204020204" pitchFamily="34" charset="-122"/>
                </a:rPr>
                <a:t>这里输入您要的内容这里输入您要的内容这里输入您要的内容这里输入您要的内容这里输入您要的内容这里输入您要的</a:t>
              </a:r>
            </a:p>
          </p:txBody>
        </p:sp>
        <p:sp>
          <p:nvSpPr>
            <p:cNvPr id="37" name="文本框 23"/>
            <p:cNvSpPr txBox="1">
              <a:spLocks noChangeArrowheads="1"/>
            </p:cNvSpPr>
            <p:nvPr/>
          </p:nvSpPr>
          <p:spPr bwMode="auto">
            <a:xfrm>
              <a:off x="2658145" y="1573511"/>
              <a:ext cx="887105" cy="45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b="0">
                  <a:latin typeface="微软雅黑" panose="020B0503020204020204" pitchFamily="34" charset="-122"/>
                  <a:ea typeface="微软雅黑" panose="020B0503020204020204" pitchFamily="34" charset="-122"/>
                </a:rPr>
                <a:t>标题</a:t>
              </a:r>
            </a:p>
          </p:txBody>
        </p:sp>
      </p:grpSp>
      <p:grpSp>
        <p:nvGrpSpPr>
          <p:cNvPr id="38" name="组合 24"/>
          <p:cNvGrpSpPr/>
          <p:nvPr/>
        </p:nvGrpSpPr>
        <p:grpSpPr bwMode="auto">
          <a:xfrm>
            <a:off x="950018" y="2374833"/>
            <a:ext cx="2258616" cy="1021406"/>
            <a:chOff x="533628" y="1573511"/>
            <a:chExt cx="3011622" cy="1361215"/>
          </a:xfrm>
        </p:grpSpPr>
        <p:sp>
          <p:nvSpPr>
            <p:cNvPr id="39" name="TextBox 10"/>
            <p:cNvSpPr txBox="1">
              <a:spLocks noChangeArrowheads="1"/>
            </p:cNvSpPr>
            <p:nvPr/>
          </p:nvSpPr>
          <p:spPr bwMode="auto">
            <a:xfrm>
              <a:off x="533628" y="1950318"/>
              <a:ext cx="2861835" cy="984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050" b="0" dirty="0">
                  <a:latin typeface="微软雅黑" panose="020B0503020204020204" pitchFamily="34" charset="-122"/>
                  <a:ea typeface="微软雅黑" panose="020B0503020204020204" pitchFamily="34" charset="-122"/>
                </a:rPr>
                <a:t>这里输入您要的内容这里输入您要的内容这里输入您要的内容这里输入您要的内容这里输入您要的内容这里输入您要的内容</a:t>
              </a:r>
            </a:p>
          </p:txBody>
        </p:sp>
        <p:sp>
          <p:nvSpPr>
            <p:cNvPr id="40" name="文本框 26"/>
            <p:cNvSpPr txBox="1">
              <a:spLocks noChangeArrowheads="1"/>
            </p:cNvSpPr>
            <p:nvPr/>
          </p:nvSpPr>
          <p:spPr bwMode="auto">
            <a:xfrm>
              <a:off x="2658145" y="1573511"/>
              <a:ext cx="887105" cy="45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b="0">
                  <a:latin typeface="微软雅黑" panose="020B0503020204020204" pitchFamily="34" charset="-122"/>
                  <a:ea typeface="微软雅黑" panose="020B0503020204020204" pitchFamily="34" charset="-122"/>
                </a:rPr>
                <a:t>标题</a:t>
              </a:r>
            </a:p>
          </p:txBody>
        </p:sp>
      </p:grpSp>
      <p:grpSp>
        <p:nvGrpSpPr>
          <p:cNvPr id="41" name="组合 27"/>
          <p:cNvGrpSpPr/>
          <p:nvPr/>
        </p:nvGrpSpPr>
        <p:grpSpPr bwMode="auto">
          <a:xfrm>
            <a:off x="1254818" y="3554742"/>
            <a:ext cx="2258616" cy="1182989"/>
            <a:chOff x="533628" y="1573511"/>
            <a:chExt cx="3011622" cy="1576553"/>
          </a:xfrm>
        </p:grpSpPr>
        <p:sp>
          <p:nvSpPr>
            <p:cNvPr id="42" name="TextBox 10"/>
            <p:cNvSpPr txBox="1">
              <a:spLocks noChangeArrowheads="1"/>
            </p:cNvSpPr>
            <p:nvPr/>
          </p:nvSpPr>
          <p:spPr bwMode="auto">
            <a:xfrm>
              <a:off x="533628" y="1950319"/>
              <a:ext cx="2861835" cy="1199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050" b="0" dirty="0">
                  <a:latin typeface="微软雅黑" panose="020B0503020204020204" pitchFamily="34" charset="-122"/>
                  <a:ea typeface="微软雅黑" panose="020B0503020204020204" pitchFamily="34" charset="-122"/>
                </a:rPr>
                <a:t>这里输入您要的内容这里输入您要的内容这里输入您要的内容这里输入您要的内容这里输入您要的内容这里输入您要的这里输入您要的内容</a:t>
              </a:r>
            </a:p>
          </p:txBody>
        </p:sp>
        <p:sp>
          <p:nvSpPr>
            <p:cNvPr id="43" name="文本框 29"/>
            <p:cNvSpPr txBox="1">
              <a:spLocks noChangeArrowheads="1"/>
            </p:cNvSpPr>
            <p:nvPr/>
          </p:nvSpPr>
          <p:spPr bwMode="auto">
            <a:xfrm>
              <a:off x="2658145" y="1573511"/>
              <a:ext cx="887105" cy="451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b="0">
                  <a:latin typeface="微软雅黑" panose="020B0503020204020204" pitchFamily="34" charset="-122"/>
                  <a:ea typeface="微软雅黑" panose="020B0503020204020204" pitchFamily="34" charset="-122"/>
                </a:rPr>
                <a:t>标题</a:t>
              </a:r>
            </a:p>
          </p:txBody>
        </p:sp>
      </p:grpSp>
    </p:spTree>
  </p:cSld>
  <p:clrMapOvr>
    <a:masterClrMapping/>
  </p:clrMapOvr>
  <mc:AlternateContent xmlns:mc="http://schemas.openxmlformats.org/markup-compatibility/2006" xmlns:p14="http://schemas.microsoft.com/office/powerpoint/2010/main">
    <mc:Choice Requires="p14">
      <p:transition spd="slow" p14:dur="1200" advClick="0" advTm="6000">
        <p14:prism/>
      </p:transition>
    </mc:Choice>
    <mc:Fallback xmlns="">
      <p:transition spd="slow" advClick="0" advTm="6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4)">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1000" fill="hold"/>
                                        <p:tgtEl>
                                          <p:spTgt spid="24"/>
                                        </p:tgtEl>
                                        <p:attrNameLst>
                                          <p:attrName>ppt_w</p:attrName>
                                        </p:attrNameLst>
                                      </p:cBhvr>
                                      <p:tavLst>
                                        <p:tav tm="0">
                                          <p:val>
                                            <p:strVal val="#ppt_w*0.70"/>
                                          </p:val>
                                        </p:tav>
                                        <p:tav tm="100000">
                                          <p:val>
                                            <p:strVal val="#ppt_w"/>
                                          </p:val>
                                        </p:tav>
                                      </p:tavLst>
                                    </p:anim>
                                    <p:anim calcmode="lin" valueType="num">
                                      <p:cBhvr>
                                        <p:cTn id="13" dur="1000" fill="hold"/>
                                        <p:tgtEl>
                                          <p:spTgt spid="24"/>
                                        </p:tgtEl>
                                        <p:attrNameLst>
                                          <p:attrName>ppt_h</p:attrName>
                                        </p:attrNameLst>
                                      </p:cBhvr>
                                      <p:tavLst>
                                        <p:tav tm="0">
                                          <p:val>
                                            <p:strVal val="#ppt_h"/>
                                          </p:val>
                                        </p:tav>
                                        <p:tav tm="100000">
                                          <p:val>
                                            <p:strVal val="#ppt_h"/>
                                          </p:val>
                                        </p:tav>
                                      </p:tavLst>
                                    </p:anim>
                                    <p:animEffect transition="in" filter="fade">
                                      <p:cBhvr>
                                        <p:cTn id="14" dur="1000"/>
                                        <p:tgtEl>
                                          <p:spTgt spid="2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500" fill="hold"/>
                                        <p:tgtEl>
                                          <p:spTgt spid="25"/>
                                        </p:tgtEl>
                                        <p:attrNameLst>
                                          <p:attrName>ppt_w</p:attrName>
                                        </p:attrNameLst>
                                      </p:cBhvr>
                                      <p:tavLst>
                                        <p:tav tm="0">
                                          <p:val>
                                            <p:fltVal val="0"/>
                                          </p:val>
                                        </p:tav>
                                        <p:tav tm="100000">
                                          <p:val>
                                            <p:strVal val="#ppt_w"/>
                                          </p:val>
                                        </p:tav>
                                      </p:tavLst>
                                    </p:anim>
                                    <p:anim calcmode="lin" valueType="num">
                                      <p:cBhvr>
                                        <p:cTn id="20" dur="500" fill="hold"/>
                                        <p:tgtEl>
                                          <p:spTgt spid="25"/>
                                        </p:tgtEl>
                                        <p:attrNameLst>
                                          <p:attrName>ppt_h</p:attrName>
                                        </p:attrNameLst>
                                      </p:cBhvr>
                                      <p:tavLst>
                                        <p:tav tm="0">
                                          <p:val>
                                            <p:fltVal val="0"/>
                                          </p:val>
                                        </p:tav>
                                        <p:tav tm="100000">
                                          <p:val>
                                            <p:strVal val="#ppt_h"/>
                                          </p:val>
                                        </p:tav>
                                      </p:tavLst>
                                    </p:anim>
                                    <p:animEffect transition="in" filter="fade">
                                      <p:cBhvr>
                                        <p:cTn id="21" dur="500"/>
                                        <p:tgtEl>
                                          <p:spTgt spid="25"/>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nodeType="click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500" fill="hold"/>
                                        <p:tgtEl>
                                          <p:spTgt spid="35"/>
                                        </p:tgtEl>
                                        <p:attrNameLst>
                                          <p:attrName>ppt_x</p:attrName>
                                        </p:attrNameLst>
                                      </p:cBhvr>
                                      <p:tavLst>
                                        <p:tav tm="0">
                                          <p:val>
                                            <p:strVal val="0-#ppt_w/2"/>
                                          </p:val>
                                        </p:tav>
                                        <p:tav tm="100000">
                                          <p:val>
                                            <p:strVal val="#ppt_x"/>
                                          </p:val>
                                        </p:tav>
                                      </p:tavLst>
                                    </p:anim>
                                    <p:anim calcmode="lin" valueType="num">
                                      <p:cBhvr additive="base">
                                        <p:cTn id="27" dur="50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nodeType="withEffect">
                                  <p:stCondLst>
                                    <p:cond delay="200"/>
                                  </p:stCondLst>
                                  <p:childTnLst>
                                    <p:set>
                                      <p:cBhvr>
                                        <p:cTn id="29" dur="1" fill="hold">
                                          <p:stCondLst>
                                            <p:cond delay="0"/>
                                          </p:stCondLst>
                                        </p:cTn>
                                        <p:tgtEl>
                                          <p:spTgt spid="26"/>
                                        </p:tgtEl>
                                        <p:attrNameLst>
                                          <p:attrName>style.visibility</p:attrName>
                                        </p:attrNameLst>
                                      </p:cBhvr>
                                      <p:to>
                                        <p:strVal val="visible"/>
                                      </p:to>
                                    </p:set>
                                    <p:anim calcmode="lin" valueType="num">
                                      <p:cBhvr additive="base">
                                        <p:cTn id="30" dur="500" fill="hold"/>
                                        <p:tgtEl>
                                          <p:spTgt spid="26"/>
                                        </p:tgtEl>
                                        <p:attrNameLst>
                                          <p:attrName>ppt_x</p:attrName>
                                        </p:attrNameLst>
                                      </p:cBhvr>
                                      <p:tavLst>
                                        <p:tav tm="0">
                                          <p:val>
                                            <p:strVal val="1+#ppt_w/2"/>
                                          </p:val>
                                        </p:tav>
                                        <p:tav tm="100000">
                                          <p:val>
                                            <p:strVal val="#ppt_x"/>
                                          </p:val>
                                        </p:tav>
                                      </p:tavLst>
                                    </p:anim>
                                    <p:anim calcmode="lin" valueType="num">
                                      <p:cBhvr additive="base">
                                        <p:cTn id="31" dur="500" fill="hold"/>
                                        <p:tgtEl>
                                          <p:spTgt spid="26"/>
                                        </p:tgtEl>
                                        <p:attrNameLst>
                                          <p:attrName>ppt_y</p:attrName>
                                        </p:attrNameLst>
                                      </p:cBhvr>
                                      <p:tavLst>
                                        <p:tav tm="0">
                                          <p:val>
                                            <p:strVal val="#ppt_y"/>
                                          </p:val>
                                        </p:tav>
                                        <p:tav tm="100000">
                                          <p:val>
                                            <p:strVal val="#ppt_y"/>
                                          </p:val>
                                        </p:tav>
                                      </p:tavLst>
                                    </p:anim>
                                  </p:childTnLst>
                                </p:cTn>
                              </p:par>
                              <p:par>
                                <p:cTn id="32" presetID="2" presetClass="entr" presetSubtype="8" fill="hold" nodeType="withEffect">
                                  <p:stCondLst>
                                    <p:cond delay="400"/>
                                  </p:stCondLst>
                                  <p:childTnLst>
                                    <p:set>
                                      <p:cBhvr>
                                        <p:cTn id="33" dur="1" fill="hold">
                                          <p:stCondLst>
                                            <p:cond delay="0"/>
                                          </p:stCondLst>
                                        </p:cTn>
                                        <p:tgtEl>
                                          <p:spTgt spid="38"/>
                                        </p:tgtEl>
                                        <p:attrNameLst>
                                          <p:attrName>style.visibility</p:attrName>
                                        </p:attrNameLst>
                                      </p:cBhvr>
                                      <p:to>
                                        <p:strVal val="visible"/>
                                      </p:to>
                                    </p:set>
                                    <p:anim calcmode="lin" valueType="num">
                                      <p:cBhvr additive="base">
                                        <p:cTn id="34" dur="500" fill="hold"/>
                                        <p:tgtEl>
                                          <p:spTgt spid="38"/>
                                        </p:tgtEl>
                                        <p:attrNameLst>
                                          <p:attrName>ppt_x</p:attrName>
                                        </p:attrNameLst>
                                      </p:cBhvr>
                                      <p:tavLst>
                                        <p:tav tm="0">
                                          <p:val>
                                            <p:strVal val="0-#ppt_w/2"/>
                                          </p:val>
                                        </p:tav>
                                        <p:tav tm="100000">
                                          <p:val>
                                            <p:strVal val="#ppt_x"/>
                                          </p:val>
                                        </p:tav>
                                      </p:tavLst>
                                    </p:anim>
                                    <p:anim calcmode="lin" valueType="num">
                                      <p:cBhvr additive="base">
                                        <p:cTn id="35" dur="500" fill="hold"/>
                                        <p:tgtEl>
                                          <p:spTgt spid="38"/>
                                        </p:tgtEl>
                                        <p:attrNameLst>
                                          <p:attrName>ppt_y</p:attrName>
                                        </p:attrNameLst>
                                      </p:cBhvr>
                                      <p:tavLst>
                                        <p:tav tm="0">
                                          <p:val>
                                            <p:strVal val="#ppt_y"/>
                                          </p:val>
                                        </p:tav>
                                        <p:tav tm="100000">
                                          <p:val>
                                            <p:strVal val="#ppt_y"/>
                                          </p:val>
                                        </p:tav>
                                      </p:tavLst>
                                    </p:anim>
                                  </p:childTnLst>
                                </p:cTn>
                              </p:par>
                              <p:par>
                                <p:cTn id="36" presetID="2" presetClass="entr" presetSubtype="2" fill="hold" nodeType="withEffect">
                                  <p:stCondLst>
                                    <p:cond delay="600"/>
                                  </p:stCondLst>
                                  <p:childTnLst>
                                    <p:set>
                                      <p:cBhvr>
                                        <p:cTn id="37" dur="1" fill="hold">
                                          <p:stCondLst>
                                            <p:cond delay="0"/>
                                          </p:stCondLst>
                                        </p:cTn>
                                        <p:tgtEl>
                                          <p:spTgt spid="29"/>
                                        </p:tgtEl>
                                        <p:attrNameLst>
                                          <p:attrName>style.visibility</p:attrName>
                                        </p:attrNameLst>
                                      </p:cBhvr>
                                      <p:to>
                                        <p:strVal val="visible"/>
                                      </p:to>
                                    </p:set>
                                    <p:anim calcmode="lin" valueType="num">
                                      <p:cBhvr additive="base">
                                        <p:cTn id="38" dur="500" fill="hold"/>
                                        <p:tgtEl>
                                          <p:spTgt spid="29"/>
                                        </p:tgtEl>
                                        <p:attrNameLst>
                                          <p:attrName>ppt_x</p:attrName>
                                        </p:attrNameLst>
                                      </p:cBhvr>
                                      <p:tavLst>
                                        <p:tav tm="0">
                                          <p:val>
                                            <p:strVal val="1+#ppt_w/2"/>
                                          </p:val>
                                        </p:tav>
                                        <p:tav tm="100000">
                                          <p:val>
                                            <p:strVal val="#ppt_x"/>
                                          </p:val>
                                        </p:tav>
                                      </p:tavLst>
                                    </p:anim>
                                    <p:anim calcmode="lin" valueType="num">
                                      <p:cBhvr additive="base">
                                        <p:cTn id="39" dur="500" fill="hold"/>
                                        <p:tgtEl>
                                          <p:spTgt spid="29"/>
                                        </p:tgtEl>
                                        <p:attrNameLst>
                                          <p:attrName>ppt_y</p:attrName>
                                        </p:attrNameLst>
                                      </p:cBhvr>
                                      <p:tavLst>
                                        <p:tav tm="0">
                                          <p:val>
                                            <p:strVal val="#ppt_y"/>
                                          </p:val>
                                        </p:tav>
                                        <p:tav tm="100000">
                                          <p:val>
                                            <p:strVal val="#ppt_y"/>
                                          </p:val>
                                        </p:tav>
                                      </p:tavLst>
                                    </p:anim>
                                  </p:childTnLst>
                                </p:cTn>
                              </p:par>
                              <p:par>
                                <p:cTn id="40" presetID="2" presetClass="entr" presetSubtype="8" fill="hold" nodeType="withEffect">
                                  <p:stCondLst>
                                    <p:cond delay="80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500" fill="hold"/>
                                        <p:tgtEl>
                                          <p:spTgt spid="41"/>
                                        </p:tgtEl>
                                        <p:attrNameLst>
                                          <p:attrName>ppt_x</p:attrName>
                                        </p:attrNameLst>
                                      </p:cBhvr>
                                      <p:tavLst>
                                        <p:tav tm="0">
                                          <p:val>
                                            <p:strVal val="0-#ppt_w/2"/>
                                          </p:val>
                                        </p:tav>
                                        <p:tav tm="100000">
                                          <p:val>
                                            <p:strVal val="#ppt_x"/>
                                          </p:val>
                                        </p:tav>
                                      </p:tavLst>
                                    </p:anim>
                                    <p:anim calcmode="lin" valueType="num">
                                      <p:cBhvr additive="base">
                                        <p:cTn id="43" dur="500" fill="hold"/>
                                        <p:tgtEl>
                                          <p:spTgt spid="41"/>
                                        </p:tgtEl>
                                        <p:attrNameLst>
                                          <p:attrName>ppt_y</p:attrName>
                                        </p:attrNameLst>
                                      </p:cBhvr>
                                      <p:tavLst>
                                        <p:tav tm="0">
                                          <p:val>
                                            <p:strVal val="#ppt_y"/>
                                          </p:val>
                                        </p:tav>
                                        <p:tav tm="100000">
                                          <p:val>
                                            <p:strVal val="#ppt_y"/>
                                          </p:val>
                                        </p:tav>
                                      </p:tavLst>
                                    </p:anim>
                                  </p:childTnLst>
                                </p:cTn>
                              </p:par>
                              <p:par>
                                <p:cTn id="44" presetID="2" presetClass="entr" presetSubtype="2" fill="hold" nodeType="withEffect">
                                  <p:stCondLst>
                                    <p:cond delay="1000"/>
                                  </p:stCondLst>
                                  <p:childTnLst>
                                    <p:set>
                                      <p:cBhvr>
                                        <p:cTn id="45" dur="1" fill="hold">
                                          <p:stCondLst>
                                            <p:cond delay="0"/>
                                          </p:stCondLst>
                                        </p:cTn>
                                        <p:tgtEl>
                                          <p:spTgt spid="32"/>
                                        </p:tgtEl>
                                        <p:attrNameLst>
                                          <p:attrName>style.visibility</p:attrName>
                                        </p:attrNameLst>
                                      </p:cBhvr>
                                      <p:to>
                                        <p:strVal val="visible"/>
                                      </p:to>
                                    </p:set>
                                    <p:anim calcmode="lin" valueType="num">
                                      <p:cBhvr additive="base">
                                        <p:cTn id="46" dur="500" fill="hold"/>
                                        <p:tgtEl>
                                          <p:spTgt spid="32"/>
                                        </p:tgtEl>
                                        <p:attrNameLst>
                                          <p:attrName>ppt_x</p:attrName>
                                        </p:attrNameLst>
                                      </p:cBhvr>
                                      <p:tavLst>
                                        <p:tav tm="0">
                                          <p:val>
                                            <p:strVal val="1+#ppt_w/2"/>
                                          </p:val>
                                        </p:tav>
                                        <p:tav tm="100000">
                                          <p:val>
                                            <p:strVal val="#ppt_x"/>
                                          </p:val>
                                        </p:tav>
                                      </p:tavLst>
                                    </p:anim>
                                    <p:anim calcmode="lin" valueType="num">
                                      <p:cBhvr additive="base">
                                        <p:cTn id="47" dur="50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2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dirty="0">
                <a:latin typeface="方正毡笔黑简体" panose="03000509000000000000" pitchFamily="65" charset="-122"/>
                <a:ea typeface="方正毡笔黑简体" panose="03000509000000000000" pitchFamily="65" charset="-122"/>
              </a:rPr>
              <a:t>在此输入您的标题内容</a:t>
            </a:r>
          </a:p>
        </p:txBody>
      </p:sp>
      <p:sp>
        <p:nvSpPr>
          <p:cNvPr id="24" name="圆角右箭头 23"/>
          <p:cNvSpPr/>
          <p:nvPr/>
        </p:nvSpPr>
        <p:spPr>
          <a:xfrm>
            <a:off x="3404650" y="1470388"/>
            <a:ext cx="1080248" cy="1226498"/>
          </a:xfrm>
          <a:prstGeom prst="bentArrow">
            <a:avLst/>
          </a:prstGeom>
          <a:solidFill>
            <a:srgbClr val="00B0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b="0">
              <a:solidFill>
                <a:schemeClr val="tx1"/>
              </a:solidFill>
            </a:endParaRPr>
          </a:p>
        </p:txBody>
      </p:sp>
      <p:sp>
        <p:nvSpPr>
          <p:cNvPr id="25" name="圆角右箭头 24"/>
          <p:cNvSpPr/>
          <p:nvPr/>
        </p:nvSpPr>
        <p:spPr>
          <a:xfrm rot="5400000">
            <a:off x="4822793" y="1552485"/>
            <a:ext cx="1073185" cy="1234570"/>
          </a:xfrm>
          <a:prstGeom prst="bentArrow">
            <a:avLst/>
          </a:prstGeom>
          <a:solidFill>
            <a:srgbClr val="00B0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b="0">
              <a:solidFill>
                <a:schemeClr val="tx1"/>
              </a:solidFill>
            </a:endParaRPr>
          </a:p>
        </p:txBody>
      </p:sp>
      <p:sp>
        <p:nvSpPr>
          <p:cNvPr id="26" name="圆角右箭头 25"/>
          <p:cNvSpPr/>
          <p:nvPr/>
        </p:nvSpPr>
        <p:spPr>
          <a:xfrm rot="16200000">
            <a:off x="3350300" y="2871714"/>
            <a:ext cx="1073185" cy="1234570"/>
          </a:xfrm>
          <a:prstGeom prst="bentArrow">
            <a:avLst/>
          </a:prstGeom>
          <a:solidFill>
            <a:srgbClr val="00B0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b="0">
              <a:solidFill>
                <a:schemeClr val="tx1"/>
              </a:solidFill>
            </a:endParaRPr>
          </a:p>
        </p:txBody>
      </p:sp>
      <p:sp>
        <p:nvSpPr>
          <p:cNvPr id="27" name="圆角右箭头 26"/>
          <p:cNvSpPr/>
          <p:nvPr/>
        </p:nvSpPr>
        <p:spPr>
          <a:xfrm flipH="1" flipV="1">
            <a:off x="4767821" y="2944191"/>
            <a:ext cx="1080248" cy="1226498"/>
          </a:xfrm>
          <a:prstGeom prst="bentArrow">
            <a:avLst/>
          </a:prstGeom>
          <a:solidFill>
            <a:srgbClr val="00B0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b="0">
              <a:solidFill>
                <a:schemeClr val="tx1"/>
              </a:solidFill>
            </a:endParaRPr>
          </a:p>
        </p:txBody>
      </p:sp>
      <p:grpSp>
        <p:nvGrpSpPr>
          <p:cNvPr id="28" name="组合 27"/>
          <p:cNvGrpSpPr/>
          <p:nvPr/>
        </p:nvGrpSpPr>
        <p:grpSpPr>
          <a:xfrm>
            <a:off x="3738933" y="2125999"/>
            <a:ext cx="1800200" cy="1501897"/>
            <a:chOff x="3666054" y="2607295"/>
            <a:chExt cx="1924896" cy="2002530"/>
          </a:xfrm>
        </p:grpSpPr>
        <p:sp>
          <p:nvSpPr>
            <p:cNvPr id="29" name="TextBox 28"/>
            <p:cNvSpPr txBox="1"/>
            <p:nvPr/>
          </p:nvSpPr>
          <p:spPr>
            <a:xfrm>
              <a:off x="3753141" y="2607295"/>
              <a:ext cx="1750723" cy="615554"/>
            </a:xfrm>
            <a:prstGeom prst="rect">
              <a:avLst/>
            </a:prstGeom>
            <a:noFill/>
          </p:spPr>
          <p:txBody>
            <a:bodyPr wrap="square" rtlCol="0">
              <a:spAutoFit/>
            </a:bodyPr>
            <a:lstStyle/>
            <a:p>
              <a:pPr algn="ctr"/>
              <a:r>
                <a:rPr lang="zh-CN" altLang="en-US" sz="2400" b="0" dirty="0">
                  <a:latin typeface="微软雅黑" panose="020B0503020204020204" pitchFamily="34" charset="-122"/>
                </a:rPr>
                <a:t>添加标题</a:t>
              </a:r>
            </a:p>
          </p:txBody>
        </p:sp>
        <p:sp>
          <p:nvSpPr>
            <p:cNvPr id="30" name="TextBox 29"/>
            <p:cNvSpPr txBox="1"/>
            <p:nvPr/>
          </p:nvSpPr>
          <p:spPr>
            <a:xfrm>
              <a:off x="3666054" y="3206363"/>
              <a:ext cx="1924896" cy="1403462"/>
            </a:xfrm>
            <a:prstGeom prst="rect">
              <a:avLst/>
            </a:prstGeom>
            <a:noFill/>
          </p:spPr>
          <p:txBody>
            <a:bodyPr wrap="square" rtlCol="0">
              <a:spAutoFit/>
            </a:bodyPr>
            <a:lstStyle/>
            <a:p>
              <a:pPr algn="ctr">
                <a:lnSpc>
                  <a:spcPct val="130000"/>
                </a:lnSpc>
              </a:pPr>
              <a:r>
                <a:rPr lang="zh-CN" altLang="en-US" sz="1200" b="0" dirty="0">
                  <a:latin typeface="微软雅黑" panose="020B0503020204020204" pitchFamily="34" charset="-122"/>
                </a:rPr>
                <a:t>单击此处添加文本</a:t>
              </a:r>
              <a:endParaRPr lang="en-US" altLang="zh-CN" sz="1200" b="0" dirty="0">
                <a:latin typeface="微软雅黑" panose="020B0503020204020204" pitchFamily="34" charset="-122"/>
              </a:endParaRPr>
            </a:p>
            <a:p>
              <a:pPr algn="ctr">
                <a:lnSpc>
                  <a:spcPct val="130000"/>
                </a:lnSpc>
              </a:pPr>
              <a:r>
                <a:rPr lang="zh-CN" altLang="en-US" sz="1200" b="0" dirty="0">
                  <a:latin typeface="微软雅黑" panose="020B0503020204020204" pitchFamily="34" charset="-122"/>
                </a:rPr>
                <a:t>单击此处添加文本</a:t>
              </a:r>
              <a:endParaRPr lang="en-US" altLang="zh-CN" sz="1200" b="0" dirty="0">
                <a:latin typeface="微软雅黑" panose="020B0503020204020204" pitchFamily="34" charset="-122"/>
              </a:endParaRPr>
            </a:p>
            <a:p>
              <a:pPr algn="ctr">
                <a:lnSpc>
                  <a:spcPct val="130000"/>
                </a:lnSpc>
              </a:pPr>
              <a:r>
                <a:rPr lang="zh-CN" altLang="en-US" sz="1200" b="0" dirty="0">
                  <a:latin typeface="微软雅黑" panose="020B0503020204020204" pitchFamily="34" charset="-122"/>
                </a:rPr>
                <a:t>单击此处添加文本</a:t>
              </a:r>
              <a:endParaRPr lang="en-US" altLang="zh-CN" sz="1200" b="0" dirty="0">
                <a:latin typeface="微软雅黑" panose="020B0503020204020204" pitchFamily="34" charset="-122"/>
              </a:endParaRPr>
            </a:p>
            <a:p>
              <a:pPr algn="ctr">
                <a:lnSpc>
                  <a:spcPct val="130000"/>
                </a:lnSpc>
              </a:pPr>
              <a:r>
                <a:rPr lang="zh-CN" altLang="en-US" sz="1200" b="0" dirty="0">
                  <a:latin typeface="微软雅黑" panose="020B0503020204020204" pitchFamily="34" charset="-122"/>
                </a:rPr>
                <a:t>单击此处添加文本</a:t>
              </a:r>
              <a:endParaRPr lang="en-US" altLang="zh-CN" sz="1200" b="0" dirty="0">
                <a:latin typeface="微软雅黑" panose="020B0503020204020204" pitchFamily="34" charset="-122"/>
              </a:endParaRPr>
            </a:p>
          </p:txBody>
        </p:sp>
      </p:grpSp>
      <p:grpSp>
        <p:nvGrpSpPr>
          <p:cNvPr id="31" name="组合 30"/>
          <p:cNvGrpSpPr/>
          <p:nvPr/>
        </p:nvGrpSpPr>
        <p:grpSpPr>
          <a:xfrm>
            <a:off x="6071064" y="1403878"/>
            <a:ext cx="1800200" cy="1280909"/>
            <a:chOff x="6391520" y="1772816"/>
            <a:chExt cx="1924896" cy="1707878"/>
          </a:xfrm>
        </p:grpSpPr>
        <p:sp>
          <p:nvSpPr>
            <p:cNvPr id="32" name="TextBox 31"/>
            <p:cNvSpPr txBox="1"/>
            <p:nvPr/>
          </p:nvSpPr>
          <p:spPr>
            <a:xfrm>
              <a:off x="6622623" y="1772816"/>
              <a:ext cx="1462691" cy="451405"/>
            </a:xfrm>
            <a:prstGeom prst="rect">
              <a:avLst/>
            </a:prstGeom>
            <a:noFill/>
          </p:spPr>
          <p:txBody>
            <a:bodyPr wrap="square" rtlCol="0">
              <a:spAutoFit/>
            </a:bodyPr>
            <a:lstStyle/>
            <a:p>
              <a:pPr algn="ctr"/>
              <a:r>
                <a:rPr lang="zh-CN" altLang="en-US" sz="1600" b="0" dirty="0">
                  <a:latin typeface="微软雅黑" panose="020B0503020204020204" pitchFamily="34" charset="-122"/>
                </a:rPr>
                <a:t>添加标题</a:t>
              </a:r>
            </a:p>
          </p:txBody>
        </p:sp>
        <p:sp>
          <p:nvSpPr>
            <p:cNvPr id="33" name="TextBox 32"/>
            <p:cNvSpPr txBox="1"/>
            <p:nvPr/>
          </p:nvSpPr>
          <p:spPr>
            <a:xfrm>
              <a:off x="6391520" y="2077233"/>
              <a:ext cx="1924896" cy="1403461"/>
            </a:xfrm>
            <a:prstGeom prst="rect">
              <a:avLst/>
            </a:prstGeom>
            <a:noFill/>
          </p:spPr>
          <p:txBody>
            <a:bodyPr wrap="square" rtlCol="0">
              <a:spAutoFit/>
            </a:bodyPr>
            <a:lstStyle/>
            <a:p>
              <a:pPr algn="ctr">
                <a:lnSpc>
                  <a:spcPct val="130000"/>
                </a:lnSpc>
              </a:pPr>
              <a:r>
                <a:rPr lang="zh-CN" altLang="en-US" sz="1200" b="0" dirty="0">
                  <a:latin typeface="微软雅黑" panose="020B0503020204020204" pitchFamily="34" charset="-122"/>
                </a:rPr>
                <a:t>单击此处添加文本</a:t>
              </a:r>
              <a:endParaRPr lang="en-US" altLang="zh-CN" sz="1200" b="0" dirty="0">
                <a:latin typeface="微软雅黑" panose="020B0503020204020204" pitchFamily="34" charset="-122"/>
              </a:endParaRPr>
            </a:p>
            <a:p>
              <a:pPr algn="ctr">
                <a:lnSpc>
                  <a:spcPct val="130000"/>
                </a:lnSpc>
              </a:pPr>
              <a:r>
                <a:rPr lang="zh-CN" altLang="en-US" sz="1200" b="0" dirty="0">
                  <a:latin typeface="微软雅黑" panose="020B0503020204020204" pitchFamily="34" charset="-122"/>
                </a:rPr>
                <a:t>单击此处添加文本</a:t>
              </a:r>
              <a:endParaRPr lang="en-US" altLang="zh-CN" sz="1200" b="0" dirty="0">
                <a:latin typeface="微软雅黑" panose="020B0503020204020204" pitchFamily="34" charset="-122"/>
              </a:endParaRPr>
            </a:p>
            <a:p>
              <a:pPr algn="ctr">
                <a:lnSpc>
                  <a:spcPct val="130000"/>
                </a:lnSpc>
              </a:pPr>
              <a:r>
                <a:rPr lang="zh-CN" altLang="en-US" sz="1200" b="0" dirty="0">
                  <a:latin typeface="微软雅黑" panose="020B0503020204020204" pitchFamily="34" charset="-122"/>
                </a:rPr>
                <a:t>单击此处添加文本</a:t>
              </a:r>
              <a:endParaRPr lang="en-US" altLang="zh-CN" sz="1200" b="0" dirty="0">
                <a:latin typeface="微软雅黑" panose="020B0503020204020204" pitchFamily="34" charset="-122"/>
              </a:endParaRPr>
            </a:p>
            <a:p>
              <a:pPr algn="ctr">
                <a:lnSpc>
                  <a:spcPct val="130000"/>
                </a:lnSpc>
              </a:pPr>
              <a:r>
                <a:rPr lang="zh-CN" altLang="en-US" sz="1200" b="0" dirty="0">
                  <a:latin typeface="微软雅黑" panose="020B0503020204020204" pitchFamily="34" charset="-122"/>
                </a:rPr>
                <a:t>单击此处添加文本</a:t>
              </a:r>
              <a:endParaRPr lang="en-US" altLang="zh-CN" sz="1200" b="0" dirty="0">
                <a:latin typeface="微软雅黑" panose="020B0503020204020204" pitchFamily="34" charset="-122"/>
              </a:endParaRPr>
            </a:p>
          </p:txBody>
        </p:sp>
      </p:grpSp>
      <p:grpSp>
        <p:nvGrpSpPr>
          <p:cNvPr id="34" name="组合 33"/>
          <p:cNvGrpSpPr/>
          <p:nvPr/>
        </p:nvGrpSpPr>
        <p:grpSpPr>
          <a:xfrm>
            <a:off x="6071064" y="2973718"/>
            <a:ext cx="1800200" cy="1300039"/>
            <a:chOff x="6391520" y="3692218"/>
            <a:chExt cx="1924896" cy="1733386"/>
          </a:xfrm>
        </p:grpSpPr>
        <p:sp>
          <p:nvSpPr>
            <p:cNvPr id="35" name="TextBox 34"/>
            <p:cNvSpPr txBox="1"/>
            <p:nvPr/>
          </p:nvSpPr>
          <p:spPr>
            <a:xfrm>
              <a:off x="6622623" y="3692218"/>
              <a:ext cx="1462691" cy="451406"/>
            </a:xfrm>
            <a:prstGeom prst="rect">
              <a:avLst/>
            </a:prstGeom>
            <a:noFill/>
          </p:spPr>
          <p:txBody>
            <a:bodyPr wrap="square" rtlCol="0">
              <a:spAutoFit/>
            </a:bodyPr>
            <a:lstStyle/>
            <a:p>
              <a:pPr algn="ctr"/>
              <a:r>
                <a:rPr lang="zh-CN" altLang="en-US" sz="1600" b="0" dirty="0">
                  <a:latin typeface="微软雅黑" panose="020B0503020204020204" pitchFamily="34" charset="-122"/>
                </a:rPr>
                <a:t>添加标题</a:t>
              </a:r>
            </a:p>
          </p:txBody>
        </p:sp>
        <p:sp>
          <p:nvSpPr>
            <p:cNvPr id="36" name="TextBox 35"/>
            <p:cNvSpPr txBox="1"/>
            <p:nvPr/>
          </p:nvSpPr>
          <p:spPr>
            <a:xfrm>
              <a:off x="6391520" y="4022142"/>
              <a:ext cx="1924896" cy="1403462"/>
            </a:xfrm>
            <a:prstGeom prst="rect">
              <a:avLst/>
            </a:prstGeom>
            <a:noFill/>
          </p:spPr>
          <p:txBody>
            <a:bodyPr wrap="square" rtlCol="0">
              <a:spAutoFit/>
            </a:bodyPr>
            <a:lstStyle/>
            <a:p>
              <a:pPr algn="ctr">
                <a:lnSpc>
                  <a:spcPct val="130000"/>
                </a:lnSpc>
              </a:pPr>
              <a:r>
                <a:rPr lang="zh-CN" altLang="en-US" sz="1200" b="0" dirty="0">
                  <a:latin typeface="微软雅黑" panose="020B0503020204020204" pitchFamily="34" charset="-122"/>
                </a:rPr>
                <a:t>单击此处添加文本</a:t>
              </a:r>
              <a:endParaRPr lang="en-US" altLang="zh-CN" sz="1200" b="0" dirty="0">
                <a:latin typeface="微软雅黑" panose="020B0503020204020204" pitchFamily="34" charset="-122"/>
              </a:endParaRPr>
            </a:p>
            <a:p>
              <a:pPr algn="ctr">
                <a:lnSpc>
                  <a:spcPct val="130000"/>
                </a:lnSpc>
              </a:pPr>
              <a:r>
                <a:rPr lang="zh-CN" altLang="en-US" sz="1200" b="0" dirty="0">
                  <a:latin typeface="微软雅黑" panose="020B0503020204020204" pitchFamily="34" charset="-122"/>
                </a:rPr>
                <a:t>单击此处添加文本</a:t>
              </a:r>
              <a:endParaRPr lang="en-US" altLang="zh-CN" sz="1200" b="0" dirty="0">
                <a:latin typeface="微软雅黑" panose="020B0503020204020204" pitchFamily="34" charset="-122"/>
              </a:endParaRPr>
            </a:p>
            <a:p>
              <a:pPr algn="ctr">
                <a:lnSpc>
                  <a:spcPct val="130000"/>
                </a:lnSpc>
              </a:pPr>
              <a:r>
                <a:rPr lang="zh-CN" altLang="en-US" sz="1200" b="0" dirty="0">
                  <a:latin typeface="微软雅黑" panose="020B0503020204020204" pitchFamily="34" charset="-122"/>
                </a:rPr>
                <a:t>单击此处添加文本</a:t>
              </a:r>
              <a:endParaRPr lang="en-US" altLang="zh-CN" sz="1200" b="0" dirty="0">
                <a:latin typeface="微软雅黑" panose="020B0503020204020204" pitchFamily="34" charset="-122"/>
              </a:endParaRPr>
            </a:p>
            <a:p>
              <a:pPr algn="ctr">
                <a:lnSpc>
                  <a:spcPct val="130000"/>
                </a:lnSpc>
              </a:pPr>
              <a:r>
                <a:rPr lang="zh-CN" altLang="en-US" sz="1200" b="0" dirty="0">
                  <a:latin typeface="微软雅黑" panose="020B0503020204020204" pitchFamily="34" charset="-122"/>
                </a:rPr>
                <a:t>单击此处添加文本</a:t>
              </a:r>
              <a:endParaRPr lang="en-US" altLang="zh-CN" sz="1200" b="0" dirty="0">
                <a:latin typeface="微软雅黑" panose="020B0503020204020204" pitchFamily="34" charset="-122"/>
              </a:endParaRPr>
            </a:p>
          </p:txBody>
        </p:sp>
      </p:grpSp>
      <p:grpSp>
        <p:nvGrpSpPr>
          <p:cNvPr id="37" name="组合 36"/>
          <p:cNvGrpSpPr/>
          <p:nvPr/>
        </p:nvGrpSpPr>
        <p:grpSpPr>
          <a:xfrm>
            <a:off x="1246528" y="1392128"/>
            <a:ext cx="1800200" cy="1269861"/>
            <a:chOff x="918912" y="1844824"/>
            <a:chExt cx="1924896" cy="1693146"/>
          </a:xfrm>
        </p:grpSpPr>
        <p:sp>
          <p:nvSpPr>
            <p:cNvPr id="38" name="TextBox 37"/>
            <p:cNvSpPr txBox="1"/>
            <p:nvPr/>
          </p:nvSpPr>
          <p:spPr>
            <a:xfrm>
              <a:off x="1150015" y="1844824"/>
              <a:ext cx="1462691" cy="451405"/>
            </a:xfrm>
            <a:prstGeom prst="rect">
              <a:avLst/>
            </a:prstGeom>
            <a:noFill/>
          </p:spPr>
          <p:txBody>
            <a:bodyPr wrap="square" rtlCol="0">
              <a:spAutoFit/>
            </a:bodyPr>
            <a:lstStyle/>
            <a:p>
              <a:pPr algn="ctr"/>
              <a:r>
                <a:rPr lang="zh-CN" altLang="en-US" sz="1600" b="0" dirty="0">
                  <a:latin typeface="微软雅黑" panose="020B0503020204020204" pitchFamily="34" charset="-122"/>
                </a:rPr>
                <a:t>添加标题</a:t>
              </a:r>
            </a:p>
          </p:txBody>
        </p:sp>
        <p:sp>
          <p:nvSpPr>
            <p:cNvPr id="39" name="TextBox 38"/>
            <p:cNvSpPr txBox="1"/>
            <p:nvPr/>
          </p:nvSpPr>
          <p:spPr>
            <a:xfrm>
              <a:off x="918912" y="2134510"/>
              <a:ext cx="1924896" cy="1403460"/>
            </a:xfrm>
            <a:prstGeom prst="rect">
              <a:avLst/>
            </a:prstGeom>
            <a:noFill/>
          </p:spPr>
          <p:txBody>
            <a:bodyPr wrap="square" rtlCol="0">
              <a:spAutoFit/>
            </a:bodyPr>
            <a:lstStyle/>
            <a:p>
              <a:pPr algn="ctr">
                <a:lnSpc>
                  <a:spcPct val="130000"/>
                </a:lnSpc>
              </a:pPr>
              <a:r>
                <a:rPr lang="zh-CN" altLang="en-US" sz="1200" b="0" dirty="0">
                  <a:latin typeface="微软雅黑" panose="020B0503020204020204" pitchFamily="34" charset="-122"/>
                </a:rPr>
                <a:t>单击此处添加文本</a:t>
              </a:r>
              <a:endParaRPr lang="en-US" altLang="zh-CN" sz="1200" b="0" dirty="0">
                <a:latin typeface="微软雅黑" panose="020B0503020204020204" pitchFamily="34" charset="-122"/>
              </a:endParaRPr>
            </a:p>
            <a:p>
              <a:pPr algn="ctr">
                <a:lnSpc>
                  <a:spcPct val="130000"/>
                </a:lnSpc>
              </a:pPr>
              <a:r>
                <a:rPr lang="zh-CN" altLang="en-US" sz="1200" b="0" dirty="0">
                  <a:latin typeface="微软雅黑" panose="020B0503020204020204" pitchFamily="34" charset="-122"/>
                </a:rPr>
                <a:t>单击此处添加文本</a:t>
              </a:r>
              <a:endParaRPr lang="en-US" altLang="zh-CN" sz="1200" b="0" dirty="0">
                <a:latin typeface="微软雅黑" panose="020B0503020204020204" pitchFamily="34" charset="-122"/>
              </a:endParaRPr>
            </a:p>
            <a:p>
              <a:pPr algn="ctr">
                <a:lnSpc>
                  <a:spcPct val="130000"/>
                </a:lnSpc>
              </a:pPr>
              <a:r>
                <a:rPr lang="zh-CN" altLang="en-US" sz="1200" b="0" dirty="0">
                  <a:latin typeface="微软雅黑" panose="020B0503020204020204" pitchFamily="34" charset="-122"/>
                </a:rPr>
                <a:t>单击此处添加文本</a:t>
              </a:r>
              <a:endParaRPr lang="en-US" altLang="zh-CN" sz="1200" b="0" dirty="0">
                <a:latin typeface="微软雅黑" panose="020B0503020204020204" pitchFamily="34" charset="-122"/>
              </a:endParaRPr>
            </a:p>
            <a:p>
              <a:pPr algn="ctr">
                <a:lnSpc>
                  <a:spcPct val="130000"/>
                </a:lnSpc>
              </a:pPr>
              <a:r>
                <a:rPr lang="zh-CN" altLang="en-US" sz="1200" b="0" dirty="0">
                  <a:latin typeface="微软雅黑" panose="020B0503020204020204" pitchFamily="34" charset="-122"/>
                </a:rPr>
                <a:t>单击此处添加文本</a:t>
              </a:r>
              <a:endParaRPr lang="en-US" altLang="zh-CN" sz="1200" b="0" dirty="0">
                <a:latin typeface="微软雅黑" panose="020B0503020204020204" pitchFamily="34" charset="-122"/>
              </a:endParaRPr>
            </a:p>
          </p:txBody>
        </p:sp>
      </p:grpSp>
      <p:grpSp>
        <p:nvGrpSpPr>
          <p:cNvPr id="40" name="组合 39"/>
          <p:cNvGrpSpPr/>
          <p:nvPr/>
        </p:nvGrpSpPr>
        <p:grpSpPr>
          <a:xfrm>
            <a:off x="1246528" y="3047032"/>
            <a:ext cx="1800200" cy="1308273"/>
            <a:chOff x="918912" y="3738518"/>
            <a:chExt cx="1924896" cy="1744364"/>
          </a:xfrm>
        </p:grpSpPr>
        <p:sp>
          <p:nvSpPr>
            <p:cNvPr id="41" name="TextBox 40"/>
            <p:cNvSpPr txBox="1"/>
            <p:nvPr/>
          </p:nvSpPr>
          <p:spPr>
            <a:xfrm>
              <a:off x="1150015" y="3738518"/>
              <a:ext cx="1462691" cy="451405"/>
            </a:xfrm>
            <a:prstGeom prst="rect">
              <a:avLst/>
            </a:prstGeom>
            <a:noFill/>
          </p:spPr>
          <p:txBody>
            <a:bodyPr wrap="square" rtlCol="0">
              <a:spAutoFit/>
            </a:bodyPr>
            <a:lstStyle/>
            <a:p>
              <a:pPr algn="ctr"/>
              <a:r>
                <a:rPr lang="zh-CN" altLang="en-US" sz="1600" b="0" dirty="0">
                  <a:latin typeface="微软雅黑" panose="020B0503020204020204" pitchFamily="34" charset="-122"/>
                </a:rPr>
                <a:t>添加标题</a:t>
              </a:r>
            </a:p>
          </p:txBody>
        </p:sp>
        <p:sp>
          <p:nvSpPr>
            <p:cNvPr id="42" name="TextBox 41"/>
            <p:cNvSpPr txBox="1"/>
            <p:nvPr/>
          </p:nvSpPr>
          <p:spPr>
            <a:xfrm>
              <a:off x="918912" y="4079421"/>
              <a:ext cx="1924896" cy="1403461"/>
            </a:xfrm>
            <a:prstGeom prst="rect">
              <a:avLst/>
            </a:prstGeom>
            <a:noFill/>
          </p:spPr>
          <p:txBody>
            <a:bodyPr wrap="square" rtlCol="0">
              <a:spAutoFit/>
            </a:bodyPr>
            <a:lstStyle/>
            <a:p>
              <a:pPr algn="ctr">
                <a:lnSpc>
                  <a:spcPct val="130000"/>
                </a:lnSpc>
              </a:pPr>
              <a:r>
                <a:rPr lang="zh-CN" altLang="en-US" sz="1200" b="0" dirty="0">
                  <a:latin typeface="微软雅黑" panose="020B0503020204020204" pitchFamily="34" charset="-122"/>
                </a:rPr>
                <a:t>单击此处添加文本</a:t>
              </a:r>
              <a:endParaRPr lang="en-US" altLang="zh-CN" sz="1200" b="0" dirty="0">
                <a:latin typeface="微软雅黑" panose="020B0503020204020204" pitchFamily="34" charset="-122"/>
              </a:endParaRPr>
            </a:p>
            <a:p>
              <a:pPr algn="ctr">
                <a:lnSpc>
                  <a:spcPct val="130000"/>
                </a:lnSpc>
              </a:pPr>
              <a:r>
                <a:rPr lang="zh-CN" altLang="en-US" sz="1200" b="0" dirty="0">
                  <a:latin typeface="微软雅黑" panose="020B0503020204020204" pitchFamily="34" charset="-122"/>
                </a:rPr>
                <a:t>单击此处添加文本</a:t>
              </a:r>
              <a:endParaRPr lang="en-US" altLang="zh-CN" sz="1200" b="0" dirty="0">
                <a:latin typeface="微软雅黑" panose="020B0503020204020204" pitchFamily="34" charset="-122"/>
              </a:endParaRPr>
            </a:p>
            <a:p>
              <a:pPr algn="ctr">
                <a:lnSpc>
                  <a:spcPct val="130000"/>
                </a:lnSpc>
              </a:pPr>
              <a:r>
                <a:rPr lang="zh-CN" altLang="en-US" sz="1200" b="0" dirty="0">
                  <a:latin typeface="微软雅黑" panose="020B0503020204020204" pitchFamily="34" charset="-122"/>
                </a:rPr>
                <a:t>单击此处添加文本</a:t>
              </a:r>
              <a:endParaRPr lang="en-US" altLang="zh-CN" sz="1200" b="0" dirty="0">
                <a:latin typeface="微软雅黑" panose="020B0503020204020204" pitchFamily="34" charset="-122"/>
              </a:endParaRPr>
            </a:p>
            <a:p>
              <a:pPr algn="ctr">
                <a:lnSpc>
                  <a:spcPct val="130000"/>
                </a:lnSpc>
              </a:pPr>
              <a:r>
                <a:rPr lang="zh-CN" altLang="en-US" sz="1200" b="0" dirty="0">
                  <a:latin typeface="微软雅黑" panose="020B0503020204020204" pitchFamily="34" charset="-122"/>
                </a:rPr>
                <a:t>单击此处添加文本</a:t>
              </a:r>
              <a:endParaRPr lang="en-US" altLang="zh-CN" sz="1200" b="0" dirty="0">
                <a:latin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100" advClick="0" advTm="11000">
        <p14:switch dir="r"/>
      </p:transition>
    </mc:Choice>
    <mc:Fallback xmlns="">
      <p:transition spd="slow" advClick="0" advTm="1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1000"/>
                                        <p:tgtEl>
                                          <p:spTgt spid="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down)">
                                      <p:cBhvr>
                                        <p:cTn id="11" dur="500"/>
                                        <p:tgtEl>
                                          <p:spTgt spid="24"/>
                                        </p:tgtEl>
                                      </p:cBhvr>
                                    </p:animEffect>
                                  </p:childTnLst>
                                </p:cTn>
                              </p:par>
                              <p:par>
                                <p:cTn id="12" presetID="22" presetClass="entr" presetSubtype="1" fill="hold" grpId="0" nodeType="withEffect">
                                  <p:stCondLst>
                                    <p:cond delay="200"/>
                                  </p:stCondLst>
                                  <p:childTnLst>
                                    <p:set>
                                      <p:cBhvr>
                                        <p:cTn id="13" dur="1" fill="hold">
                                          <p:stCondLst>
                                            <p:cond delay="0"/>
                                          </p:stCondLst>
                                        </p:cTn>
                                        <p:tgtEl>
                                          <p:spTgt spid="25"/>
                                        </p:tgtEl>
                                        <p:attrNameLst>
                                          <p:attrName>style.visibility</p:attrName>
                                        </p:attrNameLst>
                                      </p:cBhvr>
                                      <p:to>
                                        <p:strVal val="visible"/>
                                      </p:to>
                                    </p:set>
                                    <p:animEffect transition="in" filter="wipe(up)">
                                      <p:cBhvr>
                                        <p:cTn id="14" dur="500"/>
                                        <p:tgtEl>
                                          <p:spTgt spid="25"/>
                                        </p:tgtEl>
                                      </p:cBhvr>
                                    </p:animEffect>
                                  </p:childTnLst>
                                </p:cTn>
                              </p:par>
                              <p:par>
                                <p:cTn id="15" presetID="22" presetClass="entr" presetSubtype="2" fill="hold" grpId="0" nodeType="withEffect">
                                  <p:stCondLst>
                                    <p:cond delay="500"/>
                                  </p:stCondLst>
                                  <p:childTnLst>
                                    <p:set>
                                      <p:cBhvr>
                                        <p:cTn id="16" dur="1" fill="hold">
                                          <p:stCondLst>
                                            <p:cond delay="0"/>
                                          </p:stCondLst>
                                        </p:cTn>
                                        <p:tgtEl>
                                          <p:spTgt spid="27"/>
                                        </p:tgtEl>
                                        <p:attrNameLst>
                                          <p:attrName>style.visibility</p:attrName>
                                        </p:attrNameLst>
                                      </p:cBhvr>
                                      <p:to>
                                        <p:strVal val="visible"/>
                                      </p:to>
                                    </p:set>
                                    <p:animEffect transition="in" filter="wipe(right)">
                                      <p:cBhvr>
                                        <p:cTn id="17" dur="500"/>
                                        <p:tgtEl>
                                          <p:spTgt spid="27"/>
                                        </p:tgtEl>
                                      </p:cBhvr>
                                    </p:animEffect>
                                  </p:childTnLst>
                                </p:cTn>
                              </p:par>
                              <p:par>
                                <p:cTn id="18" presetID="22" presetClass="entr" presetSubtype="4" fill="hold" grpId="0" nodeType="withEffect">
                                  <p:stCondLst>
                                    <p:cond delay="800"/>
                                  </p:stCondLst>
                                  <p:childTnLst>
                                    <p:set>
                                      <p:cBhvr>
                                        <p:cTn id="19" dur="1" fill="hold">
                                          <p:stCondLst>
                                            <p:cond delay="0"/>
                                          </p:stCondLst>
                                        </p:cTn>
                                        <p:tgtEl>
                                          <p:spTgt spid="26"/>
                                        </p:tgtEl>
                                        <p:attrNameLst>
                                          <p:attrName>style.visibility</p:attrName>
                                        </p:attrNameLst>
                                      </p:cBhvr>
                                      <p:to>
                                        <p:strVal val="visible"/>
                                      </p:to>
                                    </p:set>
                                    <p:animEffect transition="in" filter="wipe(down)">
                                      <p:cBhvr>
                                        <p:cTn id="20" dur="500"/>
                                        <p:tgtEl>
                                          <p:spTgt spid="26"/>
                                        </p:tgtEl>
                                      </p:cBhvr>
                                    </p:animEffect>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wipe(left)">
                                      <p:cBhvr>
                                        <p:cTn id="30" dur="500"/>
                                        <p:tgtEl>
                                          <p:spTgt spid="31"/>
                                        </p:tgtEl>
                                      </p:cBhvr>
                                    </p:animEffect>
                                  </p:childTnLst>
                                </p:cTn>
                              </p:par>
                              <p:par>
                                <p:cTn id="31" presetID="22" presetClass="entr" presetSubtype="8" fill="hold" nodeType="with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wipe(left)">
                                      <p:cBhvr>
                                        <p:cTn id="33" dur="500"/>
                                        <p:tgtEl>
                                          <p:spTgt spid="34"/>
                                        </p:tgtEl>
                                      </p:cBhvr>
                                    </p:animEffect>
                                  </p:childTnLst>
                                </p:cTn>
                              </p:par>
                              <p:par>
                                <p:cTn id="34" presetID="22" presetClass="entr" presetSubtype="2" fill="hold" nodeType="withEffect">
                                  <p:stCondLst>
                                    <p:cond delay="0"/>
                                  </p:stCondLst>
                                  <p:childTnLst>
                                    <p:set>
                                      <p:cBhvr>
                                        <p:cTn id="35" dur="1" fill="hold">
                                          <p:stCondLst>
                                            <p:cond delay="0"/>
                                          </p:stCondLst>
                                        </p:cTn>
                                        <p:tgtEl>
                                          <p:spTgt spid="40"/>
                                        </p:tgtEl>
                                        <p:attrNameLst>
                                          <p:attrName>style.visibility</p:attrName>
                                        </p:attrNameLst>
                                      </p:cBhvr>
                                      <p:to>
                                        <p:strVal val="visible"/>
                                      </p:to>
                                    </p:set>
                                    <p:animEffect transition="in" filter="wipe(right)">
                                      <p:cBhvr>
                                        <p:cTn id="36" dur="500"/>
                                        <p:tgtEl>
                                          <p:spTgt spid="40"/>
                                        </p:tgtEl>
                                      </p:cBhvr>
                                    </p:animEffect>
                                  </p:childTnLst>
                                </p:cTn>
                              </p:par>
                              <p:par>
                                <p:cTn id="37" presetID="22" presetClass="entr" presetSubtype="2" fill="hold" nodeType="with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4" grpId="0" animBg="1"/>
      <p:bldP spid="25" grpId="0" animBg="1"/>
      <p:bldP spid="26" grpId="0" animBg="1"/>
      <p:bldP spid="2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dirty="0">
                <a:latin typeface="方正毡笔黑简体" panose="03000509000000000000" pitchFamily="65" charset="-122"/>
                <a:ea typeface="方正毡笔黑简体" panose="03000509000000000000" pitchFamily="65" charset="-122"/>
              </a:rPr>
              <a:t>在此输入您的标题内容</a:t>
            </a:r>
          </a:p>
        </p:txBody>
      </p:sp>
      <p:cxnSp>
        <p:nvCxnSpPr>
          <p:cNvPr id="17" name="直接连接符 16"/>
          <p:cNvCxnSpPr/>
          <p:nvPr/>
        </p:nvCxnSpPr>
        <p:spPr>
          <a:xfrm>
            <a:off x="4645819" y="539354"/>
            <a:ext cx="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8" name="组合 17"/>
          <p:cNvGrpSpPr/>
          <p:nvPr/>
        </p:nvGrpSpPr>
        <p:grpSpPr>
          <a:xfrm>
            <a:off x="845586" y="1182414"/>
            <a:ext cx="1404156" cy="1404156"/>
            <a:chOff x="467544" y="1578560"/>
            <a:chExt cx="1872208" cy="1872208"/>
          </a:xfrm>
        </p:grpSpPr>
        <p:sp>
          <p:nvSpPr>
            <p:cNvPr id="19" name="弦形 18"/>
            <p:cNvSpPr/>
            <p:nvPr/>
          </p:nvSpPr>
          <p:spPr>
            <a:xfrm rot="19715174">
              <a:off x="537184" y="1644658"/>
              <a:ext cx="1732929" cy="1732929"/>
            </a:xfrm>
            <a:prstGeom prst="chord">
              <a:avLst>
                <a:gd name="adj1" fmla="val 2700000"/>
                <a:gd name="adj2" fmla="val 11761192"/>
              </a:avLst>
            </a:prstGeom>
            <a:solidFill>
              <a:srgbClr val="08A8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0"/>
            </a:p>
          </p:txBody>
        </p:sp>
        <p:grpSp>
          <p:nvGrpSpPr>
            <p:cNvPr id="20" name="组合 19"/>
            <p:cNvGrpSpPr/>
            <p:nvPr/>
          </p:nvGrpSpPr>
          <p:grpSpPr>
            <a:xfrm>
              <a:off x="467544" y="1578560"/>
              <a:ext cx="1872208" cy="1872208"/>
              <a:chOff x="467544" y="1578560"/>
              <a:chExt cx="1872208" cy="1872208"/>
            </a:xfrm>
          </p:grpSpPr>
          <p:sp>
            <p:nvSpPr>
              <p:cNvPr id="21" name="椭圆 20"/>
              <p:cNvSpPr/>
              <p:nvPr/>
            </p:nvSpPr>
            <p:spPr>
              <a:xfrm>
                <a:off x="467544" y="1578560"/>
                <a:ext cx="1872208" cy="1872208"/>
              </a:xfrm>
              <a:prstGeom prst="ellipse">
                <a:avLst/>
              </a:prstGeom>
              <a:noFill/>
              <a:ln w="38100">
                <a:solidFill>
                  <a:srgbClr val="08A8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b="0"/>
              </a:p>
            </p:txBody>
          </p:sp>
          <p:sp>
            <p:nvSpPr>
              <p:cNvPr id="22" name="TextBox 21"/>
              <p:cNvSpPr txBox="1"/>
              <p:nvPr/>
            </p:nvSpPr>
            <p:spPr>
              <a:xfrm>
                <a:off x="922533" y="2194119"/>
                <a:ext cx="962229" cy="553997"/>
              </a:xfrm>
              <a:prstGeom prst="rect">
                <a:avLst/>
              </a:prstGeom>
              <a:noFill/>
              <a:ln>
                <a:noFill/>
              </a:ln>
            </p:spPr>
            <p:txBody>
              <a:bodyPr wrap="none" rtlCol="0">
                <a:spAutoFit/>
              </a:bodyPr>
              <a:lstStyle/>
              <a:p>
                <a:pPr algn="ctr"/>
                <a:r>
                  <a:rPr lang="en-US" altLang="zh-CN" sz="2100" b="0" dirty="0"/>
                  <a:t>20%</a:t>
                </a:r>
                <a:endParaRPr lang="zh-CN" altLang="en-US" sz="2100" b="0" dirty="0"/>
              </a:p>
            </p:txBody>
          </p:sp>
        </p:grpSp>
      </p:grpSp>
      <p:grpSp>
        <p:nvGrpSpPr>
          <p:cNvPr id="23" name="组合 22"/>
          <p:cNvGrpSpPr/>
          <p:nvPr/>
        </p:nvGrpSpPr>
        <p:grpSpPr>
          <a:xfrm>
            <a:off x="2873398" y="1182414"/>
            <a:ext cx="1404156" cy="1404156"/>
            <a:chOff x="2603781" y="1578560"/>
            <a:chExt cx="1872208" cy="1872208"/>
          </a:xfrm>
        </p:grpSpPr>
        <p:sp>
          <p:nvSpPr>
            <p:cNvPr id="24" name="弦形 23"/>
            <p:cNvSpPr/>
            <p:nvPr/>
          </p:nvSpPr>
          <p:spPr>
            <a:xfrm rot="18780312">
              <a:off x="2678221" y="1651667"/>
              <a:ext cx="1732929" cy="1732929"/>
            </a:xfrm>
            <a:prstGeom prst="chord">
              <a:avLst>
                <a:gd name="adj1" fmla="val 2700000"/>
                <a:gd name="adj2" fmla="val 13643534"/>
              </a:avLst>
            </a:prstGeom>
            <a:solidFill>
              <a:srgbClr val="08A8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0"/>
            </a:p>
          </p:txBody>
        </p:sp>
        <p:grpSp>
          <p:nvGrpSpPr>
            <p:cNvPr id="25" name="组合 24"/>
            <p:cNvGrpSpPr/>
            <p:nvPr/>
          </p:nvGrpSpPr>
          <p:grpSpPr>
            <a:xfrm>
              <a:off x="2603781" y="1578560"/>
              <a:ext cx="1872208" cy="1872208"/>
              <a:chOff x="2603781" y="1578560"/>
              <a:chExt cx="1872208" cy="1872208"/>
            </a:xfrm>
          </p:grpSpPr>
          <p:sp>
            <p:nvSpPr>
              <p:cNvPr id="26" name="椭圆 25"/>
              <p:cNvSpPr/>
              <p:nvPr/>
            </p:nvSpPr>
            <p:spPr>
              <a:xfrm>
                <a:off x="2603781" y="1578560"/>
                <a:ext cx="1872208" cy="1872208"/>
              </a:xfrm>
              <a:prstGeom prst="ellipse">
                <a:avLst/>
              </a:prstGeom>
              <a:noFill/>
              <a:ln w="38100">
                <a:solidFill>
                  <a:srgbClr val="08A8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b="0"/>
              </a:p>
            </p:txBody>
          </p:sp>
          <p:sp>
            <p:nvSpPr>
              <p:cNvPr id="27" name="TextBox 26"/>
              <p:cNvSpPr txBox="1"/>
              <p:nvPr/>
            </p:nvSpPr>
            <p:spPr>
              <a:xfrm>
                <a:off x="3063570" y="2194119"/>
                <a:ext cx="962229" cy="553997"/>
              </a:xfrm>
              <a:prstGeom prst="rect">
                <a:avLst/>
              </a:prstGeom>
              <a:noFill/>
            </p:spPr>
            <p:txBody>
              <a:bodyPr wrap="none" rtlCol="0">
                <a:spAutoFit/>
              </a:bodyPr>
              <a:lstStyle/>
              <a:p>
                <a:pPr algn="ctr"/>
                <a:r>
                  <a:rPr lang="en-US" altLang="zh-CN" sz="2100" b="0" dirty="0"/>
                  <a:t>40%</a:t>
                </a:r>
                <a:endParaRPr lang="zh-CN" altLang="en-US" sz="2100" b="0" dirty="0"/>
              </a:p>
            </p:txBody>
          </p:sp>
        </p:grpSp>
      </p:grpSp>
      <p:grpSp>
        <p:nvGrpSpPr>
          <p:cNvPr id="28" name="组合 27"/>
          <p:cNvGrpSpPr/>
          <p:nvPr/>
        </p:nvGrpSpPr>
        <p:grpSpPr>
          <a:xfrm>
            <a:off x="5011700" y="1182414"/>
            <a:ext cx="1404156" cy="1404156"/>
            <a:chOff x="4740018" y="1578560"/>
            <a:chExt cx="1872208" cy="1872208"/>
          </a:xfrm>
        </p:grpSpPr>
        <p:sp>
          <p:nvSpPr>
            <p:cNvPr id="29" name="椭圆 28"/>
            <p:cNvSpPr/>
            <p:nvPr/>
          </p:nvSpPr>
          <p:spPr>
            <a:xfrm>
              <a:off x="4740018" y="1578560"/>
              <a:ext cx="1872208" cy="1872208"/>
            </a:xfrm>
            <a:prstGeom prst="ellipse">
              <a:avLst/>
            </a:prstGeom>
            <a:noFill/>
            <a:ln w="38100">
              <a:solidFill>
                <a:srgbClr val="08A8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b="0"/>
            </a:p>
          </p:txBody>
        </p:sp>
        <p:sp>
          <p:nvSpPr>
            <p:cNvPr id="30" name="弦形 29"/>
            <p:cNvSpPr/>
            <p:nvPr/>
          </p:nvSpPr>
          <p:spPr>
            <a:xfrm rot="18000000">
              <a:off x="4824171" y="1651666"/>
              <a:ext cx="1732929" cy="1732929"/>
            </a:xfrm>
            <a:prstGeom prst="chord">
              <a:avLst>
                <a:gd name="adj1" fmla="val 2700000"/>
                <a:gd name="adj2" fmla="val 15272079"/>
              </a:avLst>
            </a:prstGeom>
            <a:solidFill>
              <a:srgbClr val="08A8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0"/>
            </a:p>
          </p:txBody>
        </p:sp>
        <p:sp>
          <p:nvSpPr>
            <p:cNvPr id="31" name="TextBox 30"/>
            <p:cNvSpPr txBox="1"/>
            <p:nvPr/>
          </p:nvSpPr>
          <p:spPr>
            <a:xfrm>
              <a:off x="5213894" y="2194119"/>
              <a:ext cx="962229" cy="553997"/>
            </a:xfrm>
            <a:prstGeom prst="rect">
              <a:avLst/>
            </a:prstGeom>
            <a:noFill/>
          </p:spPr>
          <p:txBody>
            <a:bodyPr wrap="none" rtlCol="0">
              <a:spAutoFit/>
            </a:bodyPr>
            <a:lstStyle/>
            <a:p>
              <a:pPr algn="ctr"/>
              <a:r>
                <a:rPr lang="en-US" altLang="zh-CN" sz="2100" b="0" dirty="0"/>
                <a:t>50%</a:t>
              </a:r>
              <a:endParaRPr lang="zh-CN" altLang="en-US" sz="2100" b="0" dirty="0"/>
            </a:p>
          </p:txBody>
        </p:sp>
      </p:grpSp>
      <p:grpSp>
        <p:nvGrpSpPr>
          <p:cNvPr id="32" name="组合 31"/>
          <p:cNvGrpSpPr/>
          <p:nvPr/>
        </p:nvGrpSpPr>
        <p:grpSpPr>
          <a:xfrm>
            <a:off x="6984268" y="1182414"/>
            <a:ext cx="1404156" cy="1404156"/>
            <a:chOff x="6876256" y="1578560"/>
            <a:chExt cx="1872208" cy="1872208"/>
          </a:xfrm>
        </p:grpSpPr>
        <p:sp>
          <p:nvSpPr>
            <p:cNvPr id="33" name="椭圆 32"/>
            <p:cNvSpPr/>
            <p:nvPr/>
          </p:nvSpPr>
          <p:spPr>
            <a:xfrm>
              <a:off x="6876256" y="1578560"/>
              <a:ext cx="1872208" cy="1872208"/>
            </a:xfrm>
            <a:prstGeom prst="ellipse">
              <a:avLst/>
            </a:prstGeom>
            <a:noFill/>
            <a:ln w="38100">
              <a:solidFill>
                <a:srgbClr val="08A8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b="0"/>
            </a:p>
          </p:txBody>
        </p:sp>
        <p:sp>
          <p:nvSpPr>
            <p:cNvPr id="34" name="弦形 33"/>
            <p:cNvSpPr/>
            <p:nvPr/>
          </p:nvSpPr>
          <p:spPr>
            <a:xfrm rot="16358992">
              <a:off x="6960409" y="1648200"/>
              <a:ext cx="1732929" cy="1732929"/>
            </a:xfrm>
            <a:prstGeom prst="chord">
              <a:avLst>
                <a:gd name="adj1" fmla="val 2700000"/>
                <a:gd name="adj2" fmla="val 18533528"/>
              </a:avLst>
            </a:prstGeom>
            <a:solidFill>
              <a:srgbClr val="08A8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b="0"/>
            </a:p>
          </p:txBody>
        </p:sp>
        <p:sp>
          <p:nvSpPr>
            <p:cNvPr id="35" name="TextBox 34"/>
            <p:cNvSpPr txBox="1"/>
            <p:nvPr/>
          </p:nvSpPr>
          <p:spPr>
            <a:xfrm>
              <a:off x="7353312" y="2194119"/>
              <a:ext cx="962229" cy="553997"/>
            </a:xfrm>
            <a:prstGeom prst="rect">
              <a:avLst/>
            </a:prstGeom>
            <a:noFill/>
          </p:spPr>
          <p:txBody>
            <a:bodyPr wrap="none" rtlCol="0">
              <a:spAutoFit/>
            </a:bodyPr>
            <a:lstStyle/>
            <a:p>
              <a:pPr algn="ctr"/>
              <a:r>
                <a:rPr lang="en-US" altLang="zh-CN" sz="2100" b="0" dirty="0"/>
                <a:t>90%</a:t>
              </a:r>
              <a:endParaRPr lang="zh-CN" altLang="en-US" sz="2100" b="0" dirty="0"/>
            </a:p>
          </p:txBody>
        </p:sp>
      </p:grpSp>
      <p:cxnSp>
        <p:nvCxnSpPr>
          <p:cNvPr id="36" name="直接连接符 35"/>
          <p:cNvCxnSpPr/>
          <p:nvPr/>
        </p:nvCxnSpPr>
        <p:spPr>
          <a:xfrm>
            <a:off x="611560" y="2766668"/>
            <a:ext cx="8280920" cy="0"/>
          </a:xfrm>
          <a:prstGeom prst="line">
            <a:avLst/>
          </a:prstGeom>
          <a:ln>
            <a:solidFill>
              <a:srgbClr val="08A810"/>
            </a:solidFill>
          </a:ln>
        </p:spPr>
        <p:style>
          <a:lnRef idx="1">
            <a:schemeClr val="accent2"/>
          </a:lnRef>
          <a:fillRef idx="0">
            <a:schemeClr val="accent2"/>
          </a:fillRef>
          <a:effectRef idx="0">
            <a:schemeClr val="accent2"/>
          </a:effectRef>
          <a:fontRef idx="minor">
            <a:schemeClr val="tx1"/>
          </a:fontRef>
        </p:style>
      </p:cxnSp>
      <p:grpSp>
        <p:nvGrpSpPr>
          <p:cNvPr id="37" name="组合 36"/>
          <p:cNvGrpSpPr/>
          <p:nvPr/>
        </p:nvGrpSpPr>
        <p:grpSpPr>
          <a:xfrm>
            <a:off x="683568" y="2966577"/>
            <a:ext cx="1689711" cy="1316034"/>
            <a:chOff x="251520" y="3957444"/>
            <a:chExt cx="2252948" cy="1754713"/>
          </a:xfrm>
        </p:grpSpPr>
        <p:sp>
          <p:nvSpPr>
            <p:cNvPr id="38" name="TextBox 37"/>
            <p:cNvSpPr txBox="1"/>
            <p:nvPr/>
          </p:nvSpPr>
          <p:spPr>
            <a:xfrm>
              <a:off x="323528" y="3957444"/>
              <a:ext cx="2108932" cy="410370"/>
            </a:xfrm>
            <a:prstGeom prst="rect">
              <a:avLst/>
            </a:prstGeom>
            <a:noFill/>
          </p:spPr>
          <p:txBody>
            <a:bodyPr wrap="square" rtlCol="0">
              <a:spAutoFit/>
            </a:bodyPr>
            <a:lstStyle/>
            <a:p>
              <a:pPr algn="ctr"/>
              <a:r>
                <a:rPr lang="zh-CN" altLang="en-US" sz="1400" b="0" dirty="0"/>
                <a:t>单击添加文本</a:t>
              </a:r>
            </a:p>
          </p:txBody>
        </p:sp>
        <p:sp>
          <p:nvSpPr>
            <p:cNvPr id="54" name="矩形 53"/>
            <p:cNvSpPr/>
            <p:nvPr/>
          </p:nvSpPr>
          <p:spPr>
            <a:xfrm>
              <a:off x="251520" y="4440014"/>
              <a:ext cx="2252948" cy="1272143"/>
            </a:xfrm>
            <a:prstGeom prst="rect">
              <a:avLst/>
            </a:prstGeom>
          </p:spPr>
          <p:txBody>
            <a:bodyPr wrap="square">
              <a:spAutoFit/>
            </a:bodyPr>
            <a:lstStyle/>
            <a:p>
              <a:pPr lvl="0" algn="ctr"/>
              <a:r>
                <a:rPr lang="zh-CN" altLang="en-US" sz="1400" b="0" dirty="0"/>
                <a:t>单击此处添加文本</a:t>
              </a:r>
              <a:endParaRPr lang="en-US" altLang="zh-CN" sz="1400" b="0" dirty="0"/>
            </a:p>
            <a:p>
              <a:pPr lvl="0" algn="ctr"/>
              <a:r>
                <a:rPr lang="zh-CN" altLang="en-US" sz="1400" b="0" dirty="0"/>
                <a:t>单击此处添加文本</a:t>
              </a:r>
              <a:endParaRPr lang="en-US" altLang="zh-CN" sz="1400" b="0" dirty="0"/>
            </a:p>
            <a:p>
              <a:pPr lvl="0" algn="ctr"/>
              <a:r>
                <a:rPr lang="zh-CN" altLang="en-US" sz="1400" b="0" dirty="0"/>
                <a:t>单击此处添加文本</a:t>
              </a:r>
              <a:endParaRPr lang="en-US" altLang="zh-CN" sz="1400" b="0" dirty="0"/>
            </a:p>
            <a:p>
              <a:pPr lvl="0" algn="ctr"/>
              <a:r>
                <a:rPr lang="zh-CN" altLang="en-US" sz="1400" b="0" dirty="0"/>
                <a:t>单击此处添加文本</a:t>
              </a:r>
            </a:p>
          </p:txBody>
        </p:sp>
      </p:grpSp>
      <p:grpSp>
        <p:nvGrpSpPr>
          <p:cNvPr id="55" name="组合 54"/>
          <p:cNvGrpSpPr/>
          <p:nvPr/>
        </p:nvGrpSpPr>
        <p:grpSpPr>
          <a:xfrm>
            <a:off x="2699792" y="2966577"/>
            <a:ext cx="1689711" cy="1316034"/>
            <a:chOff x="2372306" y="3957444"/>
            <a:chExt cx="2252948" cy="1754713"/>
          </a:xfrm>
        </p:grpSpPr>
        <p:sp>
          <p:nvSpPr>
            <p:cNvPr id="56" name="TextBox 55"/>
            <p:cNvSpPr txBox="1"/>
            <p:nvPr/>
          </p:nvSpPr>
          <p:spPr>
            <a:xfrm>
              <a:off x="2411761" y="3957444"/>
              <a:ext cx="2160240" cy="410370"/>
            </a:xfrm>
            <a:prstGeom prst="rect">
              <a:avLst/>
            </a:prstGeom>
            <a:noFill/>
          </p:spPr>
          <p:txBody>
            <a:bodyPr wrap="square" rtlCol="0">
              <a:spAutoFit/>
            </a:bodyPr>
            <a:lstStyle/>
            <a:p>
              <a:pPr algn="ctr"/>
              <a:r>
                <a:rPr lang="zh-CN" altLang="en-US" sz="1400" b="0" dirty="0"/>
                <a:t>单击添加文本</a:t>
              </a:r>
            </a:p>
          </p:txBody>
        </p:sp>
        <p:sp>
          <p:nvSpPr>
            <p:cNvPr id="57" name="矩形 56"/>
            <p:cNvSpPr/>
            <p:nvPr/>
          </p:nvSpPr>
          <p:spPr>
            <a:xfrm>
              <a:off x="2372306" y="4440014"/>
              <a:ext cx="2252948" cy="1272143"/>
            </a:xfrm>
            <a:prstGeom prst="rect">
              <a:avLst/>
            </a:prstGeom>
          </p:spPr>
          <p:txBody>
            <a:bodyPr wrap="square">
              <a:spAutoFit/>
            </a:bodyPr>
            <a:lstStyle/>
            <a:p>
              <a:pPr lvl="0" algn="ctr"/>
              <a:r>
                <a:rPr lang="zh-CN" altLang="en-US" sz="1400" b="0" dirty="0"/>
                <a:t>单击此处添加文本</a:t>
              </a:r>
              <a:endParaRPr lang="en-US" altLang="zh-CN" sz="1400" b="0" dirty="0"/>
            </a:p>
            <a:p>
              <a:pPr lvl="0" algn="ctr"/>
              <a:r>
                <a:rPr lang="zh-CN" altLang="en-US" sz="1400" b="0" dirty="0"/>
                <a:t>单击此处添加文本</a:t>
              </a:r>
              <a:endParaRPr lang="en-US" altLang="zh-CN" sz="1400" b="0" dirty="0"/>
            </a:p>
            <a:p>
              <a:pPr lvl="0" algn="ctr"/>
              <a:r>
                <a:rPr lang="zh-CN" altLang="en-US" sz="1400" b="0" dirty="0"/>
                <a:t>单击此处添加文本</a:t>
              </a:r>
              <a:endParaRPr lang="en-US" altLang="zh-CN" sz="1400" b="0" dirty="0"/>
            </a:p>
            <a:p>
              <a:pPr lvl="0" algn="ctr"/>
              <a:r>
                <a:rPr lang="zh-CN" altLang="en-US" sz="1400" b="0" dirty="0"/>
                <a:t>单击此处添加文本</a:t>
              </a:r>
            </a:p>
          </p:txBody>
        </p:sp>
      </p:grpSp>
      <p:grpSp>
        <p:nvGrpSpPr>
          <p:cNvPr id="58" name="组合 57"/>
          <p:cNvGrpSpPr/>
          <p:nvPr/>
        </p:nvGrpSpPr>
        <p:grpSpPr>
          <a:xfrm>
            <a:off x="4898513" y="2966577"/>
            <a:ext cx="1689711" cy="1316034"/>
            <a:chOff x="4493092" y="3957444"/>
            <a:chExt cx="2252948" cy="1754713"/>
          </a:xfrm>
        </p:grpSpPr>
        <p:sp>
          <p:nvSpPr>
            <p:cNvPr id="59" name="TextBox 58"/>
            <p:cNvSpPr txBox="1"/>
            <p:nvPr/>
          </p:nvSpPr>
          <p:spPr>
            <a:xfrm>
              <a:off x="4557204" y="3957444"/>
              <a:ext cx="2175036" cy="410370"/>
            </a:xfrm>
            <a:prstGeom prst="rect">
              <a:avLst/>
            </a:prstGeom>
            <a:noFill/>
          </p:spPr>
          <p:txBody>
            <a:bodyPr wrap="square" rtlCol="0">
              <a:spAutoFit/>
            </a:bodyPr>
            <a:lstStyle/>
            <a:p>
              <a:pPr algn="ctr"/>
              <a:r>
                <a:rPr lang="zh-CN" altLang="en-US" sz="1400" b="0" dirty="0"/>
                <a:t>单击添加文本</a:t>
              </a:r>
            </a:p>
          </p:txBody>
        </p:sp>
        <p:sp>
          <p:nvSpPr>
            <p:cNvPr id="60" name="矩形 59"/>
            <p:cNvSpPr/>
            <p:nvPr/>
          </p:nvSpPr>
          <p:spPr>
            <a:xfrm>
              <a:off x="4493092" y="4440014"/>
              <a:ext cx="2252948" cy="1272143"/>
            </a:xfrm>
            <a:prstGeom prst="rect">
              <a:avLst/>
            </a:prstGeom>
          </p:spPr>
          <p:txBody>
            <a:bodyPr wrap="square">
              <a:spAutoFit/>
            </a:bodyPr>
            <a:lstStyle/>
            <a:p>
              <a:pPr lvl="0" algn="ctr"/>
              <a:r>
                <a:rPr lang="zh-CN" altLang="en-US" sz="1400" b="0" dirty="0"/>
                <a:t>单击此处添加文本</a:t>
              </a:r>
              <a:endParaRPr lang="en-US" altLang="zh-CN" sz="1400" b="0" dirty="0"/>
            </a:p>
            <a:p>
              <a:pPr lvl="0" algn="ctr"/>
              <a:r>
                <a:rPr lang="zh-CN" altLang="en-US" sz="1400" b="0" dirty="0"/>
                <a:t>单击此处添加文本</a:t>
              </a:r>
              <a:endParaRPr lang="en-US" altLang="zh-CN" sz="1400" b="0" dirty="0"/>
            </a:p>
            <a:p>
              <a:pPr lvl="0" algn="ctr"/>
              <a:r>
                <a:rPr lang="zh-CN" altLang="en-US" sz="1400" b="0" dirty="0"/>
                <a:t>单击此处添加文本</a:t>
              </a:r>
              <a:endParaRPr lang="en-US" altLang="zh-CN" sz="1400" b="0" dirty="0"/>
            </a:p>
            <a:p>
              <a:pPr lvl="0" algn="ctr"/>
              <a:r>
                <a:rPr lang="zh-CN" altLang="en-US" sz="1400" b="0" dirty="0"/>
                <a:t>单击此处添加文本</a:t>
              </a:r>
            </a:p>
          </p:txBody>
        </p:sp>
      </p:grpSp>
      <p:grpSp>
        <p:nvGrpSpPr>
          <p:cNvPr id="61" name="组合 60"/>
          <p:cNvGrpSpPr/>
          <p:nvPr/>
        </p:nvGrpSpPr>
        <p:grpSpPr>
          <a:xfrm>
            <a:off x="6914737" y="2966577"/>
            <a:ext cx="1689711" cy="1316034"/>
            <a:chOff x="6783548" y="3957444"/>
            <a:chExt cx="2252948" cy="1754713"/>
          </a:xfrm>
        </p:grpSpPr>
        <p:sp>
          <p:nvSpPr>
            <p:cNvPr id="62" name="TextBox 61"/>
            <p:cNvSpPr txBox="1"/>
            <p:nvPr/>
          </p:nvSpPr>
          <p:spPr>
            <a:xfrm>
              <a:off x="6921276" y="3957444"/>
              <a:ext cx="1971204" cy="410370"/>
            </a:xfrm>
            <a:prstGeom prst="rect">
              <a:avLst/>
            </a:prstGeom>
            <a:noFill/>
          </p:spPr>
          <p:txBody>
            <a:bodyPr wrap="square" rtlCol="0">
              <a:spAutoFit/>
            </a:bodyPr>
            <a:lstStyle/>
            <a:p>
              <a:pPr algn="ctr"/>
              <a:r>
                <a:rPr lang="zh-CN" altLang="en-US" sz="1400" b="0" dirty="0"/>
                <a:t>单击添加文本</a:t>
              </a:r>
            </a:p>
          </p:txBody>
        </p:sp>
        <p:sp>
          <p:nvSpPr>
            <p:cNvPr id="63" name="矩形 62"/>
            <p:cNvSpPr/>
            <p:nvPr/>
          </p:nvSpPr>
          <p:spPr>
            <a:xfrm>
              <a:off x="6783548" y="4440014"/>
              <a:ext cx="2252948" cy="1272143"/>
            </a:xfrm>
            <a:prstGeom prst="rect">
              <a:avLst/>
            </a:prstGeom>
          </p:spPr>
          <p:txBody>
            <a:bodyPr wrap="square">
              <a:spAutoFit/>
            </a:bodyPr>
            <a:lstStyle/>
            <a:p>
              <a:pPr lvl="0" algn="ctr"/>
              <a:r>
                <a:rPr lang="zh-CN" altLang="en-US" sz="1400" b="0" dirty="0"/>
                <a:t>单击此处添加文本</a:t>
              </a:r>
              <a:endParaRPr lang="en-US" altLang="zh-CN" sz="1400" b="0" dirty="0"/>
            </a:p>
            <a:p>
              <a:pPr lvl="0" algn="ctr"/>
              <a:r>
                <a:rPr lang="zh-CN" altLang="en-US" sz="1400" b="0" dirty="0"/>
                <a:t>单击此处添加文本</a:t>
              </a:r>
              <a:endParaRPr lang="en-US" altLang="zh-CN" sz="1400" b="0" dirty="0"/>
            </a:p>
            <a:p>
              <a:pPr lvl="0" algn="ctr"/>
              <a:r>
                <a:rPr lang="zh-CN" altLang="en-US" sz="1400" b="0" dirty="0"/>
                <a:t>单击此处添加文本</a:t>
              </a:r>
              <a:endParaRPr lang="en-US" altLang="zh-CN" sz="1400" b="0" dirty="0"/>
            </a:p>
            <a:p>
              <a:pPr lvl="0" algn="ctr"/>
              <a:r>
                <a:rPr lang="zh-CN" altLang="en-US" sz="1400" b="0" dirty="0"/>
                <a:t>单击此处添加文本</a:t>
              </a:r>
            </a:p>
          </p:txBody>
        </p:sp>
      </p:grpSp>
    </p:spTree>
  </p:cSld>
  <p:clrMapOvr>
    <a:masterClrMapping/>
  </p:clrMapOvr>
  <mc:AlternateContent xmlns:mc="http://schemas.openxmlformats.org/markup-compatibility/2006" xmlns:p14="http://schemas.microsoft.com/office/powerpoint/2010/main">
    <mc:Choice Requires="p14">
      <p:transition spd="slow" p14:dur="1500" advClick="0" advTm="8000">
        <p14:window dir="vert"/>
      </p:transition>
    </mc:Choice>
    <mc:Fallback xmlns="">
      <p:transition spd="slow" advClick="0" advTm="8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heel(4)">
                                          <p:cBhvr>
                                            <p:cTn id="7" dur="1000"/>
                                            <p:tgtEl>
                                              <p:spTgt spid="4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childTnLst>
                              </p:cTn>
                            </p:par>
                            <p:par>
                              <p:cTn id="12" fill="hold">
                                <p:stCondLst>
                                  <p:cond delay="1500"/>
                                </p:stCondLst>
                                <p:childTnLst>
                                  <p:par>
                                    <p:cTn id="13" presetID="2" presetClass="entr" presetSubtype="1" fill="hold" nodeType="afterEffect" p14:presetBounceEnd="48000">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14:bounceEnd="48000">
                                          <p:cBhvr additive="base">
                                            <p:cTn id="15" dur="500" fill="hold"/>
                                            <p:tgtEl>
                                              <p:spTgt spid="18"/>
                                            </p:tgtEl>
                                            <p:attrNameLst>
                                              <p:attrName>ppt_x</p:attrName>
                                            </p:attrNameLst>
                                          </p:cBhvr>
                                          <p:tavLst>
                                            <p:tav tm="0">
                                              <p:val>
                                                <p:strVal val="#ppt_x"/>
                                              </p:val>
                                            </p:tav>
                                            <p:tav tm="100000">
                                              <p:val>
                                                <p:strVal val="#ppt_x"/>
                                              </p:val>
                                            </p:tav>
                                          </p:tavLst>
                                        </p:anim>
                                        <p:anim calcmode="lin" valueType="num" p14:bounceEnd="48000">
                                          <p:cBhvr additive="base">
                                            <p:cTn id="16" dur="500" fill="hold"/>
                                            <p:tgtEl>
                                              <p:spTgt spid="18"/>
                                            </p:tgtEl>
                                            <p:attrNameLst>
                                              <p:attrName>ppt_y</p:attrName>
                                            </p:attrNameLst>
                                          </p:cBhvr>
                                          <p:tavLst>
                                            <p:tav tm="0">
                                              <p:val>
                                                <p:strVal val="0-#ppt_h/2"/>
                                              </p:val>
                                            </p:tav>
                                            <p:tav tm="100000">
                                              <p:val>
                                                <p:strVal val="#ppt_y"/>
                                              </p:val>
                                            </p:tav>
                                          </p:tavLst>
                                        </p:anim>
                                      </p:childTnLst>
                                    </p:cTn>
                                  </p:par>
                                  <p:par>
                                    <p:cTn id="17" presetID="22" presetClass="entr" presetSubtype="1" fill="hold" nodeType="with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up)">
                                          <p:cBhvr>
                                            <p:cTn id="19" dur="500"/>
                                            <p:tgtEl>
                                              <p:spTgt spid="37"/>
                                            </p:tgtEl>
                                          </p:cBhvr>
                                        </p:animEffect>
                                      </p:childTnLst>
                                    </p:cTn>
                                  </p:par>
                                </p:childTnLst>
                              </p:cTn>
                            </p:par>
                            <p:par>
                              <p:cTn id="20" fill="hold">
                                <p:stCondLst>
                                  <p:cond delay="2000"/>
                                </p:stCondLst>
                                <p:childTnLst>
                                  <p:par>
                                    <p:cTn id="21" presetID="2" presetClass="entr" presetSubtype="1" fill="hold" nodeType="afterEffect" p14:presetBounceEnd="48000">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14:bounceEnd="48000">
                                          <p:cBhvr additive="base">
                                            <p:cTn id="23" dur="500" fill="hold"/>
                                            <p:tgtEl>
                                              <p:spTgt spid="23"/>
                                            </p:tgtEl>
                                            <p:attrNameLst>
                                              <p:attrName>ppt_x</p:attrName>
                                            </p:attrNameLst>
                                          </p:cBhvr>
                                          <p:tavLst>
                                            <p:tav tm="0">
                                              <p:val>
                                                <p:strVal val="#ppt_x"/>
                                              </p:val>
                                            </p:tav>
                                            <p:tav tm="100000">
                                              <p:val>
                                                <p:strVal val="#ppt_x"/>
                                              </p:val>
                                            </p:tav>
                                          </p:tavLst>
                                        </p:anim>
                                        <p:anim calcmode="lin" valueType="num" p14:bounceEnd="48000">
                                          <p:cBhvr additive="base">
                                            <p:cTn id="24" dur="500" fill="hold"/>
                                            <p:tgtEl>
                                              <p:spTgt spid="23"/>
                                            </p:tgtEl>
                                            <p:attrNameLst>
                                              <p:attrName>ppt_y</p:attrName>
                                            </p:attrNameLst>
                                          </p:cBhvr>
                                          <p:tavLst>
                                            <p:tav tm="0">
                                              <p:val>
                                                <p:strVal val="0-#ppt_h/2"/>
                                              </p:val>
                                            </p:tav>
                                            <p:tav tm="100000">
                                              <p:val>
                                                <p:strVal val="#ppt_y"/>
                                              </p:val>
                                            </p:tav>
                                          </p:tavLst>
                                        </p:anim>
                                      </p:childTnLst>
                                    </p:cTn>
                                  </p:par>
                                  <p:par>
                                    <p:cTn id="25" presetID="22" presetClass="entr" presetSubtype="1" fill="hold" nodeType="with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wipe(up)">
                                          <p:cBhvr>
                                            <p:cTn id="27" dur="500"/>
                                            <p:tgtEl>
                                              <p:spTgt spid="55"/>
                                            </p:tgtEl>
                                          </p:cBhvr>
                                        </p:animEffect>
                                      </p:childTnLst>
                                    </p:cTn>
                                  </p:par>
                                </p:childTnLst>
                              </p:cTn>
                            </p:par>
                            <p:par>
                              <p:cTn id="28" fill="hold">
                                <p:stCondLst>
                                  <p:cond delay="2500"/>
                                </p:stCondLst>
                                <p:childTnLst>
                                  <p:par>
                                    <p:cTn id="29" presetID="2" presetClass="entr" presetSubtype="1" fill="hold" nodeType="afterEffect" p14:presetBounceEnd="48000">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14:bounceEnd="48000">
                                          <p:cBhvr additive="base">
                                            <p:cTn id="31" dur="500" fill="hold"/>
                                            <p:tgtEl>
                                              <p:spTgt spid="28"/>
                                            </p:tgtEl>
                                            <p:attrNameLst>
                                              <p:attrName>ppt_x</p:attrName>
                                            </p:attrNameLst>
                                          </p:cBhvr>
                                          <p:tavLst>
                                            <p:tav tm="0">
                                              <p:val>
                                                <p:strVal val="#ppt_x"/>
                                              </p:val>
                                            </p:tav>
                                            <p:tav tm="100000">
                                              <p:val>
                                                <p:strVal val="#ppt_x"/>
                                              </p:val>
                                            </p:tav>
                                          </p:tavLst>
                                        </p:anim>
                                        <p:anim calcmode="lin" valueType="num" p14:bounceEnd="48000">
                                          <p:cBhvr additive="base">
                                            <p:cTn id="32" dur="500" fill="hold"/>
                                            <p:tgtEl>
                                              <p:spTgt spid="28"/>
                                            </p:tgtEl>
                                            <p:attrNameLst>
                                              <p:attrName>ppt_y</p:attrName>
                                            </p:attrNameLst>
                                          </p:cBhvr>
                                          <p:tavLst>
                                            <p:tav tm="0">
                                              <p:val>
                                                <p:strVal val="0-#ppt_h/2"/>
                                              </p:val>
                                            </p:tav>
                                            <p:tav tm="100000">
                                              <p:val>
                                                <p:strVal val="#ppt_y"/>
                                              </p:val>
                                            </p:tav>
                                          </p:tavLst>
                                        </p:anim>
                                      </p:childTnLst>
                                    </p:cTn>
                                  </p:par>
                                  <p:par>
                                    <p:cTn id="33" presetID="22" presetClass="entr" presetSubtype="1" fill="hold" nodeType="withEffect">
                                      <p:stCondLst>
                                        <p:cond delay="0"/>
                                      </p:stCondLst>
                                      <p:childTnLst>
                                        <p:set>
                                          <p:cBhvr>
                                            <p:cTn id="34" dur="1" fill="hold">
                                              <p:stCondLst>
                                                <p:cond delay="0"/>
                                              </p:stCondLst>
                                            </p:cTn>
                                            <p:tgtEl>
                                              <p:spTgt spid="58"/>
                                            </p:tgtEl>
                                            <p:attrNameLst>
                                              <p:attrName>style.visibility</p:attrName>
                                            </p:attrNameLst>
                                          </p:cBhvr>
                                          <p:to>
                                            <p:strVal val="visible"/>
                                          </p:to>
                                        </p:set>
                                        <p:animEffect transition="in" filter="wipe(up)">
                                          <p:cBhvr>
                                            <p:cTn id="35" dur="500"/>
                                            <p:tgtEl>
                                              <p:spTgt spid="58"/>
                                            </p:tgtEl>
                                          </p:cBhvr>
                                        </p:animEffect>
                                      </p:childTnLst>
                                    </p:cTn>
                                  </p:par>
                                </p:childTnLst>
                              </p:cTn>
                            </p:par>
                            <p:par>
                              <p:cTn id="36" fill="hold">
                                <p:stCondLst>
                                  <p:cond delay="3000"/>
                                </p:stCondLst>
                                <p:childTnLst>
                                  <p:par>
                                    <p:cTn id="37" presetID="2" presetClass="entr" presetSubtype="1" fill="hold" nodeType="afterEffect" p14:presetBounceEnd="48000">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14:bounceEnd="48000">
                                          <p:cBhvr additive="base">
                                            <p:cTn id="39" dur="500" fill="hold"/>
                                            <p:tgtEl>
                                              <p:spTgt spid="32"/>
                                            </p:tgtEl>
                                            <p:attrNameLst>
                                              <p:attrName>ppt_x</p:attrName>
                                            </p:attrNameLst>
                                          </p:cBhvr>
                                          <p:tavLst>
                                            <p:tav tm="0">
                                              <p:val>
                                                <p:strVal val="#ppt_x"/>
                                              </p:val>
                                            </p:tav>
                                            <p:tav tm="100000">
                                              <p:val>
                                                <p:strVal val="#ppt_x"/>
                                              </p:val>
                                            </p:tav>
                                          </p:tavLst>
                                        </p:anim>
                                        <p:anim calcmode="lin" valueType="num" p14:bounceEnd="48000">
                                          <p:cBhvr additive="base">
                                            <p:cTn id="40" dur="500" fill="hold"/>
                                            <p:tgtEl>
                                              <p:spTgt spid="32"/>
                                            </p:tgtEl>
                                            <p:attrNameLst>
                                              <p:attrName>ppt_y</p:attrName>
                                            </p:attrNameLst>
                                          </p:cBhvr>
                                          <p:tavLst>
                                            <p:tav tm="0">
                                              <p:val>
                                                <p:strVal val="0-#ppt_h/2"/>
                                              </p:val>
                                            </p:tav>
                                            <p:tav tm="100000">
                                              <p:val>
                                                <p:strVal val="#ppt_y"/>
                                              </p:val>
                                            </p:tav>
                                          </p:tavLst>
                                        </p:anim>
                                      </p:childTnLst>
                                    </p:cTn>
                                  </p:par>
                                  <p:par>
                                    <p:cTn id="41" presetID="22" presetClass="entr" presetSubtype="1" fill="hold" nodeType="withEffect">
                                      <p:stCondLst>
                                        <p:cond delay="0"/>
                                      </p:stCondLst>
                                      <p:childTnLst>
                                        <p:set>
                                          <p:cBhvr>
                                            <p:cTn id="42" dur="1" fill="hold">
                                              <p:stCondLst>
                                                <p:cond delay="0"/>
                                              </p:stCondLst>
                                            </p:cTn>
                                            <p:tgtEl>
                                              <p:spTgt spid="61"/>
                                            </p:tgtEl>
                                            <p:attrNameLst>
                                              <p:attrName>style.visibility</p:attrName>
                                            </p:attrNameLst>
                                          </p:cBhvr>
                                          <p:to>
                                            <p:strVal val="visible"/>
                                          </p:to>
                                        </p:set>
                                        <p:animEffect transition="in" filter="wipe(up)">
                                          <p:cBhvr>
                                            <p:cTn id="4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heel(4)">
                                          <p:cBhvr>
                                            <p:cTn id="7" dur="1000"/>
                                            <p:tgtEl>
                                              <p:spTgt spid="4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childTnLst>
                              </p:cTn>
                            </p:par>
                            <p:par>
                              <p:cTn id="12" fill="hold">
                                <p:stCondLst>
                                  <p:cond delay="1500"/>
                                </p:stCondLst>
                                <p:childTnLst>
                                  <p:par>
                                    <p:cTn id="13" presetID="2" presetClass="entr" presetSubtype="1"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ppt_x"/>
                                              </p:val>
                                            </p:tav>
                                            <p:tav tm="100000">
                                              <p:val>
                                                <p:strVal val="#ppt_x"/>
                                              </p:val>
                                            </p:tav>
                                          </p:tavLst>
                                        </p:anim>
                                        <p:anim calcmode="lin" valueType="num">
                                          <p:cBhvr additive="base">
                                            <p:cTn id="16" dur="500" fill="hold"/>
                                            <p:tgtEl>
                                              <p:spTgt spid="18"/>
                                            </p:tgtEl>
                                            <p:attrNameLst>
                                              <p:attrName>ppt_y</p:attrName>
                                            </p:attrNameLst>
                                          </p:cBhvr>
                                          <p:tavLst>
                                            <p:tav tm="0">
                                              <p:val>
                                                <p:strVal val="0-#ppt_h/2"/>
                                              </p:val>
                                            </p:tav>
                                            <p:tav tm="100000">
                                              <p:val>
                                                <p:strVal val="#ppt_y"/>
                                              </p:val>
                                            </p:tav>
                                          </p:tavLst>
                                        </p:anim>
                                      </p:childTnLst>
                                    </p:cTn>
                                  </p:par>
                                  <p:par>
                                    <p:cTn id="17" presetID="22" presetClass="entr" presetSubtype="1" fill="hold" nodeType="with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up)">
                                          <p:cBhvr>
                                            <p:cTn id="19" dur="500"/>
                                            <p:tgtEl>
                                              <p:spTgt spid="37"/>
                                            </p:tgtEl>
                                          </p:cBhvr>
                                        </p:animEffect>
                                      </p:childTnLst>
                                    </p:cTn>
                                  </p:par>
                                </p:childTnLst>
                              </p:cTn>
                            </p:par>
                            <p:par>
                              <p:cTn id="20" fill="hold">
                                <p:stCondLst>
                                  <p:cond delay="2000"/>
                                </p:stCondLst>
                                <p:childTnLst>
                                  <p:par>
                                    <p:cTn id="21" presetID="2" presetClass="entr" presetSubtype="1" fill="hold" nodeType="after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500" fill="hold"/>
                                            <p:tgtEl>
                                              <p:spTgt spid="23"/>
                                            </p:tgtEl>
                                            <p:attrNameLst>
                                              <p:attrName>ppt_x</p:attrName>
                                            </p:attrNameLst>
                                          </p:cBhvr>
                                          <p:tavLst>
                                            <p:tav tm="0">
                                              <p:val>
                                                <p:strVal val="#ppt_x"/>
                                              </p:val>
                                            </p:tav>
                                            <p:tav tm="100000">
                                              <p:val>
                                                <p:strVal val="#ppt_x"/>
                                              </p:val>
                                            </p:tav>
                                          </p:tavLst>
                                        </p:anim>
                                        <p:anim calcmode="lin" valueType="num">
                                          <p:cBhvr additive="base">
                                            <p:cTn id="24" dur="500" fill="hold"/>
                                            <p:tgtEl>
                                              <p:spTgt spid="23"/>
                                            </p:tgtEl>
                                            <p:attrNameLst>
                                              <p:attrName>ppt_y</p:attrName>
                                            </p:attrNameLst>
                                          </p:cBhvr>
                                          <p:tavLst>
                                            <p:tav tm="0">
                                              <p:val>
                                                <p:strVal val="0-#ppt_h/2"/>
                                              </p:val>
                                            </p:tav>
                                            <p:tav tm="100000">
                                              <p:val>
                                                <p:strVal val="#ppt_y"/>
                                              </p:val>
                                            </p:tav>
                                          </p:tavLst>
                                        </p:anim>
                                      </p:childTnLst>
                                    </p:cTn>
                                  </p:par>
                                  <p:par>
                                    <p:cTn id="25" presetID="22" presetClass="entr" presetSubtype="1" fill="hold" nodeType="with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wipe(up)">
                                          <p:cBhvr>
                                            <p:cTn id="27" dur="500"/>
                                            <p:tgtEl>
                                              <p:spTgt spid="55"/>
                                            </p:tgtEl>
                                          </p:cBhvr>
                                        </p:animEffect>
                                      </p:childTnLst>
                                    </p:cTn>
                                  </p:par>
                                </p:childTnLst>
                              </p:cTn>
                            </p:par>
                            <p:par>
                              <p:cTn id="28" fill="hold">
                                <p:stCondLst>
                                  <p:cond delay="2500"/>
                                </p:stCondLst>
                                <p:childTnLst>
                                  <p:par>
                                    <p:cTn id="29" presetID="2" presetClass="entr" presetSubtype="1"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additive="base">
                                            <p:cTn id="31" dur="500" fill="hold"/>
                                            <p:tgtEl>
                                              <p:spTgt spid="28"/>
                                            </p:tgtEl>
                                            <p:attrNameLst>
                                              <p:attrName>ppt_x</p:attrName>
                                            </p:attrNameLst>
                                          </p:cBhvr>
                                          <p:tavLst>
                                            <p:tav tm="0">
                                              <p:val>
                                                <p:strVal val="#ppt_x"/>
                                              </p:val>
                                            </p:tav>
                                            <p:tav tm="100000">
                                              <p:val>
                                                <p:strVal val="#ppt_x"/>
                                              </p:val>
                                            </p:tav>
                                          </p:tavLst>
                                        </p:anim>
                                        <p:anim calcmode="lin" valueType="num">
                                          <p:cBhvr additive="base">
                                            <p:cTn id="32" dur="500" fill="hold"/>
                                            <p:tgtEl>
                                              <p:spTgt spid="28"/>
                                            </p:tgtEl>
                                            <p:attrNameLst>
                                              <p:attrName>ppt_y</p:attrName>
                                            </p:attrNameLst>
                                          </p:cBhvr>
                                          <p:tavLst>
                                            <p:tav tm="0">
                                              <p:val>
                                                <p:strVal val="0-#ppt_h/2"/>
                                              </p:val>
                                            </p:tav>
                                            <p:tav tm="100000">
                                              <p:val>
                                                <p:strVal val="#ppt_y"/>
                                              </p:val>
                                            </p:tav>
                                          </p:tavLst>
                                        </p:anim>
                                      </p:childTnLst>
                                    </p:cTn>
                                  </p:par>
                                  <p:par>
                                    <p:cTn id="33" presetID="22" presetClass="entr" presetSubtype="1" fill="hold" nodeType="withEffect">
                                      <p:stCondLst>
                                        <p:cond delay="0"/>
                                      </p:stCondLst>
                                      <p:childTnLst>
                                        <p:set>
                                          <p:cBhvr>
                                            <p:cTn id="34" dur="1" fill="hold">
                                              <p:stCondLst>
                                                <p:cond delay="0"/>
                                              </p:stCondLst>
                                            </p:cTn>
                                            <p:tgtEl>
                                              <p:spTgt spid="58"/>
                                            </p:tgtEl>
                                            <p:attrNameLst>
                                              <p:attrName>style.visibility</p:attrName>
                                            </p:attrNameLst>
                                          </p:cBhvr>
                                          <p:to>
                                            <p:strVal val="visible"/>
                                          </p:to>
                                        </p:set>
                                        <p:animEffect transition="in" filter="wipe(up)">
                                          <p:cBhvr>
                                            <p:cTn id="35" dur="500"/>
                                            <p:tgtEl>
                                              <p:spTgt spid="58"/>
                                            </p:tgtEl>
                                          </p:cBhvr>
                                        </p:animEffect>
                                      </p:childTnLst>
                                    </p:cTn>
                                  </p:par>
                                </p:childTnLst>
                              </p:cTn>
                            </p:par>
                            <p:par>
                              <p:cTn id="36" fill="hold">
                                <p:stCondLst>
                                  <p:cond delay="3000"/>
                                </p:stCondLst>
                                <p:childTnLst>
                                  <p:par>
                                    <p:cTn id="37" presetID="2" presetClass="entr" presetSubtype="1"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0-#ppt_h/2"/>
                                              </p:val>
                                            </p:tav>
                                            <p:tav tm="100000">
                                              <p:val>
                                                <p:strVal val="#ppt_y"/>
                                              </p:val>
                                            </p:tav>
                                          </p:tavLst>
                                        </p:anim>
                                      </p:childTnLst>
                                    </p:cTn>
                                  </p:par>
                                  <p:par>
                                    <p:cTn id="41" presetID="22" presetClass="entr" presetSubtype="1" fill="hold" nodeType="withEffect">
                                      <p:stCondLst>
                                        <p:cond delay="0"/>
                                      </p:stCondLst>
                                      <p:childTnLst>
                                        <p:set>
                                          <p:cBhvr>
                                            <p:cTn id="42" dur="1" fill="hold">
                                              <p:stCondLst>
                                                <p:cond delay="0"/>
                                              </p:stCondLst>
                                            </p:cTn>
                                            <p:tgtEl>
                                              <p:spTgt spid="61"/>
                                            </p:tgtEl>
                                            <p:attrNameLst>
                                              <p:attrName>style.visibility</p:attrName>
                                            </p:attrNameLst>
                                          </p:cBhvr>
                                          <p:to>
                                            <p:strVal val="visible"/>
                                          </p:to>
                                        </p:set>
                                        <p:animEffect transition="in" filter="wipe(up)">
                                          <p:cBhvr>
                                            <p:cTn id="4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dirty="0">
                <a:latin typeface="方正毡笔黑简体" panose="03000509000000000000" pitchFamily="65" charset="-122"/>
                <a:ea typeface="方正毡笔黑简体" panose="03000509000000000000" pitchFamily="65" charset="-122"/>
              </a:rPr>
              <a:t>在此输入您的标题内容</a:t>
            </a:r>
          </a:p>
        </p:txBody>
      </p:sp>
      <p:grpSp>
        <p:nvGrpSpPr>
          <p:cNvPr id="35" name="组合 34"/>
          <p:cNvGrpSpPr/>
          <p:nvPr/>
        </p:nvGrpSpPr>
        <p:grpSpPr>
          <a:xfrm>
            <a:off x="782543" y="1205587"/>
            <a:ext cx="3407502" cy="1382661"/>
            <a:chOff x="1474006" y="1356852"/>
            <a:chExt cx="4543336" cy="1843548"/>
          </a:xfrm>
          <a:solidFill>
            <a:srgbClr val="003686"/>
          </a:solidFill>
        </p:grpSpPr>
        <p:cxnSp>
          <p:nvCxnSpPr>
            <p:cNvPr id="36" name="直接连接符 35"/>
            <p:cNvCxnSpPr/>
            <p:nvPr/>
          </p:nvCxnSpPr>
          <p:spPr>
            <a:xfrm>
              <a:off x="1474006" y="1356852"/>
              <a:ext cx="4543336" cy="0"/>
            </a:xfrm>
            <a:prstGeom prst="line">
              <a:avLst/>
            </a:prstGeom>
            <a:grpFill/>
            <a:ln>
              <a:solidFill>
                <a:srgbClr val="08A810"/>
              </a:solidFill>
            </a:ln>
          </p:spPr>
          <p:style>
            <a:lnRef idx="1">
              <a:schemeClr val="dk1"/>
            </a:lnRef>
            <a:fillRef idx="0">
              <a:schemeClr val="dk1"/>
            </a:fillRef>
            <a:effectRef idx="0">
              <a:schemeClr val="dk1"/>
            </a:effectRef>
            <a:fontRef idx="minor">
              <a:schemeClr val="tx1"/>
            </a:fontRef>
          </p:style>
        </p:cxnSp>
        <p:cxnSp>
          <p:nvCxnSpPr>
            <p:cNvPr id="37" name="直接连接符 36"/>
            <p:cNvCxnSpPr/>
            <p:nvPr/>
          </p:nvCxnSpPr>
          <p:spPr>
            <a:xfrm>
              <a:off x="6017342" y="1356852"/>
              <a:ext cx="0" cy="1799303"/>
            </a:xfrm>
            <a:prstGeom prst="line">
              <a:avLst/>
            </a:prstGeom>
            <a:grpFill/>
            <a:ln>
              <a:solidFill>
                <a:srgbClr val="08A810"/>
              </a:solidFill>
            </a:ln>
          </p:spPr>
          <p:style>
            <a:lnRef idx="1">
              <a:schemeClr val="dk1"/>
            </a:lnRef>
            <a:fillRef idx="0">
              <a:schemeClr val="dk1"/>
            </a:fillRef>
            <a:effectRef idx="0">
              <a:schemeClr val="dk1"/>
            </a:effectRef>
            <a:fontRef idx="minor">
              <a:schemeClr val="tx1"/>
            </a:fontRef>
          </p:style>
        </p:cxnSp>
        <p:cxnSp>
          <p:nvCxnSpPr>
            <p:cNvPr id="38" name="直接连接符 37"/>
            <p:cNvCxnSpPr/>
            <p:nvPr/>
          </p:nvCxnSpPr>
          <p:spPr>
            <a:xfrm flipH="1">
              <a:off x="1681316" y="3156155"/>
              <a:ext cx="4336026" cy="0"/>
            </a:xfrm>
            <a:prstGeom prst="line">
              <a:avLst/>
            </a:prstGeom>
            <a:grpFill/>
            <a:ln>
              <a:solidFill>
                <a:srgbClr val="08A810"/>
              </a:solidFill>
            </a:ln>
          </p:spPr>
          <p:style>
            <a:lnRef idx="1">
              <a:schemeClr val="dk1"/>
            </a:lnRef>
            <a:fillRef idx="0">
              <a:schemeClr val="dk1"/>
            </a:fillRef>
            <a:effectRef idx="0">
              <a:schemeClr val="dk1"/>
            </a:effectRef>
            <a:fontRef idx="minor">
              <a:schemeClr val="tx1"/>
            </a:fontRef>
          </p:style>
        </p:cxnSp>
        <p:sp>
          <p:nvSpPr>
            <p:cNvPr id="39" name="椭圆 38"/>
            <p:cNvSpPr/>
            <p:nvPr/>
          </p:nvSpPr>
          <p:spPr>
            <a:xfrm>
              <a:off x="1592824" y="3111909"/>
              <a:ext cx="88491" cy="88491"/>
            </a:xfrm>
            <a:prstGeom prst="ellipse">
              <a:avLst/>
            </a:prstGeom>
            <a:grpFill/>
            <a:ln>
              <a:solidFill>
                <a:srgbClr val="08A81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grpSp>
        <p:nvGrpSpPr>
          <p:cNvPr id="40" name="组合 39"/>
          <p:cNvGrpSpPr/>
          <p:nvPr/>
        </p:nvGrpSpPr>
        <p:grpSpPr>
          <a:xfrm>
            <a:off x="782543" y="2917281"/>
            <a:ext cx="3407502" cy="1382661"/>
            <a:chOff x="1474006" y="1356852"/>
            <a:chExt cx="4543336" cy="1843548"/>
          </a:xfrm>
          <a:solidFill>
            <a:srgbClr val="00ACEE"/>
          </a:solidFill>
        </p:grpSpPr>
        <p:cxnSp>
          <p:nvCxnSpPr>
            <p:cNvPr id="41" name="直接连接符 40"/>
            <p:cNvCxnSpPr/>
            <p:nvPr/>
          </p:nvCxnSpPr>
          <p:spPr>
            <a:xfrm>
              <a:off x="1474006" y="1356852"/>
              <a:ext cx="4543336" cy="0"/>
            </a:xfrm>
            <a:prstGeom prst="line">
              <a:avLst/>
            </a:prstGeom>
            <a:grpFill/>
            <a:ln>
              <a:solidFill>
                <a:srgbClr val="08A810"/>
              </a:solidFill>
            </a:ln>
          </p:spPr>
          <p:style>
            <a:lnRef idx="1">
              <a:schemeClr val="dk1"/>
            </a:lnRef>
            <a:fillRef idx="0">
              <a:schemeClr val="dk1"/>
            </a:fillRef>
            <a:effectRef idx="0">
              <a:schemeClr val="dk1"/>
            </a:effectRef>
            <a:fontRef idx="minor">
              <a:schemeClr val="tx1"/>
            </a:fontRef>
          </p:style>
        </p:cxnSp>
        <p:cxnSp>
          <p:nvCxnSpPr>
            <p:cNvPr id="42" name="直接连接符 41"/>
            <p:cNvCxnSpPr/>
            <p:nvPr/>
          </p:nvCxnSpPr>
          <p:spPr>
            <a:xfrm>
              <a:off x="6017342" y="1356852"/>
              <a:ext cx="0" cy="1799303"/>
            </a:xfrm>
            <a:prstGeom prst="line">
              <a:avLst/>
            </a:prstGeom>
            <a:grpFill/>
            <a:ln>
              <a:solidFill>
                <a:srgbClr val="08A810"/>
              </a:solidFill>
            </a:ln>
          </p:spPr>
          <p:style>
            <a:lnRef idx="1">
              <a:schemeClr val="dk1"/>
            </a:lnRef>
            <a:fillRef idx="0">
              <a:schemeClr val="dk1"/>
            </a:fillRef>
            <a:effectRef idx="0">
              <a:schemeClr val="dk1"/>
            </a:effectRef>
            <a:fontRef idx="minor">
              <a:schemeClr val="tx1"/>
            </a:fontRef>
          </p:style>
        </p:cxnSp>
        <p:cxnSp>
          <p:nvCxnSpPr>
            <p:cNvPr id="43" name="直接连接符 42"/>
            <p:cNvCxnSpPr/>
            <p:nvPr/>
          </p:nvCxnSpPr>
          <p:spPr>
            <a:xfrm flipH="1">
              <a:off x="1681316" y="3156155"/>
              <a:ext cx="4336026" cy="0"/>
            </a:xfrm>
            <a:prstGeom prst="line">
              <a:avLst/>
            </a:prstGeom>
            <a:grpFill/>
            <a:ln>
              <a:solidFill>
                <a:srgbClr val="08A810"/>
              </a:solidFill>
            </a:ln>
          </p:spPr>
          <p:style>
            <a:lnRef idx="1">
              <a:schemeClr val="dk1"/>
            </a:lnRef>
            <a:fillRef idx="0">
              <a:schemeClr val="dk1"/>
            </a:fillRef>
            <a:effectRef idx="0">
              <a:schemeClr val="dk1"/>
            </a:effectRef>
            <a:fontRef idx="minor">
              <a:schemeClr val="tx1"/>
            </a:fontRef>
          </p:style>
        </p:cxnSp>
        <p:sp>
          <p:nvSpPr>
            <p:cNvPr id="44" name="椭圆 43"/>
            <p:cNvSpPr/>
            <p:nvPr/>
          </p:nvSpPr>
          <p:spPr>
            <a:xfrm>
              <a:off x="1592824" y="3111909"/>
              <a:ext cx="88491" cy="88491"/>
            </a:xfrm>
            <a:prstGeom prst="ellipse">
              <a:avLst/>
            </a:prstGeom>
            <a:grpFill/>
            <a:ln>
              <a:solidFill>
                <a:srgbClr val="08A81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sp>
        <p:nvSpPr>
          <p:cNvPr id="45" name="文本框 20"/>
          <p:cNvSpPr txBox="1">
            <a:spLocks noChangeArrowheads="1"/>
          </p:cNvSpPr>
          <p:nvPr/>
        </p:nvSpPr>
        <p:spPr bwMode="auto">
          <a:xfrm>
            <a:off x="5188644" y="1325507"/>
            <a:ext cx="1387078" cy="346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dirty="0">
                <a:solidFill>
                  <a:srgbClr val="08A810"/>
                </a:solidFill>
                <a:latin typeface="微软雅黑" panose="020B0503020204020204" pitchFamily="34" charset="-122"/>
                <a:ea typeface="微软雅黑" panose="020B0503020204020204" pitchFamily="34" charset="-122"/>
              </a:rPr>
              <a:t>你的标题</a:t>
            </a:r>
          </a:p>
        </p:txBody>
      </p:sp>
      <p:sp>
        <p:nvSpPr>
          <p:cNvPr id="46" name="矩形 21"/>
          <p:cNvSpPr>
            <a:spLocks noChangeArrowheads="1"/>
          </p:cNvSpPr>
          <p:nvPr/>
        </p:nvSpPr>
        <p:spPr bwMode="auto">
          <a:xfrm>
            <a:off x="5188644" y="1752942"/>
            <a:ext cx="2241947" cy="407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en-US" altLang="zh-CN" sz="1100" b="0" dirty="0">
              <a:latin typeface="微软雅黑" panose="020B0503020204020204" pitchFamily="34" charset="-122"/>
              <a:ea typeface="微软雅黑" panose="020B0503020204020204" pitchFamily="34" charset="-122"/>
            </a:endParaRPr>
          </a:p>
          <a:p>
            <a:pPr eaLnBrk="1" hangingPunct="1"/>
            <a:r>
              <a:rPr lang="zh-CN" altLang="en-US" sz="1100" b="0" dirty="0">
                <a:latin typeface="微软雅黑" panose="020B0503020204020204" pitchFamily="34" charset="-122"/>
                <a:ea typeface="微软雅黑" panose="020B0503020204020204" pitchFamily="34" charset="-122"/>
              </a:rPr>
              <a:t>。</a:t>
            </a:r>
            <a:endParaRPr lang="en-US" altLang="zh-CN" sz="1100" b="0" dirty="0">
              <a:latin typeface="微软雅黑" panose="020B0503020204020204" pitchFamily="34" charset="-122"/>
              <a:ea typeface="微软雅黑" panose="020B0503020204020204" pitchFamily="34" charset="-122"/>
            </a:endParaRPr>
          </a:p>
        </p:txBody>
      </p:sp>
      <p:sp>
        <p:nvSpPr>
          <p:cNvPr id="47" name="文本框 22"/>
          <p:cNvSpPr txBox="1">
            <a:spLocks noChangeArrowheads="1"/>
          </p:cNvSpPr>
          <p:nvPr/>
        </p:nvSpPr>
        <p:spPr bwMode="auto">
          <a:xfrm>
            <a:off x="1784647" y="1399326"/>
            <a:ext cx="1387079" cy="346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dirty="0">
                <a:solidFill>
                  <a:srgbClr val="08A810"/>
                </a:solidFill>
                <a:latin typeface="微软雅黑" panose="020B0503020204020204" pitchFamily="34" charset="-122"/>
                <a:ea typeface="微软雅黑" panose="020B0503020204020204" pitchFamily="34" charset="-122"/>
              </a:rPr>
              <a:t>你的标题</a:t>
            </a:r>
          </a:p>
        </p:txBody>
      </p:sp>
      <p:sp>
        <p:nvSpPr>
          <p:cNvPr id="55" name="矩形 23"/>
          <p:cNvSpPr>
            <a:spLocks noChangeArrowheads="1"/>
          </p:cNvSpPr>
          <p:nvPr/>
        </p:nvSpPr>
        <p:spPr bwMode="auto">
          <a:xfrm>
            <a:off x="1784647" y="1818425"/>
            <a:ext cx="2241947" cy="407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en-US" altLang="zh-CN" sz="1100" b="0" dirty="0">
              <a:latin typeface="微软雅黑" panose="020B0503020204020204" pitchFamily="34" charset="-122"/>
              <a:ea typeface="微软雅黑" panose="020B0503020204020204" pitchFamily="34" charset="-122"/>
            </a:endParaRPr>
          </a:p>
          <a:p>
            <a:pPr eaLnBrk="1" hangingPunct="1"/>
            <a:r>
              <a:rPr lang="zh-CN" altLang="en-US" sz="1100" b="0" dirty="0">
                <a:latin typeface="微软雅黑" panose="020B0503020204020204" pitchFamily="34" charset="-122"/>
                <a:ea typeface="微软雅黑" panose="020B0503020204020204" pitchFamily="34" charset="-122"/>
              </a:rPr>
              <a:t>。</a:t>
            </a:r>
            <a:endParaRPr lang="en-US" altLang="zh-CN" sz="1100" b="0" dirty="0">
              <a:latin typeface="微软雅黑" panose="020B0503020204020204" pitchFamily="34" charset="-122"/>
              <a:ea typeface="微软雅黑" panose="020B0503020204020204" pitchFamily="34" charset="-122"/>
            </a:endParaRPr>
          </a:p>
        </p:txBody>
      </p:sp>
      <p:sp>
        <p:nvSpPr>
          <p:cNvPr id="56" name="文本框 24"/>
          <p:cNvSpPr txBox="1">
            <a:spLocks noChangeArrowheads="1"/>
          </p:cNvSpPr>
          <p:nvPr/>
        </p:nvSpPr>
        <p:spPr bwMode="auto">
          <a:xfrm>
            <a:off x="1746547" y="3043579"/>
            <a:ext cx="1387079" cy="346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dirty="0">
                <a:solidFill>
                  <a:srgbClr val="08A810"/>
                </a:solidFill>
                <a:latin typeface="微软雅黑" panose="020B0503020204020204" pitchFamily="34" charset="-122"/>
                <a:ea typeface="微软雅黑" panose="020B0503020204020204" pitchFamily="34" charset="-122"/>
              </a:rPr>
              <a:t>你的标题</a:t>
            </a:r>
          </a:p>
        </p:txBody>
      </p:sp>
      <p:sp>
        <p:nvSpPr>
          <p:cNvPr id="57" name="矩形 25"/>
          <p:cNvSpPr>
            <a:spLocks noChangeArrowheads="1"/>
          </p:cNvSpPr>
          <p:nvPr/>
        </p:nvSpPr>
        <p:spPr bwMode="auto">
          <a:xfrm>
            <a:off x="1746547" y="3471013"/>
            <a:ext cx="2243138" cy="407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en-US" altLang="zh-CN" sz="1100" b="0" dirty="0">
              <a:latin typeface="微软雅黑" panose="020B0503020204020204" pitchFamily="34" charset="-122"/>
              <a:ea typeface="微软雅黑" panose="020B0503020204020204" pitchFamily="34" charset="-122"/>
            </a:endParaRPr>
          </a:p>
          <a:p>
            <a:pPr eaLnBrk="1" hangingPunct="1"/>
            <a:r>
              <a:rPr lang="zh-CN" altLang="en-US" sz="1100" b="0" dirty="0">
                <a:latin typeface="微软雅黑" panose="020B0503020204020204" pitchFamily="34" charset="-122"/>
                <a:ea typeface="微软雅黑" panose="020B0503020204020204" pitchFamily="34" charset="-122"/>
              </a:rPr>
              <a:t>。</a:t>
            </a:r>
            <a:endParaRPr lang="en-US" altLang="zh-CN" sz="1100" b="0" dirty="0">
              <a:latin typeface="微软雅黑" panose="020B0503020204020204" pitchFamily="34" charset="-122"/>
              <a:ea typeface="微软雅黑" panose="020B0503020204020204" pitchFamily="34" charset="-122"/>
            </a:endParaRPr>
          </a:p>
        </p:txBody>
      </p:sp>
      <p:sp>
        <p:nvSpPr>
          <p:cNvPr id="58" name="文本框 26"/>
          <p:cNvSpPr txBox="1">
            <a:spLocks noChangeArrowheads="1"/>
          </p:cNvSpPr>
          <p:nvPr/>
        </p:nvSpPr>
        <p:spPr bwMode="auto">
          <a:xfrm>
            <a:off x="5114826" y="3030482"/>
            <a:ext cx="1387078" cy="346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a:solidFill>
                  <a:srgbClr val="08A810"/>
                </a:solidFill>
                <a:latin typeface="微软雅黑" panose="020B0503020204020204" pitchFamily="34" charset="-122"/>
                <a:ea typeface="微软雅黑" panose="020B0503020204020204" pitchFamily="34" charset="-122"/>
              </a:rPr>
              <a:t>你的标题</a:t>
            </a:r>
          </a:p>
        </p:txBody>
      </p:sp>
      <p:sp>
        <p:nvSpPr>
          <p:cNvPr id="59" name="矩形 27"/>
          <p:cNvSpPr>
            <a:spLocks noChangeArrowheads="1"/>
          </p:cNvSpPr>
          <p:nvPr/>
        </p:nvSpPr>
        <p:spPr bwMode="auto">
          <a:xfrm>
            <a:off x="5114825" y="3459106"/>
            <a:ext cx="2243138" cy="407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en-US" altLang="zh-CN" sz="1100" b="0" dirty="0">
              <a:latin typeface="微软雅黑" panose="020B0503020204020204" pitchFamily="34" charset="-122"/>
              <a:ea typeface="微软雅黑" panose="020B0503020204020204" pitchFamily="34" charset="-122"/>
            </a:endParaRPr>
          </a:p>
          <a:p>
            <a:pPr eaLnBrk="1" hangingPunct="1"/>
            <a:r>
              <a:rPr lang="zh-CN" altLang="en-US" sz="1100" b="0" dirty="0">
                <a:latin typeface="微软雅黑" panose="020B0503020204020204" pitchFamily="34" charset="-122"/>
                <a:ea typeface="微软雅黑" panose="020B0503020204020204" pitchFamily="34" charset="-122"/>
              </a:rPr>
              <a:t>。</a:t>
            </a:r>
            <a:endParaRPr lang="en-US" altLang="zh-CN" sz="1100" b="0" dirty="0">
              <a:latin typeface="微软雅黑" panose="020B0503020204020204" pitchFamily="34" charset="-122"/>
              <a:ea typeface="微软雅黑" panose="020B0503020204020204" pitchFamily="34" charset="-122"/>
            </a:endParaRPr>
          </a:p>
        </p:txBody>
      </p:sp>
      <p:grpSp>
        <p:nvGrpSpPr>
          <p:cNvPr id="60" name="组合 59"/>
          <p:cNvGrpSpPr/>
          <p:nvPr/>
        </p:nvGrpSpPr>
        <p:grpSpPr>
          <a:xfrm>
            <a:off x="4958961" y="1213223"/>
            <a:ext cx="3285203" cy="1384683"/>
            <a:chOff x="1681316" y="1356852"/>
            <a:chExt cx="4380271" cy="1846244"/>
          </a:xfrm>
          <a:solidFill>
            <a:srgbClr val="003686"/>
          </a:solidFill>
        </p:grpSpPr>
        <p:cxnSp>
          <p:nvCxnSpPr>
            <p:cNvPr id="61" name="直接连接符 60"/>
            <p:cNvCxnSpPr/>
            <p:nvPr/>
          </p:nvCxnSpPr>
          <p:spPr>
            <a:xfrm>
              <a:off x="1696064" y="1356852"/>
              <a:ext cx="4321278" cy="0"/>
            </a:xfrm>
            <a:prstGeom prst="line">
              <a:avLst/>
            </a:prstGeom>
            <a:grpFill/>
            <a:ln>
              <a:solidFill>
                <a:srgbClr val="08A810"/>
              </a:solidFill>
            </a:ln>
          </p:spPr>
          <p:style>
            <a:lnRef idx="1">
              <a:schemeClr val="dk1"/>
            </a:lnRef>
            <a:fillRef idx="0">
              <a:schemeClr val="dk1"/>
            </a:fillRef>
            <a:effectRef idx="0">
              <a:schemeClr val="dk1"/>
            </a:effectRef>
            <a:fontRef idx="minor">
              <a:schemeClr val="tx1"/>
            </a:fontRef>
          </p:style>
        </p:cxnSp>
        <p:cxnSp>
          <p:nvCxnSpPr>
            <p:cNvPr id="62" name="直接连接符 61"/>
            <p:cNvCxnSpPr/>
            <p:nvPr/>
          </p:nvCxnSpPr>
          <p:spPr>
            <a:xfrm>
              <a:off x="1690885" y="1356852"/>
              <a:ext cx="0" cy="1799303"/>
            </a:xfrm>
            <a:prstGeom prst="line">
              <a:avLst/>
            </a:prstGeom>
            <a:grpFill/>
            <a:ln>
              <a:solidFill>
                <a:srgbClr val="08A810"/>
              </a:solidFill>
            </a:ln>
          </p:spPr>
          <p:style>
            <a:lnRef idx="1">
              <a:schemeClr val="dk1"/>
            </a:lnRef>
            <a:fillRef idx="0">
              <a:schemeClr val="dk1"/>
            </a:fillRef>
            <a:effectRef idx="0">
              <a:schemeClr val="dk1"/>
            </a:effectRef>
            <a:fontRef idx="minor">
              <a:schemeClr val="tx1"/>
            </a:fontRef>
          </p:style>
        </p:cxnSp>
        <p:cxnSp>
          <p:nvCxnSpPr>
            <p:cNvPr id="63" name="直接连接符 62"/>
            <p:cNvCxnSpPr/>
            <p:nvPr/>
          </p:nvCxnSpPr>
          <p:spPr>
            <a:xfrm flipH="1">
              <a:off x="1681316" y="3156155"/>
              <a:ext cx="4336026" cy="0"/>
            </a:xfrm>
            <a:prstGeom prst="line">
              <a:avLst/>
            </a:prstGeom>
            <a:grpFill/>
            <a:ln>
              <a:solidFill>
                <a:srgbClr val="08A810"/>
              </a:solidFill>
            </a:ln>
          </p:spPr>
          <p:style>
            <a:lnRef idx="1">
              <a:schemeClr val="dk1"/>
            </a:lnRef>
            <a:fillRef idx="0">
              <a:schemeClr val="dk1"/>
            </a:fillRef>
            <a:effectRef idx="0">
              <a:schemeClr val="dk1"/>
            </a:effectRef>
            <a:fontRef idx="minor">
              <a:schemeClr val="tx1"/>
            </a:fontRef>
          </p:style>
        </p:cxnSp>
        <p:sp>
          <p:nvSpPr>
            <p:cNvPr id="64" name="椭圆 63"/>
            <p:cNvSpPr/>
            <p:nvPr/>
          </p:nvSpPr>
          <p:spPr>
            <a:xfrm>
              <a:off x="5973096" y="3114605"/>
              <a:ext cx="88491" cy="88491"/>
            </a:xfrm>
            <a:prstGeom prst="ellipse">
              <a:avLst/>
            </a:prstGeom>
            <a:grpFill/>
            <a:ln>
              <a:solidFill>
                <a:srgbClr val="08A81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ysClr val="windowText" lastClr="000000"/>
                </a:solidFill>
              </a:endParaRPr>
            </a:p>
          </p:txBody>
        </p:sp>
      </p:grpSp>
      <p:grpSp>
        <p:nvGrpSpPr>
          <p:cNvPr id="65" name="组合 64"/>
          <p:cNvGrpSpPr/>
          <p:nvPr/>
        </p:nvGrpSpPr>
        <p:grpSpPr>
          <a:xfrm>
            <a:off x="4961809" y="2892640"/>
            <a:ext cx="3285203" cy="1384683"/>
            <a:chOff x="1681316" y="1356852"/>
            <a:chExt cx="4380271" cy="1846244"/>
          </a:xfrm>
          <a:solidFill>
            <a:srgbClr val="003686"/>
          </a:solidFill>
        </p:grpSpPr>
        <p:cxnSp>
          <p:nvCxnSpPr>
            <p:cNvPr id="66" name="直接连接符 65"/>
            <p:cNvCxnSpPr/>
            <p:nvPr/>
          </p:nvCxnSpPr>
          <p:spPr>
            <a:xfrm>
              <a:off x="1696064" y="1356852"/>
              <a:ext cx="4321278" cy="0"/>
            </a:xfrm>
            <a:prstGeom prst="line">
              <a:avLst/>
            </a:prstGeom>
            <a:grpFill/>
            <a:ln>
              <a:solidFill>
                <a:srgbClr val="08A810"/>
              </a:solidFill>
            </a:ln>
          </p:spPr>
          <p:style>
            <a:lnRef idx="1">
              <a:schemeClr val="dk1"/>
            </a:lnRef>
            <a:fillRef idx="0">
              <a:schemeClr val="dk1"/>
            </a:fillRef>
            <a:effectRef idx="0">
              <a:schemeClr val="dk1"/>
            </a:effectRef>
            <a:fontRef idx="minor">
              <a:schemeClr val="tx1"/>
            </a:fontRef>
          </p:style>
        </p:cxnSp>
        <p:cxnSp>
          <p:nvCxnSpPr>
            <p:cNvPr id="67" name="直接连接符 66"/>
            <p:cNvCxnSpPr/>
            <p:nvPr/>
          </p:nvCxnSpPr>
          <p:spPr>
            <a:xfrm>
              <a:off x="1690885" y="1356852"/>
              <a:ext cx="0" cy="1799303"/>
            </a:xfrm>
            <a:prstGeom prst="line">
              <a:avLst/>
            </a:prstGeom>
            <a:grpFill/>
            <a:ln>
              <a:solidFill>
                <a:srgbClr val="08A810"/>
              </a:solidFill>
            </a:ln>
          </p:spPr>
          <p:style>
            <a:lnRef idx="1">
              <a:schemeClr val="dk1"/>
            </a:lnRef>
            <a:fillRef idx="0">
              <a:schemeClr val="dk1"/>
            </a:fillRef>
            <a:effectRef idx="0">
              <a:schemeClr val="dk1"/>
            </a:effectRef>
            <a:fontRef idx="minor">
              <a:schemeClr val="tx1"/>
            </a:fontRef>
          </p:style>
        </p:cxnSp>
        <p:cxnSp>
          <p:nvCxnSpPr>
            <p:cNvPr id="68" name="直接连接符 67"/>
            <p:cNvCxnSpPr/>
            <p:nvPr/>
          </p:nvCxnSpPr>
          <p:spPr>
            <a:xfrm flipH="1">
              <a:off x="1681316" y="3156155"/>
              <a:ext cx="4336026" cy="0"/>
            </a:xfrm>
            <a:prstGeom prst="line">
              <a:avLst/>
            </a:prstGeom>
            <a:grpFill/>
            <a:ln>
              <a:solidFill>
                <a:srgbClr val="08A810"/>
              </a:solidFill>
            </a:ln>
          </p:spPr>
          <p:style>
            <a:lnRef idx="1">
              <a:schemeClr val="dk1"/>
            </a:lnRef>
            <a:fillRef idx="0">
              <a:schemeClr val="dk1"/>
            </a:fillRef>
            <a:effectRef idx="0">
              <a:schemeClr val="dk1"/>
            </a:effectRef>
            <a:fontRef idx="minor">
              <a:schemeClr val="tx1"/>
            </a:fontRef>
          </p:style>
        </p:cxnSp>
        <p:sp>
          <p:nvSpPr>
            <p:cNvPr id="69" name="椭圆 68"/>
            <p:cNvSpPr/>
            <p:nvPr/>
          </p:nvSpPr>
          <p:spPr>
            <a:xfrm>
              <a:off x="5973096" y="3114605"/>
              <a:ext cx="88491" cy="88491"/>
            </a:xfrm>
            <a:prstGeom prst="ellipse">
              <a:avLst/>
            </a:prstGeom>
            <a:grpFill/>
            <a:ln>
              <a:solidFill>
                <a:srgbClr val="08A81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pic>
        <p:nvPicPr>
          <p:cNvPr id="70" name="图片 3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0488" y="1527913"/>
            <a:ext cx="767953" cy="763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 name="图片 39"/>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61559" y="1560061"/>
            <a:ext cx="648891" cy="640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 name="图片 40"/>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8576" y="3115017"/>
            <a:ext cx="891778" cy="887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 name="图片 41"/>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47260" y="3161450"/>
            <a:ext cx="869156" cy="863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100" advClick="0" advTm="8000">
        <p14:switch dir="r"/>
      </p:transition>
    </mc:Choice>
    <mc:Fallback xmlns="">
      <p:transition spd="slow" advClick="0" advTm="8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4)">
                                      <p:cBhvr>
                                        <p:cTn id="7" dur="1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8" fill="hold"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wheel(8)">
                                      <p:cBhvr>
                                        <p:cTn id="12" dur="10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70"/>
                                        </p:tgtEl>
                                        <p:attrNameLst>
                                          <p:attrName>style.visibility</p:attrName>
                                        </p:attrNameLst>
                                      </p:cBhvr>
                                      <p:to>
                                        <p:strVal val="visible"/>
                                      </p:to>
                                    </p:set>
                                    <p:animEffect transition="in" filter="fade">
                                      <p:cBhvr>
                                        <p:cTn id="17" dur="1000"/>
                                        <p:tgtEl>
                                          <p:spTgt spid="70"/>
                                        </p:tgtEl>
                                      </p:cBhvr>
                                    </p:animEffect>
                                    <p:anim calcmode="lin" valueType="num">
                                      <p:cBhvr>
                                        <p:cTn id="18" dur="1000" fill="hold"/>
                                        <p:tgtEl>
                                          <p:spTgt spid="70"/>
                                        </p:tgtEl>
                                        <p:attrNameLst>
                                          <p:attrName>ppt_x</p:attrName>
                                        </p:attrNameLst>
                                      </p:cBhvr>
                                      <p:tavLst>
                                        <p:tav tm="0">
                                          <p:val>
                                            <p:strVal val="#ppt_x"/>
                                          </p:val>
                                        </p:tav>
                                        <p:tav tm="100000">
                                          <p:val>
                                            <p:strVal val="#ppt_x"/>
                                          </p:val>
                                        </p:tav>
                                      </p:tavLst>
                                    </p:anim>
                                    <p:anim calcmode="lin" valueType="num">
                                      <p:cBhvr>
                                        <p:cTn id="19"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iterate type="lt">
                                    <p:tmPct val="10000"/>
                                  </p:iterate>
                                  <p:childTnLst>
                                    <p:set>
                                      <p:cBhvr>
                                        <p:cTn id="23" dur="1" fill="hold">
                                          <p:stCondLst>
                                            <p:cond delay="0"/>
                                          </p:stCondLst>
                                        </p:cTn>
                                        <p:tgtEl>
                                          <p:spTgt spid="47"/>
                                        </p:tgtEl>
                                        <p:attrNameLst>
                                          <p:attrName>style.visibility</p:attrName>
                                        </p:attrNameLst>
                                      </p:cBhvr>
                                      <p:to>
                                        <p:strVal val="visible"/>
                                      </p:to>
                                    </p:set>
                                    <p:animEffect transition="in" filter="fade">
                                      <p:cBhvr>
                                        <p:cTn id="24" dur="500"/>
                                        <p:tgtEl>
                                          <p:spTgt spid="47"/>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childTnLst>
                                </p:cTn>
                              </p:par>
                            </p:childTnLst>
                          </p:cTn>
                        </p:par>
                      </p:childTnLst>
                    </p:cTn>
                  </p:par>
                  <p:par>
                    <p:cTn id="32" fill="hold">
                      <p:stCondLst>
                        <p:cond delay="indefinite"/>
                      </p:stCondLst>
                      <p:childTnLst>
                        <p:par>
                          <p:cTn id="33" fill="hold">
                            <p:stCondLst>
                              <p:cond delay="0"/>
                            </p:stCondLst>
                            <p:childTnLst>
                              <p:par>
                                <p:cTn id="34" presetID="21" presetClass="entr" presetSubtype="8" fill="hold" nodeType="clickEffect">
                                  <p:stCondLst>
                                    <p:cond delay="0"/>
                                  </p:stCondLst>
                                  <p:childTnLst>
                                    <p:set>
                                      <p:cBhvr>
                                        <p:cTn id="35" dur="1" fill="hold">
                                          <p:stCondLst>
                                            <p:cond delay="0"/>
                                          </p:stCondLst>
                                        </p:cTn>
                                        <p:tgtEl>
                                          <p:spTgt spid="60"/>
                                        </p:tgtEl>
                                        <p:attrNameLst>
                                          <p:attrName>style.visibility</p:attrName>
                                        </p:attrNameLst>
                                      </p:cBhvr>
                                      <p:to>
                                        <p:strVal val="visible"/>
                                      </p:to>
                                    </p:set>
                                    <p:animEffect transition="in" filter="wheel(8)">
                                      <p:cBhvr>
                                        <p:cTn id="36" dur="1000"/>
                                        <p:tgtEl>
                                          <p:spTgt spid="60"/>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71"/>
                                        </p:tgtEl>
                                        <p:attrNameLst>
                                          <p:attrName>style.visibility</p:attrName>
                                        </p:attrNameLst>
                                      </p:cBhvr>
                                      <p:to>
                                        <p:strVal val="visible"/>
                                      </p:to>
                                    </p:set>
                                    <p:animEffect transition="in" filter="fade">
                                      <p:cBhvr>
                                        <p:cTn id="41" dur="1000"/>
                                        <p:tgtEl>
                                          <p:spTgt spid="71"/>
                                        </p:tgtEl>
                                      </p:cBhvr>
                                    </p:animEffect>
                                    <p:anim calcmode="lin" valueType="num">
                                      <p:cBhvr>
                                        <p:cTn id="42" dur="1000" fill="hold"/>
                                        <p:tgtEl>
                                          <p:spTgt spid="71"/>
                                        </p:tgtEl>
                                        <p:attrNameLst>
                                          <p:attrName>ppt_x</p:attrName>
                                        </p:attrNameLst>
                                      </p:cBhvr>
                                      <p:tavLst>
                                        <p:tav tm="0">
                                          <p:val>
                                            <p:strVal val="#ppt_x"/>
                                          </p:val>
                                        </p:tav>
                                        <p:tav tm="100000">
                                          <p:val>
                                            <p:strVal val="#ppt_x"/>
                                          </p:val>
                                        </p:tav>
                                      </p:tavLst>
                                    </p:anim>
                                    <p:anim calcmode="lin" valueType="num">
                                      <p:cBhvr>
                                        <p:cTn id="43"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iterate type="lt">
                                    <p:tmPct val="10000"/>
                                  </p:iterate>
                                  <p:childTnLst>
                                    <p:set>
                                      <p:cBhvr>
                                        <p:cTn id="47" dur="1" fill="hold">
                                          <p:stCondLst>
                                            <p:cond delay="0"/>
                                          </p:stCondLst>
                                        </p:cTn>
                                        <p:tgtEl>
                                          <p:spTgt spid="45"/>
                                        </p:tgtEl>
                                        <p:attrNameLst>
                                          <p:attrName>style.visibility</p:attrName>
                                        </p:attrNameLst>
                                      </p:cBhvr>
                                      <p:to>
                                        <p:strVal val="visible"/>
                                      </p:to>
                                    </p:set>
                                    <p:animEffect transition="in" filter="fade">
                                      <p:cBhvr>
                                        <p:cTn id="48" dur="500"/>
                                        <p:tgtEl>
                                          <p:spTgt spid="45"/>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46"/>
                                        </p:tgtEl>
                                        <p:attrNameLst>
                                          <p:attrName>style.visibility</p:attrName>
                                        </p:attrNameLst>
                                      </p:cBhvr>
                                      <p:to>
                                        <p:strVal val="visible"/>
                                      </p:to>
                                    </p:set>
                                    <p:anim calcmode="lin" valueType="num">
                                      <p:cBhvr>
                                        <p:cTn id="53" dur="500" fill="hold"/>
                                        <p:tgtEl>
                                          <p:spTgt spid="46"/>
                                        </p:tgtEl>
                                        <p:attrNameLst>
                                          <p:attrName>ppt_w</p:attrName>
                                        </p:attrNameLst>
                                      </p:cBhvr>
                                      <p:tavLst>
                                        <p:tav tm="0">
                                          <p:val>
                                            <p:fltVal val="0"/>
                                          </p:val>
                                        </p:tav>
                                        <p:tav tm="100000">
                                          <p:val>
                                            <p:strVal val="#ppt_w"/>
                                          </p:val>
                                        </p:tav>
                                      </p:tavLst>
                                    </p:anim>
                                    <p:anim calcmode="lin" valueType="num">
                                      <p:cBhvr>
                                        <p:cTn id="54" dur="500" fill="hold"/>
                                        <p:tgtEl>
                                          <p:spTgt spid="46"/>
                                        </p:tgtEl>
                                        <p:attrNameLst>
                                          <p:attrName>ppt_h</p:attrName>
                                        </p:attrNameLst>
                                      </p:cBhvr>
                                      <p:tavLst>
                                        <p:tav tm="0">
                                          <p:val>
                                            <p:fltVal val="0"/>
                                          </p:val>
                                        </p:tav>
                                        <p:tav tm="100000">
                                          <p:val>
                                            <p:strVal val="#ppt_h"/>
                                          </p:val>
                                        </p:tav>
                                      </p:tavLst>
                                    </p:anim>
                                    <p:animEffect transition="in" filter="fade">
                                      <p:cBhvr>
                                        <p:cTn id="55" dur="500"/>
                                        <p:tgtEl>
                                          <p:spTgt spid="46"/>
                                        </p:tgtEl>
                                      </p:cBhvr>
                                    </p:animEffect>
                                  </p:childTnLst>
                                </p:cTn>
                              </p:par>
                            </p:childTnLst>
                          </p:cTn>
                        </p:par>
                      </p:childTnLst>
                    </p:cTn>
                  </p:par>
                  <p:par>
                    <p:cTn id="56" fill="hold">
                      <p:stCondLst>
                        <p:cond delay="indefinite"/>
                      </p:stCondLst>
                      <p:childTnLst>
                        <p:par>
                          <p:cTn id="57" fill="hold">
                            <p:stCondLst>
                              <p:cond delay="0"/>
                            </p:stCondLst>
                            <p:childTnLst>
                              <p:par>
                                <p:cTn id="58" presetID="21" presetClass="entr" presetSubtype="8" fill="hold" nodeType="clickEffect">
                                  <p:stCondLst>
                                    <p:cond delay="0"/>
                                  </p:stCondLst>
                                  <p:childTnLst>
                                    <p:set>
                                      <p:cBhvr>
                                        <p:cTn id="59" dur="1" fill="hold">
                                          <p:stCondLst>
                                            <p:cond delay="0"/>
                                          </p:stCondLst>
                                        </p:cTn>
                                        <p:tgtEl>
                                          <p:spTgt spid="40"/>
                                        </p:tgtEl>
                                        <p:attrNameLst>
                                          <p:attrName>style.visibility</p:attrName>
                                        </p:attrNameLst>
                                      </p:cBhvr>
                                      <p:to>
                                        <p:strVal val="visible"/>
                                      </p:to>
                                    </p:set>
                                    <p:animEffect transition="in" filter="wheel(8)">
                                      <p:cBhvr>
                                        <p:cTn id="60" dur="1000"/>
                                        <p:tgtEl>
                                          <p:spTgt spid="40"/>
                                        </p:tgtEl>
                                      </p:cBhvr>
                                    </p:animEffect>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nodeType="click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iterate type="lt">
                                    <p:tmPct val="10000"/>
                                  </p:iterate>
                                  <p:childTnLst>
                                    <p:set>
                                      <p:cBhvr>
                                        <p:cTn id="71" dur="1" fill="hold">
                                          <p:stCondLst>
                                            <p:cond delay="0"/>
                                          </p:stCondLst>
                                        </p:cTn>
                                        <p:tgtEl>
                                          <p:spTgt spid="56"/>
                                        </p:tgtEl>
                                        <p:attrNameLst>
                                          <p:attrName>style.visibility</p:attrName>
                                        </p:attrNameLst>
                                      </p:cBhvr>
                                      <p:to>
                                        <p:strVal val="visible"/>
                                      </p:to>
                                    </p:set>
                                    <p:animEffect transition="in" filter="fade">
                                      <p:cBhvr>
                                        <p:cTn id="72" dur="500"/>
                                        <p:tgtEl>
                                          <p:spTgt spid="56"/>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57"/>
                                        </p:tgtEl>
                                        <p:attrNameLst>
                                          <p:attrName>style.visibility</p:attrName>
                                        </p:attrNameLst>
                                      </p:cBhvr>
                                      <p:to>
                                        <p:strVal val="visible"/>
                                      </p:to>
                                    </p:set>
                                    <p:anim calcmode="lin" valueType="num">
                                      <p:cBhvr>
                                        <p:cTn id="77" dur="500" fill="hold"/>
                                        <p:tgtEl>
                                          <p:spTgt spid="57"/>
                                        </p:tgtEl>
                                        <p:attrNameLst>
                                          <p:attrName>ppt_w</p:attrName>
                                        </p:attrNameLst>
                                      </p:cBhvr>
                                      <p:tavLst>
                                        <p:tav tm="0">
                                          <p:val>
                                            <p:fltVal val="0"/>
                                          </p:val>
                                        </p:tav>
                                        <p:tav tm="100000">
                                          <p:val>
                                            <p:strVal val="#ppt_w"/>
                                          </p:val>
                                        </p:tav>
                                      </p:tavLst>
                                    </p:anim>
                                    <p:anim calcmode="lin" valueType="num">
                                      <p:cBhvr>
                                        <p:cTn id="78" dur="500" fill="hold"/>
                                        <p:tgtEl>
                                          <p:spTgt spid="57"/>
                                        </p:tgtEl>
                                        <p:attrNameLst>
                                          <p:attrName>ppt_h</p:attrName>
                                        </p:attrNameLst>
                                      </p:cBhvr>
                                      <p:tavLst>
                                        <p:tav tm="0">
                                          <p:val>
                                            <p:fltVal val="0"/>
                                          </p:val>
                                        </p:tav>
                                        <p:tav tm="100000">
                                          <p:val>
                                            <p:strVal val="#ppt_h"/>
                                          </p:val>
                                        </p:tav>
                                      </p:tavLst>
                                    </p:anim>
                                    <p:animEffect transition="in" filter="fade">
                                      <p:cBhvr>
                                        <p:cTn id="79" dur="500"/>
                                        <p:tgtEl>
                                          <p:spTgt spid="57"/>
                                        </p:tgtEl>
                                      </p:cBhvr>
                                    </p:animEffect>
                                  </p:childTnLst>
                                </p:cTn>
                              </p:par>
                            </p:childTnLst>
                          </p:cTn>
                        </p:par>
                      </p:childTnLst>
                    </p:cTn>
                  </p:par>
                  <p:par>
                    <p:cTn id="80" fill="hold">
                      <p:stCondLst>
                        <p:cond delay="indefinite"/>
                      </p:stCondLst>
                      <p:childTnLst>
                        <p:par>
                          <p:cTn id="81" fill="hold">
                            <p:stCondLst>
                              <p:cond delay="0"/>
                            </p:stCondLst>
                            <p:childTnLst>
                              <p:par>
                                <p:cTn id="82" presetID="21" presetClass="entr" presetSubtype="8" fill="hold" nodeType="clickEffect">
                                  <p:stCondLst>
                                    <p:cond delay="0"/>
                                  </p:stCondLst>
                                  <p:childTnLst>
                                    <p:set>
                                      <p:cBhvr>
                                        <p:cTn id="83" dur="1" fill="hold">
                                          <p:stCondLst>
                                            <p:cond delay="0"/>
                                          </p:stCondLst>
                                        </p:cTn>
                                        <p:tgtEl>
                                          <p:spTgt spid="65"/>
                                        </p:tgtEl>
                                        <p:attrNameLst>
                                          <p:attrName>style.visibility</p:attrName>
                                        </p:attrNameLst>
                                      </p:cBhvr>
                                      <p:to>
                                        <p:strVal val="visible"/>
                                      </p:to>
                                    </p:set>
                                    <p:animEffect transition="in" filter="wheel(8)">
                                      <p:cBhvr>
                                        <p:cTn id="84" dur="1000"/>
                                        <p:tgtEl>
                                          <p:spTgt spid="65"/>
                                        </p:tgtEl>
                                      </p:cBhvr>
                                    </p:animEffect>
                                  </p:childTnLst>
                                </p:cTn>
                              </p:par>
                            </p:childTnLst>
                          </p:cTn>
                        </p:par>
                      </p:childTnLst>
                    </p:cTn>
                  </p:par>
                  <p:par>
                    <p:cTn id="85" fill="hold">
                      <p:stCondLst>
                        <p:cond delay="indefinite"/>
                      </p:stCondLst>
                      <p:childTnLst>
                        <p:par>
                          <p:cTn id="86" fill="hold">
                            <p:stCondLst>
                              <p:cond delay="0"/>
                            </p:stCondLst>
                            <p:childTnLst>
                              <p:par>
                                <p:cTn id="87" presetID="42" presetClass="entr" presetSubtype="0" fill="hold" nodeType="clickEffect">
                                  <p:stCondLst>
                                    <p:cond delay="0"/>
                                  </p:stCondLst>
                                  <p:childTnLst>
                                    <p:set>
                                      <p:cBhvr>
                                        <p:cTn id="88" dur="1" fill="hold">
                                          <p:stCondLst>
                                            <p:cond delay="0"/>
                                          </p:stCondLst>
                                        </p:cTn>
                                        <p:tgtEl>
                                          <p:spTgt spid="73"/>
                                        </p:tgtEl>
                                        <p:attrNameLst>
                                          <p:attrName>style.visibility</p:attrName>
                                        </p:attrNameLst>
                                      </p:cBhvr>
                                      <p:to>
                                        <p:strVal val="visible"/>
                                      </p:to>
                                    </p:set>
                                    <p:animEffect transition="in" filter="fade">
                                      <p:cBhvr>
                                        <p:cTn id="89" dur="1000"/>
                                        <p:tgtEl>
                                          <p:spTgt spid="73"/>
                                        </p:tgtEl>
                                      </p:cBhvr>
                                    </p:animEffect>
                                    <p:anim calcmode="lin" valueType="num">
                                      <p:cBhvr>
                                        <p:cTn id="90" dur="1000" fill="hold"/>
                                        <p:tgtEl>
                                          <p:spTgt spid="73"/>
                                        </p:tgtEl>
                                        <p:attrNameLst>
                                          <p:attrName>ppt_x</p:attrName>
                                        </p:attrNameLst>
                                      </p:cBhvr>
                                      <p:tavLst>
                                        <p:tav tm="0">
                                          <p:val>
                                            <p:strVal val="#ppt_x"/>
                                          </p:val>
                                        </p:tav>
                                        <p:tav tm="100000">
                                          <p:val>
                                            <p:strVal val="#ppt_x"/>
                                          </p:val>
                                        </p:tav>
                                      </p:tavLst>
                                    </p:anim>
                                    <p:anim calcmode="lin" valueType="num">
                                      <p:cBhvr>
                                        <p:cTn id="91"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grpId="0" nodeType="clickEffect">
                                  <p:stCondLst>
                                    <p:cond delay="0"/>
                                  </p:stCondLst>
                                  <p:iterate type="lt">
                                    <p:tmPct val="10000"/>
                                  </p:iterate>
                                  <p:childTnLst>
                                    <p:set>
                                      <p:cBhvr>
                                        <p:cTn id="95" dur="1" fill="hold">
                                          <p:stCondLst>
                                            <p:cond delay="0"/>
                                          </p:stCondLst>
                                        </p:cTn>
                                        <p:tgtEl>
                                          <p:spTgt spid="58"/>
                                        </p:tgtEl>
                                        <p:attrNameLst>
                                          <p:attrName>style.visibility</p:attrName>
                                        </p:attrNameLst>
                                      </p:cBhvr>
                                      <p:to>
                                        <p:strVal val="visible"/>
                                      </p:to>
                                    </p:set>
                                    <p:animEffect transition="in" filter="fade">
                                      <p:cBhvr>
                                        <p:cTn id="96" dur="500"/>
                                        <p:tgtEl>
                                          <p:spTgt spid="58"/>
                                        </p:tgtEl>
                                      </p:cBhvr>
                                    </p:animEffect>
                                  </p:childTnLst>
                                </p:cTn>
                              </p:par>
                            </p:childTnLst>
                          </p:cTn>
                        </p:par>
                      </p:childTnLst>
                    </p:cTn>
                  </p:par>
                  <p:par>
                    <p:cTn id="97" fill="hold">
                      <p:stCondLst>
                        <p:cond delay="indefinite"/>
                      </p:stCondLst>
                      <p:childTnLst>
                        <p:par>
                          <p:cTn id="98" fill="hold">
                            <p:stCondLst>
                              <p:cond delay="0"/>
                            </p:stCondLst>
                            <p:childTnLst>
                              <p:par>
                                <p:cTn id="99" presetID="53" presetClass="entr" presetSubtype="16" fill="hold" grpId="0" nodeType="clickEffect">
                                  <p:stCondLst>
                                    <p:cond delay="0"/>
                                  </p:stCondLst>
                                  <p:childTnLst>
                                    <p:set>
                                      <p:cBhvr>
                                        <p:cTn id="100" dur="1" fill="hold">
                                          <p:stCondLst>
                                            <p:cond delay="0"/>
                                          </p:stCondLst>
                                        </p:cTn>
                                        <p:tgtEl>
                                          <p:spTgt spid="59"/>
                                        </p:tgtEl>
                                        <p:attrNameLst>
                                          <p:attrName>style.visibility</p:attrName>
                                        </p:attrNameLst>
                                      </p:cBhvr>
                                      <p:to>
                                        <p:strVal val="visible"/>
                                      </p:to>
                                    </p:set>
                                    <p:anim calcmode="lin" valueType="num">
                                      <p:cBhvr>
                                        <p:cTn id="101" dur="500" fill="hold"/>
                                        <p:tgtEl>
                                          <p:spTgt spid="59"/>
                                        </p:tgtEl>
                                        <p:attrNameLst>
                                          <p:attrName>ppt_w</p:attrName>
                                        </p:attrNameLst>
                                      </p:cBhvr>
                                      <p:tavLst>
                                        <p:tav tm="0">
                                          <p:val>
                                            <p:fltVal val="0"/>
                                          </p:val>
                                        </p:tav>
                                        <p:tav tm="100000">
                                          <p:val>
                                            <p:strVal val="#ppt_w"/>
                                          </p:val>
                                        </p:tav>
                                      </p:tavLst>
                                    </p:anim>
                                    <p:anim calcmode="lin" valueType="num">
                                      <p:cBhvr>
                                        <p:cTn id="102" dur="500" fill="hold"/>
                                        <p:tgtEl>
                                          <p:spTgt spid="59"/>
                                        </p:tgtEl>
                                        <p:attrNameLst>
                                          <p:attrName>ppt_h</p:attrName>
                                        </p:attrNameLst>
                                      </p:cBhvr>
                                      <p:tavLst>
                                        <p:tav tm="0">
                                          <p:val>
                                            <p:fltVal val="0"/>
                                          </p:val>
                                        </p:tav>
                                        <p:tav tm="100000">
                                          <p:val>
                                            <p:strVal val="#ppt_h"/>
                                          </p:val>
                                        </p:tav>
                                      </p:tavLst>
                                    </p:anim>
                                    <p:animEffect transition="in" filter="fade">
                                      <p:cBhvr>
                                        <p:cTn id="103"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5" grpId="0"/>
      <p:bldP spid="46" grpId="0"/>
      <p:bldP spid="47" grpId="0"/>
      <p:bldP spid="55" grpId="0"/>
      <p:bldP spid="56" grpId="0"/>
      <p:bldP spid="57" grpId="0"/>
      <p:bldP spid="58" grpId="0"/>
      <p:bldP spid="5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dirty="0">
                <a:latin typeface="方正毡笔黑简体" panose="03000509000000000000" pitchFamily="65" charset="-122"/>
                <a:ea typeface="方正毡笔黑简体" panose="03000509000000000000" pitchFamily="65" charset="-122"/>
              </a:rPr>
              <a:t>在此输入您的标题内容</a:t>
            </a:r>
          </a:p>
        </p:txBody>
      </p:sp>
      <p:sp>
        <p:nvSpPr>
          <p:cNvPr id="112" name="椭圆 12"/>
          <p:cNvSpPr>
            <a:spLocks noChangeArrowheads="1"/>
          </p:cNvSpPr>
          <p:nvPr/>
        </p:nvSpPr>
        <p:spPr bwMode="auto">
          <a:xfrm>
            <a:off x="711721" y="937263"/>
            <a:ext cx="3940175" cy="3940175"/>
          </a:xfrm>
          <a:prstGeom prst="ellipse">
            <a:avLst/>
          </a:prstGeom>
          <a:noFill/>
          <a:ln w="9525" cmpd="sng">
            <a:solidFill>
              <a:srgbClr val="08A810"/>
            </a:solidFill>
            <a:prstDash val="dash"/>
            <a:round/>
          </a:ln>
          <a:extLst>
            <a:ext uri="{909E8E84-426E-40DD-AFC4-6F175D3DCCD1}">
              <a14:hiddenFill xmlns:a14="http://schemas.microsoft.com/office/drawing/2010/main">
                <a:solidFill>
                  <a:srgbClr val="FFFFFF"/>
                </a:solidFill>
              </a14:hiddenFill>
            </a:ext>
          </a:extLst>
        </p:spPr>
        <p:txBody>
          <a:bodyPr lIns="91432" tIns="45716" rIns="91432" bIns="45716"/>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13" name="Oval 13"/>
          <p:cNvSpPr>
            <a:spLocks noChangeArrowheads="1"/>
          </p:cNvSpPr>
          <p:nvPr/>
        </p:nvSpPr>
        <p:spPr bwMode="auto">
          <a:xfrm>
            <a:off x="1148284" y="2696213"/>
            <a:ext cx="1606550" cy="1606551"/>
          </a:xfrm>
          <a:prstGeom prst="ellipse">
            <a:avLst/>
          </a:prstGeom>
          <a:solidFill>
            <a:schemeClr val="bg1">
              <a:lumMod val="85000"/>
            </a:schemeClr>
          </a:solidFill>
          <a:ln>
            <a:noFill/>
          </a:ln>
        </p:spPr>
        <p:txBody>
          <a:bodyPr lIns="91432" tIns="45716" rIns="91432" bIns="45716"/>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14" name="Oval 14"/>
          <p:cNvSpPr>
            <a:spLocks noChangeArrowheads="1"/>
          </p:cNvSpPr>
          <p:nvPr/>
        </p:nvSpPr>
        <p:spPr bwMode="auto">
          <a:xfrm>
            <a:off x="1289570" y="2837501"/>
            <a:ext cx="1322388" cy="1322387"/>
          </a:xfrm>
          <a:prstGeom prst="ellipse">
            <a:avLst/>
          </a:prstGeom>
          <a:solidFill>
            <a:srgbClr val="08A810"/>
          </a:solidFill>
          <a:ln>
            <a:noFill/>
          </a:ln>
        </p:spPr>
        <p:txBody>
          <a:bodyPr lIns="91432" tIns="45716" rIns="91432" bIns="45716"/>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15" name="Oval 18"/>
          <p:cNvSpPr>
            <a:spLocks noChangeArrowheads="1"/>
          </p:cNvSpPr>
          <p:nvPr/>
        </p:nvSpPr>
        <p:spPr bwMode="auto">
          <a:xfrm>
            <a:off x="2823096" y="2419986"/>
            <a:ext cx="1606550" cy="1608139"/>
          </a:xfrm>
          <a:prstGeom prst="ellipse">
            <a:avLst/>
          </a:prstGeom>
          <a:solidFill>
            <a:schemeClr val="bg1">
              <a:lumMod val="85000"/>
            </a:schemeClr>
          </a:solidFill>
          <a:ln>
            <a:noFill/>
          </a:ln>
        </p:spPr>
        <p:txBody>
          <a:bodyPr lIns="91432" tIns="45716" rIns="91432" bIns="45716"/>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16" name="Oval 19"/>
          <p:cNvSpPr>
            <a:spLocks noChangeArrowheads="1"/>
          </p:cNvSpPr>
          <p:nvPr/>
        </p:nvSpPr>
        <p:spPr bwMode="auto">
          <a:xfrm>
            <a:off x="2964384" y="2561276"/>
            <a:ext cx="1322387" cy="1322387"/>
          </a:xfrm>
          <a:prstGeom prst="ellipse">
            <a:avLst/>
          </a:prstGeom>
          <a:solidFill>
            <a:srgbClr val="08A810"/>
          </a:solidFill>
          <a:ln>
            <a:noFill/>
          </a:ln>
        </p:spPr>
        <p:txBody>
          <a:bodyPr lIns="91432" tIns="45716" rIns="91432" bIns="45716"/>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17" name="Oval 23"/>
          <p:cNvSpPr>
            <a:spLocks noChangeArrowheads="1"/>
          </p:cNvSpPr>
          <p:nvPr/>
        </p:nvSpPr>
        <p:spPr bwMode="auto">
          <a:xfrm>
            <a:off x="1700734" y="1142050"/>
            <a:ext cx="1608137" cy="1606551"/>
          </a:xfrm>
          <a:prstGeom prst="ellipse">
            <a:avLst/>
          </a:prstGeom>
          <a:solidFill>
            <a:schemeClr val="bg1">
              <a:lumMod val="85000"/>
            </a:schemeClr>
          </a:solidFill>
          <a:ln>
            <a:noFill/>
          </a:ln>
        </p:spPr>
        <p:txBody>
          <a:bodyPr lIns="91432" tIns="45716" rIns="91432" bIns="45716"/>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18" name="Oval 24"/>
          <p:cNvSpPr>
            <a:spLocks noChangeArrowheads="1"/>
          </p:cNvSpPr>
          <p:nvPr/>
        </p:nvSpPr>
        <p:spPr bwMode="auto">
          <a:xfrm>
            <a:off x="1843609" y="1283338"/>
            <a:ext cx="1322387" cy="1322388"/>
          </a:xfrm>
          <a:prstGeom prst="ellipse">
            <a:avLst/>
          </a:prstGeom>
          <a:solidFill>
            <a:srgbClr val="08A810"/>
          </a:solidFill>
          <a:ln>
            <a:noFill/>
          </a:ln>
        </p:spPr>
        <p:txBody>
          <a:bodyPr lIns="91432" tIns="45716" rIns="91432" bIns="45716"/>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19" name="TextBox 91"/>
          <p:cNvSpPr txBox="1">
            <a:spLocks noChangeArrowheads="1"/>
          </p:cNvSpPr>
          <p:nvPr/>
        </p:nvSpPr>
        <p:spPr bwMode="auto">
          <a:xfrm>
            <a:off x="5275783" y="971610"/>
            <a:ext cx="1338812" cy="369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6" rIns="91432"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b="0">
                <a:latin typeface="微软雅黑" panose="020B0503020204020204" pitchFamily="34" charset="-122"/>
                <a:ea typeface="微软雅黑" panose="020B0503020204020204" pitchFamily="34" charset="-122"/>
              </a:rPr>
              <a:t>标题文本一</a:t>
            </a:r>
          </a:p>
        </p:txBody>
      </p:sp>
      <p:sp>
        <p:nvSpPr>
          <p:cNvPr id="120" name="TextBox 92"/>
          <p:cNvSpPr txBox="1">
            <a:spLocks noChangeArrowheads="1"/>
          </p:cNvSpPr>
          <p:nvPr/>
        </p:nvSpPr>
        <p:spPr bwMode="auto">
          <a:xfrm>
            <a:off x="5275783" y="1336735"/>
            <a:ext cx="2968625" cy="830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b="0" dirty="0">
                <a:latin typeface="微软雅黑" panose="020B0503020204020204" pitchFamily="34" charset="-122"/>
                <a:ea typeface="微软雅黑" panose="020B0503020204020204" pitchFamily="34" charset="-122"/>
              </a:rPr>
              <a:t>文字内容文字内容文字内容文字内容文字内容文字内容文字内容文字内容</a:t>
            </a:r>
          </a:p>
        </p:txBody>
      </p:sp>
      <p:sp>
        <p:nvSpPr>
          <p:cNvPr id="121" name="TextBox 25"/>
          <p:cNvSpPr txBox="1">
            <a:spLocks noChangeArrowheads="1"/>
          </p:cNvSpPr>
          <p:nvPr/>
        </p:nvSpPr>
        <p:spPr bwMode="auto">
          <a:xfrm>
            <a:off x="2086865" y="1623063"/>
            <a:ext cx="877147" cy="646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6" rIns="91432"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a:solidFill>
                  <a:srgbClr val="F8F8F8"/>
                </a:solidFill>
                <a:latin typeface="微软雅黑" panose="020B0503020204020204" pitchFamily="34" charset="-122"/>
                <a:ea typeface="微软雅黑" panose="020B0503020204020204" pitchFamily="34" charset="-122"/>
              </a:rPr>
              <a:t>标题</a:t>
            </a:r>
            <a:endParaRPr lang="en-US" altLang="zh-CN">
              <a:solidFill>
                <a:srgbClr val="F8F8F8"/>
              </a:solidFill>
              <a:latin typeface="微软雅黑" panose="020B0503020204020204" pitchFamily="34" charset="-122"/>
              <a:ea typeface="微软雅黑" panose="020B0503020204020204" pitchFamily="34" charset="-122"/>
            </a:endParaRPr>
          </a:p>
          <a:p>
            <a:pPr algn="ctr" eaLnBrk="1" hangingPunct="1"/>
            <a:r>
              <a:rPr lang="zh-CN" altLang="en-US">
                <a:solidFill>
                  <a:srgbClr val="F8F8F8"/>
                </a:solidFill>
                <a:latin typeface="微软雅黑" panose="020B0503020204020204" pitchFamily="34" charset="-122"/>
                <a:ea typeface="微软雅黑" panose="020B0503020204020204" pitchFamily="34" charset="-122"/>
              </a:rPr>
              <a:t>文本一</a:t>
            </a:r>
          </a:p>
        </p:txBody>
      </p:sp>
      <p:sp>
        <p:nvSpPr>
          <p:cNvPr id="122" name="TextBox 93"/>
          <p:cNvSpPr txBox="1">
            <a:spLocks noChangeArrowheads="1"/>
          </p:cNvSpPr>
          <p:nvPr/>
        </p:nvSpPr>
        <p:spPr bwMode="auto">
          <a:xfrm>
            <a:off x="1489965" y="3167188"/>
            <a:ext cx="877147" cy="646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6" rIns="91432"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dirty="0">
                <a:solidFill>
                  <a:srgbClr val="F8F8F8"/>
                </a:solidFill>
                <a:latin typeface="微软雅黑" panose="020B0503020204020204" pitchFamily="34" charset="-122"/>
                <a:ea typeface="微软雅黑" panose="020B0503020204020204" pitchFamily="34" charset="-122"/>
              </a:rPr>
              <a:t>标题</a:t>
            </a:r>
            <a:endParaRPr lang="en-US" altLang="zh-CN" dirty="0">
              <a:solidFill>
                <a:srgbClr val="F8F8F8"/>
              </a:solidFill>
              <a:latin typeface="微软雅黑" panose="020B0503020204020204" pitchFamily="34" charset="-122"/>
              <a:ea typeface="微软雅黑" panose="020B0503020204020204" pitchFamily="34" charset="-122"/>
            </a:endParaRPr>
          </a:p>
          <a:p>
            <a:pPr algn="ctr" eaLnBrk="1" hangingPunct="1"/>
            <a:r>
              <a:rPr lang="zh-CN" altLang="en-US" dirty="0">
                <a:solidFill>
                  <a:srgbClr val="F8F8F8"/>
                </a:solidFill>
                <a:latin typeface="微软雅黑" panose="020B0503020204020204" pitchFamily="34" charset="-122"/>
                <a:ea typeface="微软雅黑" panose="020B0503020204020204" pitchFamily="34" charset="-122"/>
              </a:rPr>
              <a:t>文本二</a:t>
            </a:r>
          </a:p>
        </p:txBody>
      </p:sp>
      <p:sp>
        <p:nvSpPr>
          <p:cNvPr id="123" name="TextBox 94"/>
          <p:cNvSpPr txBox="1">
            <a:spLocks noChangeArrowheads="1"/>
          </p:cNvSpPr>
          <p:nvPr/>
        </p:nvSpPr>
        <p:spPr bwMode="auto">
          <a:xfrm>
            <a:off x="3223515" y="2825874"/>
            <a:ext cx="877147" cy="646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6" rIns="91432"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a:solidFill>
                  <a:srgbClr val="F8F8F8"/>
                </a:solidFill>
                <a:latin typeface="微软雅黑" panose="020B0503020204020204" pitchFamily="34" charset="-122"/>
                <a:ea typeface="微软雅黑" panose="020B0503020204020204" pitchFamily="34" charset="-122"/>
              </a:rPr>
              <a:t>标题</a:t>
            </a:r>
            <a:endParaRPr lang="en-US" altLang="zh-CN">
              <a:solidFill>
                <a:srgbClr val="F8F8F8"/>
              </a:solidFill>
              <a:latin typeface="微软雅黑" panose="020B0503020204020204" pitchFamily="34" charset="-122"/>
              <a:ea typeface="微软雅黑" panose="020B0503020204020204" pitchFamily="34" charset="-122"/>
            </a:endParaRPr>
          </a:p>
          <a:p>
            <a:pPr algn="ctr" eaLnBrk="1" hangingPunct="1"/>
            <a:r>
              <a:rPr lang="zh-CN" altLang="en-US">
                <a:solidFill>
                  <a:srgbClr val="F8F8F8"/>
                </a:solidFill>
                <a:latin typeface="微软雅黑" panose="020B0503020204020204" pitchFamily="34" charset="-122"/>
                <a:ea typeface="微软雅黑" panose="020B0503020204020204" pitchFamily="34" charset="-122"/>
              </a:rPr>
              <a:t>文本三</a:t>
            </a:r>
          </a:p>
        </p:txBody>
      </p:sp>
      <p:sp>
        <p:nvSpPr>
          <p:cNvPr id="124" name="TextBox 101"/>
          <p:cNvSpPr txBox="1">
            <a:spLocks noChangeArrowheads="1"/>
          </p:cNvSpPr>
          <p:nvPr/>
        </p:nvSpPr>
        <p:spPr bwMode="auto">
          <a:xfrm>
            <a:off x="5275783" y="2296181"/>
            <a:ext cx="1338812" cy="369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6" rIns="91432"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b="0">
                <a:latin typeface="微软雅黑" panose="020B0503020204020204" pitchFamily="34" charset="-122"/>
                <a:ea typeface="微软雅黑" panose="020B0503020204020204" pitchFamily="34" charset="-122"/>
              </a:rPr>
              <a:t>标题文本二</a:t>
            </a:r>
          </a:p>
        </p:txBody>
      </p:sp>
      <p:sp>
        <p:nvSpPr>
          <p:cNvPr id="125" name="TextBox 102"/>
          <p:cNvSpPr txBox="1">
            <a:spLocks noChangeArrowheads="1"/>
          </p:cNvSpPr>
          <p:nvPr/>
        </p:nvSpPr>
        <p:spPr bwMode="auto">
          <a:xfrm>
            <a:off x="5275783" y="2661305"/>
            <a:ext cx="2968625" cy="584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b="0" dirty="0">
                <a:latin typeface="微软雅黑" panose="020B0503020204020204" pitchFamily="34" charset="-122"/>
                <a:ea typeface="微软雅黑" panose="020B0503020204020204" pitchFamily="34" charset="-122"/>
              </a:rPr>
              <a:t> </a:t>
            </a:r>
            <a:endParaRPr lang="en-US" altLang="zh-CN" sz="1600" b="0" dirty="0">
              <a:latin typeface="微软雅黑" panose="020B0503020204020204" pitchFamily="34" charset="-122"/>
              <a:ea typeface="微软雅黑" panose="020B0503020204020204" pitchFamily="34" charset="-122"/>
            </a:endParaRPr>
          </a:p>
          <a:p>
            <a:pPr eaLnBrk="1" hangingPunct="1"/>
            <a:endParaRPr lang="zh-CN" altLang="en-US" sz="1600" b="0" dirty="0">
              <a:latin typeface="微软雅黑" panose="020B0503020204020204" pitchFamily="34" charset="-122"/>
              <a:ea typeface="微软雅黑" panose="020B0503020204020204" pitchFamily="34" charset="-122"/>
            </a:endParaRPr>
          </a:p>
        </p:txBody>
      </p:sp>
      <p:sp>
        <p:nvSpPr>
          <p:cNvPr id="126" name="TextBox 103"/>
          <p:cNvSpPr txBox="1">
            <a:spLocks noChangeArrowheads="1"/>
          </p:cNvSpPr>
          <p:nvPr/>
        </p:nvSpPr>
        <p:spPr bwMode="auto">
          <a:xfrm>
            <a:off x="5275783" y="3535876"/>
            <a:ext cx="1338812" cy="369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6" rIns="91432"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b="0">
                <a:latin typeface="微软雅黑" panose="020B0503020204020204" pitchFamily="34" charset="-122"/>
                <a:ea typeface="微软雅黑" panose="020B0503020204020204" pitchFamily="34" charset="-122"/>
              </a:rPr>
              <a:t>标题文本三</a:t>
            </a:r>
          </a:p>
        </p:txBody>
      </p:sp>
      <p:sp>
        <p:nvSpPr>
          <p:cNvPr id="127" name="TextBox 104"/>
          <p:cNvSpPr txBox="1">
            <a:spLocks noChangeArrowheads="1"/>
          </p:cNvSpPr>
          <p:nvPr/>
        </p:nvSpPr>
        <p:spPr bwMode="auto">
          <a:xfrm>
            <a:off x="5275783" y="3901001"/>
            <a:ext cx="2968625" cy="830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b="0">
                <a:latin typeface="微软雅黑" panose="020B0503020204020204" pitchFamily="34" charset="-122"/>
                <a:ea typeface="微软雅黑" panose="020B0503020204020204" pitchFamily="34" charset="-122"/>
              </a:rPr>
              <a:t>文字内容文字内容文字内容文字内容文字内容文字内容文字内容文字内容</a:t>
            </a:r>
          </a:p>
        </p:txBody>
      </p:sp>
    </p:spTree>
  </p:cSld>
  <p:clrMapOvr>
    <a:masterClrMapping/>
  </p:clrMapOvr>
  <mc:AlternateContent xmlns:mc="http://schemas.openxmlformats.org/markup-compatibility/2006" xmlns:p14="http://schemas.microsoft.com/office/powerpoint/2010/main">
    <mc:Choice Requires="p14">
      <p:transition spd="slow" p14:dur="2500" advClick="0" advTm="10000">
        <p:checker/>
      </p:transition>
    </mc:Choice>
    <mc:Fallback xmlns="">
      <p:transition spd="slow" advClick="0" advTm="10000">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heel(4)">
                                      <p:cBhvr>
                                        <p:cTn id="7" dur="1000"/>
                                        <p:tgtEl>
                                          <p:spTgt spid="111"/>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112"/>
                                        </p:tgtEl>
                                        <p:attrNameLst>
                                          <p:attrName>style.visibility</p:attrName>
                                        </p:attrNameLst>
                                      </p:cBhvr>
                                      <p:to>
                                        <p:strVal val="visible"/>
                                      </p:to>
                                    </p:set>
                                    <p:animEffect transition="in" filter="wheel(1)">
                                      <p:cBhvr>
                                        <p:cTn id="11" dur="1000"/>
                                        <p:tgtEl>
                                          <p:spTgt spid="112"/>
                                        </p:tgtEl>
                                      </p:cBhvr>
                                    </p:animEffect>
                                  </p:childTnLst>
                                </p:cTn>
                              </p:par>
                            </p:childTnLst>
                          </p:cTn>
                        </p:par>
                        <p:par>
                          <p:cTn id="12" fill="hold">
                            <p:stCondLst>
                              <p:cond delay="2000"/>
                            </p:stCondLst>
                            <p:childTnLst>
                              <p:par>
                                <p:cTn id="13" presetID="52" presetClass="entr" presetSubtype="0" fill="hold" grpId="0" nodeType="afterEffect">
                                  <p:stCondLst>
                                    <p:cond delay="0"/>
                                  </p:stCondLst>
                                  <p:childTnLst>
                                    <p:set>
                                      <p:cBhvr>
                                        <p:cTn id="14" dur="1" fill="hold">
                                          <p:stCondLst>
                                            <p:cond delay="0"/>
                                          </p:stCondLst>
                                        </p:cTn>
                                        <p:tgtEl>
                                          <p:spTgt spid="117"/>
                                        </p:tgtEl>
                                        <p:attrNameLst>
                                          <p:attrName>style.visibility</p:attrName>
                                        </p:attrNameLst>
                                      </p:cBhvr>
                                      <p:to>
                                        <p:strVal val="visible"/>
                                      </p:to>
                                    </p:set>
                                    <p:animScale>
                                      <p:cBhvr>
                                        <p:cTn id="15" dur="1000" decel="50000" fill="hold">
                                          <p:stCondLst>
                                            <p:cond delay="0"/>
                                          </p:stCondLst>
                                        </p:cTn>
                                        <p:tgtEl>
                                          <p:spTgt spid="1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16" dur="1000" decel="50000" fill="hold">
                                          <p:stCondLst>
                                            <p:cond delay="0"/>
                                          </p:stCondLst>
                                        </p:cTn>
                                        <p:tgtEl>
                                          <p:spTgt spid="117"/>
                                        </p:tgtEl>
                                        <p:attrNameLst>
                                          <p:attrName>ppt_x</p:attrName>
                                          <p:attrName>ppt_y</p:attrName>
                                        </p:attrNameLst>
                                      </p:cBhvr>
                                      <p:rCtr x="0" y="0"/>
                                    </p:animMotion>
                                    <p:animEffect transition="in" filter="fade">
                                      <p:cBhvr>
                                        <p:cTn id="17" dur="1000"/>
                                        <p:tgtEl>
                                          <p:spTgt spid="117"/>
                                        </p:tgtEl>
                                      </p:cBhvr>
                                    </p:animEffect>
                                  </p:childTnLst>
                                </p:cTn>
                              </p:par>
                              <p:par>
                                <p:cTn id="18" presetID="52" presetClass="entr" presetSubtype="0" fill="hold" grpId="0" nodeType="withEffect">
                                  <p:stCondLst>
                                    <p:cond delay="0"/>
                                  </p:stCondLst>
                                  <p:childTnLst>
                                    <p:set>
                                      <p:cBhvr>
                                        <p:cTn id="19" dur="1" fill="hold">
                                          <p:stCondLst>
                                            <p:cond delay="0"/>
                                          </p:stCondLst>
                                        </p:cTn>
                                        <p:tgtEl>
                                          <p:spTgt spid="118"/>
                                        </p:tgtEl>
                                        <p:attrNameLst>
                                          <p:attrName>style.visibility</p:attrName>
                                        </p:attrNameLst>
                                      </p:cBhvr>
                                      <p:to>
                                        <p:strVal val="visible"/>
                                      </p:to>
                                    </p:set>
                                    <p:animScale>
                                      <p:cBhvr>
                                        <p:cTn id="20" dur="1000" decel="50000" fill="hold">
                                          <p:stCondLst>
                                            <p:cond delay="0"/>
                                          </p:stCondLst>
                                        </p:cTn>
                                        <p:tgtEl>
                                          <p:spTgt spid="1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21" dur="1000" decel="50000" fill="hold">
                                          <p:stCondLst>
                                            <p:cond delay="0"/>
                                          </p:stCondLst>
                                        </p:cTn>
                                        <p:tgtEl>
                                          <p:spTgt spid="118"/>
                                        </p:tgtEl>
                                        <p:attrNameLst>
                                          <p:attrName>ppt_x</p:attrName>
                                          <p:attrName>ppt_y</p:attrName>
                                        </p:attrNameLst>
                                      </p:cBhvr>
                                      <p:rCtr x="0" y="0"/>
                                    </p:animMotion>
                                    <p:animEffect transition="in" filter="fade">
                                      <p:cBhvr>
                                        <p:cTn id="22" dur="1000"/>
                                        <p:tgtEl>
                                          <p:spTgt spid="118"/>
                                        </p:tgtEl>
                                      </p:cBhvr>
                                    </p:animEffect>
                                  </p:childTnLst>
                                </p:cTn>
                              </p:par>
                              <p:par>
                                <p:cTn id="23" presetID="52" presetClass="entr" presetSubtype="0" fill="hold" grpId="0" nodeType="withEffect">
                                  <p:stCondLst>
                                    <p:cond delay="0"/>
                                  </p:stCondLst>
                                  <p:childTnLst>
                                    <p:set>
                                      <p:cBhvr>
                                        <p:cTn id="24" dur="1" fill="hold">
                                          <p:stCondLst>
                                            <p:cond delay="0"/>
                                          </p:stCondLst>
                                        </p:cTn>
                                        <p:tgtEl>
                                          <p:spTgt spid="121"/>
                                        </p:tgtEl>
                                        <p:attrNameLst>
                                          <p:attrName>style.visibility</p:attrName>
                                        </p:attrNameLst>
                                      </p:cBhvr>
                                      <p:to>
                                        <p:strVal val="visible"/>
                                      </p:to>
                                    </p:set>
                                    <p:animScale>
                                      <p:cBhvr>
                                        <p:cTn id="25" dur="1000" decel="50000" fill="hold">
                                          <p:stCondLst>
                                            <p:cond delay="0"/>
                                          </p:stCondLst>
                                        </p:cTn>
                                        <p:tgtEl>
                                          <p:spTgt spid="12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26" dur="1000" decel="50000" fill="hold">
                                          <p:stCondLst>
                                            <p:cond delay="0"/>
                                          </p:stCondLst>
                                        </p:cTn>
                                        <p:tgtEl>
                                          <p:spTgt spid="121"/>
                                        </p:tgtEl>
                                        <p:attrNameLst>
                                          <p:attrName>ppt_x</p:attrName>
                                          <p:attrName>ppt_y</p:attrName>
                                        </p:attrNameLst>
                                      </p:cBhvr>
                                      <p:rCtr x="0" y="0"/>
                                    </p:animMotion>
                                    <p:animEffect transition="in" filter="fade">
                                      <p:cBhvr>
                                        <p:cTn id="27" dur="1000"/>
                                        <p:tgtEl>
                                          <p:spTgt spid="121"/>
                                        </p:tgtEl>
                                      </p:cBhvr>
                                    </p:animEffect>
                                  </p:childTnLst>
                                </p:cTn>
                              </p:par>
                            </p:childTnLst>
                          </p:cTn>
                        </p:par>
                        <p:par>
                          <p:cTn id="28" fill="hold">
                            <p:stCondLst>
                              <p:cond delay="3000"/>
                            </p:stCondLst>
                            <p:childTnLst>
                              <p:par>
                                <p:cTn id="29" presetID="52" presetClass="entr" presetSubtype="0" fill="hold" grpId="0" nodeType="afterEffect">
                                  <p:stCondLst>
                                    <p:cond delay="0"/>
                                  </p:stCondLst>
                                  <p:childTnLst>
                                    <p:set>
                                      <p:cBhvr>
                                        <p:cTn id="30" dur="1" fill="hold">
                                          <p:stCondLst>
                                            <p:cond delay="0"/>
                                          </p:stCondLst>
                                        </p:cTn>
                                        <p:tgtEl>
                                          <p:spTgt spid="113"/>
                                        </p:tgtEl>
                                        <p:attrNameLst>
                                          <p:attrName>style.visibility</p:attrName>
                                        </p:attrNameLst>
                                      </p:cBhvr>
                                      <p:to>
                                        <p:strVal val="visible"/>
                                      </p:to>
                                    </p:set>
                                    <p:animScale>
                                      <p:cBhvr>
                                        <p:cTn id="31" dur="1000" decel="50000" fill="hold">
                                          <p:stCondLst>
                                            <p:cond delay="0"/>
                                          </p:stCondLst>
                                        </p:cTn>
                                        <p:tgtEl>
                                          <p:spTgt spid="1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32" dur="1000" decel="50000" fill="hold">
                                          <p:stCondLst>
                                            <p:cond delay="0"/>
                                          </p:stCondLst>
                                        </p:cTn>
                                        <p:tgtEl>
                                          <p:spTgt spid="113"/>
                                        </p:tgtEl>
                                        <p:attrNameLst>
                                          <p:attrName>ppt_x</p:attrName>
                                          <p:attrName>ppt_y</p:attrName>
                                        </p:attrNameLst>
                                      </p:cBhvr>
                                      <p:rCtr x="0" y="0"/>
                                    </p:animMotion>
                                    <p:animEffect transition="in" filter="fade">
                                      <p:cBhvr>
                                        <p:cTn id="33" dur="1000"/>
                                        <p:tgtEl>
                                          <p:spTgt spid="113"/>
                                        </p:tgtEl>
                                      </p:cBhvr>
                                    </p:animEffect>
                                  </p:childTnLst>
                                </p:cTn>
                              </p:par>
                              <p:par>
                                <p:cTn id="34" presetID="52" presetClass="entr" presetSubtype="0" fill="hold" grpId="0" nodeType="withEffect">
                                  <p:stCondLst>
                                    <p:cond delay="0"/>
                                  </p:stCondLst>
                                  <p:childTnLst>
                                    <p:set>
                                      <p:cBhvr>
                                        <p:cTn id="35" dur="1" fill="hold">
                                          <p:stCondLst>
                                            <p:cond delay="0"/>
                                          </p:stCondLst>
                                        </p:cTn>
                                        <p:tgtEl>
                                          <p:spTgt spid="114"/>
                                        </p:tgtEl>
                                        <p:attrNameLst>
                                          <p:attrName>style.visibility</p:attrName>
                                        </p:attrNameLst>
                                      </p:cBhvr>
                                      <p:to>
                                        <p:strVal val="visible"/>
                                      </p:to>
                                    </p:set>
                                    <p:animScale>
                                      <p:cBhvr>
                                        <p:cTn id="36" dur="1000" decel="50000" fill="hold">
                                          <p:stCondLst>
                                            <p:cond delay="0"/>
                                          </p:stCondLst>
                                        </p:cTn>
                                        <p:tgtEl>
                                          <p:spTgt spid="1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37" dur="1000" decel="50000" fill="hold">
                                          <p:stCondLst>
                                            <p:cond delay="0"/>
                                          </p:stCondLst>
                                        </p:cTn>
                                        <p:tgtEl>
                                          <p:spTgt spid="114"/>
                                        </p:tgtEl>
                                        <p:attrNameLst>
                                          <p:attrName>ppt_x</p:attrName>
                                          <p:attrName>ppt_y</p:attrName>
                                        </p:attrNameLst>
                                      </p:cBhvr>
                                      <p:rCtr x="0" y="0"/>
                                    </p:animMotion>
                                    <p:animEffect transition="in" filter="fade">
                                      <p:cBhvr>
                                        <p:cTn id="38" dur="1000"/>
                                        <p:tgtEl>
                                          <p:spTgt spid="114"/>
                                        </p:tgtEl>
                                      </p:cBhvr>
                                    </p:animEffect>
                                  </p:childTnLst>
                                </p:cTn>
                              </p:par>
                              <p:par>
                                <p:cTn id="39" presetID="52" presetClass="entr" presetSubtype="0" fill="hold" grpId="0" nodeType="withEffect">
                                  <p:stCondLst>
                                    <p:cond delay="0"/>
                                  </p:stCondLst>
                                  <p:childTnLst>
                                    <p:set>
                                      <p:cBhvr>
                                        <p:cTn id="40" dur="1" fill="hold">
                                          <p:stCondLst>
                                            <p:cond delay="0"/>
                                          </p:stCondLst>
                                        </p:cTn>
                                        <p:tgtEl>
                                          <p:spTgt spid="122"/>
                                        </p:tgtEl>
                                        <p:attrNameLst>
                                          <p:attrName>style.visibility</p:attrName>
                                        </p:attrNameLst>
                                      </p:cBhvr>
                                      <p:to>
                                        <p:strVal val="visible"/>
                                      </p:to>
                                    </p:set>
                                    <p:animScale>
                                      <p:cBhvr>
                                        <p:cTn id="41" dur="1000" decel="50000" fill="hold">
                                          <p:stCondLst>
                                            <p:cond delay="0"/>
                                          </p:stCondLst>
                                        </p:cTn>
                                        <p:tgtEl>
                                          <p:spTgt spid="12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42" dur="1000" decel="50000" fill="hold">
                                          <p:stCondLst>
                                            <p:cond delay="0"/>
                                          </p:stCondLst>
                                        </p:cTn>
                                        <p:tgtEl>
                                          <p:spTgt spid="122"/>
                                        </p:tgtEl>
                                        <p:attrNameLst>
                                          <p:attrName>ppt_x</p:attrName>
                                          <p:attrName>ppt_y</p:attrName>
                                        </p:attrNameLst>
                                      </p:cBhvr>
                                      <p:rCtr x="0" y="0"/>
                                    </p:animMotion>
                                    <p:animEffect transition="in" filter="fade">
                                      <p:cBhvr>
                                        <p:cTn id="43" dur="1000"/>
                                        <p:tgtEl>
                                          <p:spTgt spid="122"/>
                                        </p:tgtEl>
                                      </p:cBhvr>
                                    </p:animEffect>
                                  </p:childTnLst>
                                </p:cTn>
                              </p:par>
                            </p:childTnLst>
                          </p:cTn>
                        </p:par>
                        <p:par>
                          <p:cTn id="44" fill="hold">
                            <p:stCondLst>
                              <p:cond delay="4000"/>
                            </p:stCondLst>
                            <p:childTnLst>
                              <p:par>
                                <p:cTn id="45" presetID="52" presetClass="entr" presetSubtype="0" fill="hold" grpId="0" nodeType="afterEffect">
                                  <p:stCondLst>
                                    <p:cond delay="0"/>
                                  </p:stCondLst>
                                  <p:childTnLst>
                                    <p:set>
                                      <p:cBhvr>
                                        <p:cTn id="46" dur="1" fill="hold">
                                          <p:stCondLst>
                                            <p:cond delay="0"/>
                                          </p:stCondLst>
                                        </p:cTn>
                                        <p:tgtEl>
                                          <p:spTgt spid="115"/>
                                        </p:tgtEl>
                                        <p:attrNameLst>
                                          <p:attrName>style.visibility</p:attrName>
                                        </p:attrNameLst>
                                      </p:cBhvr>
                                      <p:to>
                                        <p:strVal val="visible"/>
                                      </p:to>
                                    </p:set>
                                    <p:animScale>
                                      <p:cBhvr>
                                        <p:cTn id="47" dur="1000" decel="50000" fill="hold">
                                          <p:stCondLst>
                                            <p:cond delay="0"/>
                                          </p:stCondLst>
                                        </p:cTn>
                                        <p:tgtEl>
                                          <p:spTgt spid="1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48" dur="1000" decel="50000" fill="hold">
                                          <p:stCondLst>
                                            <p:cond delay="0"/>
                                          </p:stCondLst>
                                        </p:cTn>
                                        <p:tgtEl>
                                          <p:spTgt spid="115"/>
                                        </p:tgtEl>
                                        <p:attrNameLst>
                                          <p:attrName>ppt_x</p:attrName>
                                          <p:attrName>ppt_y</p:attrName>
                                        </p:attrNameLst>
                                      </p:cBhvr>
                                      <p:rCtr x="0" y="0"/>
                                    </p:animMotion>
                                    <p:animEffect transition="in" filter="fade">
                                      <p:cBhvr>
                                        <p:cTn id="49" dur="1000"/>
                                        <p:tgtEl>
                                          <p:spTgt spid="115"/>
                                        </p:tgtEl>
                                      </p:cBhvr>
                                    </p:animEffect>
                                  </p:childTnLst>
                                </p:cTn>
                              </p:par>
                              <p:par>
                                <p:cTn id="50" presetID="52" presetClass="entr" presetSubtype="0" fill="hold" grpId="0" nodeType="withEffect">
                                  <p:stCondLst>
                                    <p:cond delay="0"/>
                                  </p:stCondLst>
                                  <p:childTnLst>
                                    <p:set>
                                      <p:cBhvr>
                                        <p:cTn id="51" dur="1" fill="hold">
                                          <p:stCondLst>
                                            <p:cond delay="0"/>
                                          </p:stCondLst>
                                        </p:cTn>
                                        <p:tgtEl>
                                          <p:spTgt spid="116"/>
                                        </p:tgtEl>
                                        <p:attrNameLst>
                                          <p:attrName>style.visibility</p:attrName>
                                        </p:attrNameLst>
                                      </p:cBhvr>
                                      <p:to>
                                        <p:strVal val="visible"/>
                                      </p:to>
                                    </p:set>
                                    <p:animScale>
                                      <p:cBhvr>
                                        <p:cTn id="52" dur="1000" decel="50000" fill="hold">
                                          <p:stCondLst>
                                            <p:cond delay="0"/>
                                          </p:stCondLst>
                                        </p:cTn>
                                        <p:tgtEl>
                                          <p:spTgt spid="11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53" dur="1000" decel="50000" fill="hold">
                                          <p:stCondLst>
                                            <p:cond delay="0"/>
                                          </p:stCondLst>
                                        </p:cTn>
                                        <p:tgtEl>
                                          <p:spTgt spid="116"/>
                                        </p:tgtEl>
                                        <p:attrNameLst>
                                          <p:attrName>ppt_x</p:attrName>
                                          <p:attrName>ppt_y</p:attrName>
                                        </p:attrNameLst>
                                      </p:cBhvr>
                                      <p:rCtr x="0" y="0"/>
                                    </p:animMotion>
                                    <p:animEffect transition="in" filter="fade">
                                      <p:cBhvr>
                                        <p:cTn id="54" dur="1000"/>
                                        <p:tgtEl>
                                          <p:spTgt spid="116"/>
                                        </p:tgtEl>
                                      </p:cBhvr>
                                    </p:animEffect>
                                  </p:childTnLst>
                                </p:cTn>
                              </p:par>
                              <p:par>
                                <p:cTn id="55" presetID="52" presetClass="entr" presetSubtype="0" fill="hold" grpId="0" nodeType="withEffect">
                                  <p:stCondLst>
                                    <p:cond delay="0"/>
                                  </p:stCondLst>
                                  <p:childTnLst>
                                    <p:set>
                                      <p:cBhvr>
                                        <p:cTn id="56" dur="1" fill="hold">
                                          <p:stCondLst>
                                            <p:cond delay="0"/>
                                          </p:stCondLst>
                                        </p:cTn>
                                        <p:tgtEl>
                                          <p:spTgt spid="123"/>
                                        </p:tgtEl>
                                        <p:attrNameLst>
                                          <p:attrName>style.visibility</p:attrName>
                                        </p:attrNameLst>
                                      </p:cBhvr>
                                      <p:to>
                                        <p:strVal val="visible"/>
                                      </p:to>
                                    </p:set>
                                    <p:animScale>
                                      <p:cBhvr>
                                        <p:cTn id="57" dur="1000" decel="50000" fill="hold">
                                          <p:stCondLst>
                                            <p:cond delay="0"/>
                                          </p:stCondLst>
                                        </p:cTn>
                                        <p:tgtEl>
                                          <p:spTgt spid="12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58" dur="1000" decel="50000" fill="hold">
                                          <p:stCondLst>
                                            <p:cond delay="0"/>
                                          </p:stCondLst>
                                        </p:cTn>
                                        <p:tgtEl>
                                          <p:spTgt spid="123"/>
                                        </p:tgtEl>
                                        <p:attrNameLst>
                                          <p:attrName>ppt_x</p:attrName>
                                          <p:attrName>ppt_y</p:attrName>
                                        </p:attrNameLst>
                                      </p:cBhvr>
                                      <p:rCtr x="0" y="0"/>
                                    </p:animMotion>
                                    <p:animEffect transition="in" filter="fade">
                                      <p:cBhvr>
                                        <p:cTn id="59" dur="1000"/>
                                        <p:tgtEl>
                                          <p:spTgt spid="123"/>
                                        </p:tgtEl>
                                      </p:cBhvr>
                                    </p:animEffect>
                                  </p:childTnLst>
                                </p:cTn>
                              </p:par>
                            </p:childTnLst>
                          </p:cTn>
                        </p:par>
                        <p:par>
                          <p:cTn id="60" fill="hold">
                            <p:stCondLst>
                              <p:cond delay="5000"/>
                            </p:stCondLst>
                            <p:childTnLst>
                              <p:par>
                                <p:cTn id="61" presetID="2" presetClass="entr" presetSubtype="6" fill="hold" grpId="0" nodeType="afterEffect">
                                  <p:stCondLst>
                                    <p:cond delay="0"/>
                                  </p:stCondLst>
                                  <p:childTnLst>
                                    <p:set>
                                      <p:cBhvr>
                                        <p:cTn id="62" dur="1" fill="hold">
                                          <p:stCondLst>
                                            <p:cond delay="0"/>
                                          </p:stCondLst>
                                        </p:cTn>
                                        <p:tgtEl>
                                          <p:spTgt spid="119"/>
                                        </p:tgtEl>
                                        <p:attrNameLst>
                                          <p:attrName>style.visibility</p:attrName>
                                        </p:attrNameLst>
                                      </p:cBhvr>
                                      <p:to>
                                        <p:strVal val="visible"/>
                                      </p:to>
                                    </p:set>
                                    <p:anim calcmode="lin" valueType="num">
                                      <p:cBhvr additive="base">
                                        <p:cTn id="63" dur="500" fill="hold"/>
                                        <p:tgtEl>
                                          <p:spTgt spid="119"/>
                                        </p:tgtEl>
                                        <p:attrNameLst>
                                          <p:attrName>ppt_x</p:attrName>
                                        </p:attrNameLst>
                                      </p:cBhvr>
                                      <p:tavLst>
                                        <p:tav tm="0">
                                          <p:val>
                                            <p:strVal val="1+#ppt_w/2"/>
                                          </p:val>
                                        </p:tav>
                                        <p:tav tm="100000">
                                          <p:val>
                                            <p:strVal val="#ppt_x"/>
                                          </p:val>
                                        </p:tav>
                                      </p:tavLst>
                                    </p:anim>
                                    <p:anim calcmode="lin" valueType="num">
                                      <p:cBhvr additive="base">
                                        <p:cTn id="64" dur="500" fill="hold"/>
                                        <p:tgtEl>
                                          <p:spTgt spid="119"/>
                                        </p:tgtEl>
                                        <p:attrNameLst>
                                          <p:attrName>ppt_y</p:attrName>
                                        </p:attrNameLst>
                                      </p:cBhvr>
                                      <p:tavLst>
                                        <p:tav tm="0">
                                          <p:val>
                                            <p:strVal val="1+#ppt_h/2"/>
                                          </p:val>
                                        </p:tav>
                                        <p:tav tm="100000">
                                          <p:val>
                                            <p:strVal val="#ppt_y"/>
                                          </p:val>
                                        </p:tav>
                                      </p:tavLst>
                                    </p:anim>
                                  </p:childTnLst>
                                </p:cTn>
                              </p:par>
                              <p:par>
                                <p:cTn id="65" presetID="2" presetClass="entr" presetSubtype="6" fill="hold" grpId="0" nodeType="withEffect">
                                  <p:stCondLst>
                                    <p:cond delay="0"/>
                                  </p:stCondLst>
                                  <p:childTnLst>
                                    <p:set>
                                      <p:cBhvr>
                                        <p:cTn id="66" dur="1" fill="hold">
                                          <p:stCondLst>
                                            <p:cond delay="0"/>
                                          </p:stCondLst>
                                        </p:cTn>
                                        <p:tgtEl>
                                          <p:spTgt spid="124"/>
                                        </p:tgtEl>
                                        <p:attrNameLst>
                                          <p:attrName>style.visibility</p:attrName>
                                        </p:attrNameLst>
                                      </p:cBhvr>
                                      <p:to>
                                        <p:strVal val="visible"/>
                                      </p:to>
                                    </p:set>
                                    <p:anim calcmode="lin" valueType="num">
                                      <p:cBhvr additive="base">
                                        <p:cTn id="67" dur="500" fill="hold"/>
                                        <p:tgtEl>
                                          <p:spTgt spid="124"/>
                                        </p:tgtEl>
                                        <p:attrNameLst>
                                          <p:attrName>ppt_x</p:attrName>
                                        </p:attrNameLst>
                                      </p:cBhvr>
                                      <p:tavLst>
                                        <p:tav tm="0">
                                          <p:val>
                                            <p:strVal val="1+#ppt_w/2"/>
                                          </p:val>
                                        </p:tav>
                                        <p:tav tm="100000">
                                          <p:val>
                                            <p:strVal val="#ppt_x"/>
                                          </p:val>
                                        </p:tav>
                                      </p:tavLst>
                                    </p:anim>
                                    <p:anim calcmode="lin" valueType="num">
                                      <p:cBhvr additive="base">
                                        <p:cTn id="68" dur="500" fill="hold"/>
                                        <p:tgtEl>
                                          <p:spTgt spid="124"/>
                                        </p:tgtEl>
                                        <p:attrNameLst>
                                          <p:attrName>ppt_y</p:attrName>
                                        </p:attrNameLst>
                                      </p:cBhvr>
                                      <p:tavLst>
                                        <p:tav tm="0">
                                          <p:val>
                                            <p:strVal val="1+#ppt_h/2"/>
                                          </p:val>
                                        </p:tav>
                                        <p:tav tm="100000">
                                          <p:val>
                                            <p:strVal val="#ppt_y"/>
                                          </p:val>
                                        </p:tav>
                                      </p:tavLst>
                                    </p:anim>
                                  </p:childTnLst>
                                </p:cTn>
                              </p:par>
                              <p:par>
                                <p:cTn id="69" presetID="2" presetClass="entr" presetSubtype="6" fill="hold" grpId="0" nodeType="withEffect">
                                  <p:stCondLst>
                                    <p:cond delay="0"/>
                                  </p:stCondLst>
                                  <p:childTnLst>
                                    <p:set>
                                      <p:cBhvr>
                                        <p:cTn id="70" dur="1" fill="hold">
                                          <p:stCondLst>
                                            <p:cond delay="0"/>
                                          </p:stCondLst>
                                        </p:cTn>
                                        <p:tgtEl>
                                          <p:spTgt spid="126"/>
                                        </p:tgtEl>
                                        <p:attrNameLst>
                                          <p:attrName>style.visibility</p:attrName>
                                        </p:attrNameLst>
                                      </p:cBhvr>
                                      <p:to>
                                        <p:strVal val="visible"/>
                                      </p:to>
                                    </p:set>
                                    <p:anim calcmode="lin" valueType="num">
                                      <p:cBhvr additive="base">
                                        <p:cTn id="71" dur="500" fill="hold"/>
                                        <p:tgtEl>
                                          <p:spTgt spid="126"/>
                                        </p:tgtEl>
                                        <p:attrNameLst>
                                          <p:attrName>ppt_x</p:attrName>
                                        </p:attrNameLst>
                                      </p:cBhvr>
                                      <p:tavLst>
                                        <p:tav tm="0">
                                          <p:val>
                                            <p:strVal val="1+#ppt_w/2"/>
                                          </p:val>
                                        </p:tav>
                                        <p:tav tm="100000">
                                          <p:val>
                                            <p:strVal val="#ppt_x"/>
                                          </p:val>
                                        </p:tav>
                                      </p:tavLst>
                                    </p:anim>
                                    <p:anim calcmode="lin" valueType="num">
                                      <p:cBhvr additive="base">
                                        <p:cTn id="72" dur="500" fill="hold"/>
                                        <p:tgtEl>
                                          <p:spTgt spid="126"/>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22" presetClass="entr" presetSubtype="1" fill="hold" grpId="0" nodeType="afterEffect">
                                  <p:stCondLst>
                                    <p:cond delay="0"/>
                                  </p:stCondLst>
                                  <p:childTnLst>
                                    <p:set>
                                      <p:cBhvr>
                                        <p:cTn id="75" dur="1" fill="hold">
                                          <p:stCondLst>
                                            <p:cond delay="0"/>
                                          </p:stCondLst>
                                        </p:cTn>
                                        <p:tgtEl>
                                          <p:spTgt spid="120"/>
                                        </p:tgtEl>
                                        <p:attrNameLst>
                                          <p:attrName>style.visibility</p:attrName>
                                        </p:attrNameLst>
                                      </p:cBhvr>
                                      <p:to>
                                        <p:strVal val="visible"/>
                                      </p:to>
                                    </p:set>
                                    <p:animEffect transition="in" filter="wipe(up)">
                                      <p:cBhvr>
                                        <p:cTn id="76" dur="500"/>
                                        <p:tgtEl>
                                          <p:spTgt spid="120"/>
                                        </p:tgtEl>
                                      </p:cBhvr>
                                    </p:animEffect>
                                  </p:childTnLst>
                                </p:cTn>
                              </p:par>
                              <p:par>
                                <p:cTn id="77" presetID="22" presetClass="entr" presetSubtype="1" fill="hold" grpId="0" nodeType="withEffect">
                                  <p:stCondLst>
                                    <p:cond delay="0"/>
                                  </p:stCondLst>
                                  <p:childTnLst>
                                    <p:set>
                                      <p:cBhvr>
                                        <p:cTn id="78" dur="1" fill="hold">
                                          <p:stCondLst>
                                            <p:cond delay="0"/>
                                          </p:stCondLst>
                                        </p:cTn>
                                        <p:tgtEl>
                                          <p:spTgt spid="125"/>
                                        </p:tgtEl>
                                        <p:attrNameLst>
                                          <p:attrName>style.visibility</p:attrName>
                                        </p:attrNameLst>
                                      </p:cBhvr>
                                      <p:to>
                                        <p:strVal val="visible"/>
                                      </p:to>
                                    </p:set>
                                    <p:animEffect transition="in" filter="wipe(up)">
                                      <p:cBhvr>
                                        <p:cTn id="79" dur="500"/>
                                        <p:tgtEl>
                                          <p:spTgt spid="125"/>
                                        </p:tgtEl>
                                      </p:cBhvr>
                                    </p:animEffect>
                                  </p:childTnLst>
                                </p:cTn>
                              </p:par>
                              <p:par>
                                <p:cTn id="80" presetID="22" presetClass="entr" presetSubtype="1" fill="hold" grpId="0" nodeType="withEffect">
                                  <p:stCondLst>
                                    <p:cond delay="0"/>
                                  </p:stCondLst>
                                  <p:childTnLst>
                                    <p:set>
                                      <p:cBhvr>
                                        <p:cTn id="81" dur="1" fill="hold">
                                          <p:stCondLst>
                                            <p:cond delay="0"/>
                                          </p:stCondLst>
                                        </p:cTn>
                                        <p:tgtEl>
                                          <p:spTgt spid="127"/>
                                        </p:tgtEl>
                                        <p:attrNameLst>
                                          <p:attrName>style.visibility</p:attrName>
                                        </p:attrNameLst>
                                      </p:cBhvr>
                                      <p:to>
                                        <p:strVal val="visible"/>
                                      </p:to>
                                    </p:set>
                                    <p:animEffect transition="in" filter="wipe(up)">
                                      <p:cBhvr>
                                        <p:cTn id="82" dur="5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p:bldP spid="112" grpId="0" animBg="1" autoUpdateAnimBg="0"/>
      <p:bldP spid="113" grpId="0" animBg="1" autoUpdateAnimBg="0"/>
      <p:bldP spid="114" grpId="0" animBg="1" autoUpdateAnimBg="0"/>
      <p:bldP spid="115" grpId="0" animBg="1" autoUpdateAnimBg="0"/>
      <p:bldP spid="116" grpId="0" animBg="1" autoUpdateAnimBg="0"/>
      <p:bldP spid="117" grpId="0" animBg="1" autoUpdateAnimBg="0"/>
      <p:bldP spid="118" grpId="0" animBg="1" autoUpdateAnimBg="0"/>
      <p:bldP spid="119" grpId="0" autoUpdateAnimBg="0"/>
      <p:bldP spid="120" grpId="0" autoUpdateAnimBg="0"/>
      <p:bldP spid="121" grpId="0" autoUpdateAnimBg="0"/>
      <p:bldP spid="122" grpId="0" autoUpdateAnimBg="0"/>
      <p:bldP spid="123" grpId="0" autoUpdateAnimBg="0"/>
      <p:bldP spid="124" grpId="0" autoUpdateAnimBg="0"/>
      <p:bldP spid="125" grpId="0" autoUpdateAnimBg="0"/>
      <p:bldP spid="126" grpId="0" autoUpdateAnimBg="0"/>
      <p:bldP spid="127"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 Box 55"/>
          <p:cNvSpPr txBox="1">
            <a:spLocks noChangeArrowheads="1"/>
          </p:cNvSpPr>
          <p:nvPr/>
        </p:nvSpPr>
        <p:spPr bwMode="auto">
          <a:xfrm>
            <a:off x="952842" y="139511"/>
            <a:ext cx="3741139"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dirty="0">
                <a:latin typeface="方正毡笔黑简体" panose="03000509000000000000" pitchFamily="65" charset="-122"/>
                <a:ea typeface="方正毡笔黑简体" panose="03000509000000000000" pitchFamily="65" charset="-122"/>
              </a:rPr>
              <a:t>在此输入您的标题内容</a:t>
            </a:r>
          </a:p>
        </p:txBody>
      </p:sp>
      <p:sp>
        <p:nvSpPr>
          <p:cNvPr id="37" name="TextBox 36"/>
          <p:cNvSpPr txBox="1"/>
          <p:nvPr/>
        </p:nvSpPr>
        <p:spPr>
          <a:xfrm>
            <a:off x="2461048" y="1025896"/>
            <a:ext cx="5567336" cy="1384995"/>
          </a:xfrm>
          <a:prstGeom prst="rect">
            <a:avLst/>
          </a:prstGeom>
          <a:noFill/>
        </p:spPr>
        <p:txBody>
          <a:bodyPr wrap="square" rtlCol="0">
            <a:spAutoFit/>
          </a:bodyPr>
          <a:lstStyle/>
          <a:p>
            <a:pPr>
              <a:lnSpc>
                <a:spcPct val="150000"/>
              </a:lnSpc>
            </a:pPr>
            <a:r>
              <a:rPr lang="zh-CN" altLang="en-US" sz="2000" b="0" dirty="0">
                <a:solidFill>
                  <a:schemeClr val="tx1">
                    <a:lumMod val="85000"/>
                    <a:lumOff val="15000"/>
                  </a:schemeClr>
                </a:solidFill>
                <a:latin typeface="方正黑体简体" pitchFamily="2" charset="-122"/>
                <a:ea typeface="方正黑体简体" pitchFamily="2" charset="-122"/>
              </a:rPr>
              <a:t>说明性文字</a:t>
            </a:r>
            <a:endParaRPr lang="en-US" altLang="zh-CN" sz="2000" b="0" dirty="0">
              <a:solidFill>
                <a:schemeClr val="tx1">
                  <a:lumMod val="85000"/>
                  <a:lumOff val="15000"/>
                </a:schemeClr>
              </a:solidFill>
              <a:latin typeface="方正黑体简体" pitchFamily="2" charset="-122"/>
              <a:ea typeface="方正黑体简体" pitchFamily="2" charset="-122"/>
            </a:endParaRPr>
          </a:p>
          <a:p>
            <a:pPr>
              <a:lnSpc>
                <a:spcPct val="150000"/>
              </a:lnSpc>
            </a:pPr>
            <a:r>
              <a:rPr lang="zh-CN" altLang="en-US" sz="1200" b="0" dirty="0">
                <a:solidFill>
                  <a:schemeClr val="tx1">
                    <a:lumMod val="85000"/>
                    <a:lumOff val="15000"/>
                  </a:schemeClr>
                </a:solidFill>
                <a:latin typeface="方正黑体简体" pitchFamily="2" charset="-122"/>
                <a:ea typeface="方正黑体简体" pitchFamily="2" charset="-122"/>
              </a:rPr>
              <a:t>文字说明性文字说明性文字说明性文字说明性文字说明性文字说明性文字说明性文字说明性文字说明性文字说明性文字说明性文字说明性文字说字说明性文字</a:t>
            </a:r>
          </a:p>
          <a:p>
            <a:pPr>
              <a:lnSpc>
                <a:spcPct val="150000"/>
              </a:lnSpc>
            </a:pPr>
            <a:endParaRPr lang="zh-CN" altLang="en-US" sz="1200" b="0" dirty="0">
              <a:solidFill>
                <a:schemeClr val="tx1">
                  <a:lumMod val="85000"/>
                  <a:lumOff val="15000"/>
                </a:schemeClr>
              </a:solidFill>
              <a:latin typeface="方正黑体简体" pitchFamily="2" charset="-122"/>
              <a:ea typeface="方正黑体简体" pitchFamily="2" charset="-122"/>
            </a:endParaRPr>
          </a:p>
        </p:txBody>
      </p:sp>
      <p:grpSp>
        <p:nvGrpSpPr>
          <p:cNvPr id="38" name="组合 37"/>
          <p:cNvGrpSpPr/>
          <p:nvPr/>
        </p:nvGrpSpPr>
        <p:grpSpPr>
          <a:xfrm>
            <a:off x="1270483" y="1107811"/>
            <a:ext cx="1048470" cy="1048470"/>
            <a:chOff x="2280387" y="2060848"/>
            <a:chExt cx="1894500" cy="1894500"/>
          </a:xfrm>
          <a:solidFill>
            <a:srgbClr val="0070C0"/>
          </a:solidFill>
        </p:grpSpPr>
        <p:sp>
          <p:nvSpPr>
            <p:cNvPr id="72" name="椭圆 71"/>
            <p:cNvSpPr/>
            <p:nvPr/>
          </p:nvSpPr>
          <p:spPr>
            <a:xfrm>
              <a:off x="2446695" y="2227156"/>
              <a:ext cx="1561885" cy="1561885"/>
            </a:xfrm>
            <a:prstGeom prst="ellipse">
              <a:avLst/>
            </a:prstGeom>
            <a:solidFill>
              <a:srgbClr val="08A81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b="1" dirty="0">
                  <a:latin typeface="微软雅黑" panose="020B0503020204020204" pitchFamily="34" charset="-122"/>
                  <a:ea typeface="微软雅黑" panose="020B0503020204020204" pitchFamily="34" charset="-122"/>
                </a:rPr>
                <a:t>文本</a:t>
              </a:r>
            </a:p>
          </p:txBody>
        </p:sp>
        <p:sp>
          <p:nvSpPr>
            <p:cNvPr id="73" name="椭圆 72"/>
            <p:cNvSpPr/>
            <p:nvPr/>
          </p:nvSpPr>
          <p:spPr>
            <a:xfrm>
              <a:off x="2280387" y="2060848"/>
              <a:ext cx="1894500" cy="1894500"/>
            </a:xfrm>
            <a:prstGeom prst="ellipse">
              <a:avLst/>
            </a:prstGeom>
            <a:noFill/>
            <a:ln>
              <a:solidFill>
                <a:srgbClr val="08A8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微软雅黑" panose="020B0503020204020204" pitchFamily="34" charset="-122"/>
                <a:ea typeface="微软雅黑" panose="020B0503020204020204" pitchFamily="34" charset="-122"/>
              </a:endParaRPr>
            </a:p>
          </p:txBody>
        </p:sp>
      </p:grpSp>
      <p:sp>
        <p:nvSpPr>
          <p:cNvPr id="74" name="TextBox 73"/>
          <p:cNvSpPr txBox="1"/>
          <p:nvPr/>
        </p:nvSpPr>
        <p:spPr>
          <a:xfrm>
            <a:off x="2461048" y="2211710"/>
            <a:ext cx="5567336" cy="1384995"/>
          </a:xfrm>
          <a:prstGeom prst="rect">
            <a:avLst/>
          </a:prstGeom>
          <a:noFill/>
        </p:spPr>
        <p:txBody>
          <a:bodyPr wrap="square" rtlCol="0">
            <a:spAutoFit/>
          </a:bodyPr>
          <a:lstStyle/>
          <a:p>
            <a:pPr>
              <a:lnSpc>
                <a:spcPct val="150000"/>
              </a:lnSpc>
            </a:pPr>
            <a:r>
              <a:rPr lang="zh-CN" altLang="en-US" sz="2000" b="0" dirty="0">
                <a:solidFill>
                  <a:schemeClr val="tx1">
                    <a:lumMod val="85000"/>
                    <a:lumOff val="15000"/>
                  </a:schemeClr>
                </a:solidFill>
                <a:latin typeface="方正黑体简体" pitchFamily="2" charset="-122"/>
                <a:ea typeface="方正黑体简体" pitchFamily="2" charset="-122"/>
              </a:rPr>
              <a:t>说明性文字</a:t>
            </a:r>
            <a:endParaRPr lang="en-US" altLang="zh-CN" sz="2000" b="0" dirty="0">
              <a:solidFill>
                <a:schemeClr val="tx1">
                  <a:lumMod val="85000"/>
                  <a:lumOff val="15000"/>
                </a:schemeClr>
              </a:solidFill>
              <a:latin typeface="方正黑体简体" pitchFamily="2" charset="-122"/>
              <a:ea typeface="方正黑体简体" pitchFamily="2" charset="-122"/>
            </a:endParaRPr>
          </a:p>
          <a:p>
            <a:pPr>
              <a:lnSpc>
                <a:spcPct val="150000"/>
              </a:lnSpc>
            </a:pPr>
            <a:r>
              <a:rPr lang="zh-CN" altLang="en-US" sz="1200" b="0" dirty="0">
                <a:solidFill>
                  <a:schemeClr val="tx1">
                    <a:lumMod val="85000"/>
                    <a:lumOff val="15000"/>
                  </a:schemeClr>
                </a:solidFill>
                <a:latin typeface="方正黑体简体" pitchFamily="2" charset="-122"/>
                <a:ea typeface="方正黑体简体" pitchFamily="2" charset="-122"/>
              </a:rPr>
              <a:t>文字说明性文字说明性文字说明性文字说明性文字说明性文字说明性文字说明性文字说明性文字说明性文字说明性文字说明性文字说明性文字说字说明性文字</a:t>
            </a:r>
          </a:p>
          <a:p>
            <a:pPr>
              <a:lnSpc>
                <a:spcPct val="150000"/>
              </a:lnSpc>
            </a:pPr>
            <a:endParaRPr lang="zh-CN" altLang="en-US" sz="1200" b="0" dirty="0">
              <a:solidFill>
                <a:schemeClr val="tx1">
                  <a:lumMod val="85000"/>
                  <a:lumOff val="15000"/>
                </a:schemeClr>
              </a:solidFill>
              <a:latin typeface="方正黑体简体" pitchFamily="2" charset="-122"/>
              <a:ea typeface="方正黑体简体" pitchFamily="2" charset="-122"/>
            </a:endParaRPr>
          </a:p>
        </p:txBody>
      </p:sp>
      <p:grpSp>
        <p:nvGrpSpPr>
          <p:cNvPr id="75" name="组合 74"/>
          <p:cNvGrpSpPr/>
          <p:nvPr/>
        </p:nvGrpSpPr>
        <p:grpSpPr>
          <a:xfrm>
            <a:off x="1270483" y="2293625"/>
            <a:ext cx="1048470" cy="1048470"/>
            <a:chOff x="1331640" y="2365633"/>
            <a:chExt cx="1048470" cy="1048470"/>
          </a:xfrm>
        </p:grpSpPr>
        <p:sp>
          <p:nvSpPr>
            <p:cNvPr id="76" name="椭圆 75"/>
            <p:cNvSpPr/>
            <p:nvPr/>
          </p:nvSpPr>
          <p:spPr>
            <a:xfrm>
              <a:off x="1423680" y="2457673"/>
              <a:ext cx="864391" cy="864391"/>
            </a:xfrm>
            <a:prstGeom prst="ellipse">
              <a:avLst/>
            </a:prstGeom>
            <a:solidFill>
              <a:srgbClr val="08A81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b="1" dirty="0">
                  <a:latin typeface="微软雅黑" panose="020B0503020204020204" pitchFamily="34" charset="-122"/>
                  <a:ea typeface="微软雅黑" panose="020B0503020204020204" pitchFamily="34" charset="-122"/>
                </a:rPr>
                <a:t>文本</a:t>
              </a:r>
            </a:p>
          </p:txBody>
        </p:sp>
        <p:sp>
          <p:nvSpPr>
            <p:cNvPr id="77" name="椭圆 76"/>
            <p:cNvSpPr/>
            <p:nvPr/>
          </p:nvSpPr>
          <p:spPr>
            <a:xfrm>
              <a:off x="1331640" y="2365633"/>
              <a:ext cx="1048470" cy="1048470"/>
            </a:xfrm>
            <a:prstGeom prst="ellipse">
              <a:avLst/>
            </a:prstGeom>
            <a:noFill/>
            <a:ln>
              <a:solidFill>
                <a:srgbClr val="08A8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微软雅黑" panose="020B0503020204020204" pitchFamily="34" charset="-122"/>
                <a:ea typeface="微软雅黑" panose="020B0503020204020204" pitchFamily="34" charset="-122"/>
              </a:endParaRPr>
            </a:p>
          </p:txBody>
        </p:sp>
      </p:grpSp>
      <p:sp>
        <p:nvSpPr>
          <p:cNvPr id="78" name="TextBox 77"/>
          <p:cNvSpPr txBox="1"/>
          <p:nvPr/>
        </p:nvSpPr>
        <p:spPr>
          <a:xfrm>
            <a:off x="2461048" y="3419003"/>
            <a:ext cx="5567336" cy="1352358"/>
          </a:xfrm>
          <a:prstGeom prst="rect">
            <a:avLst/>
          </a:prstGeom>
          <a:noFill/>
        </p:spPr>
        <p:txBody>
          <a:bodyPr wrap="square" rtlCol="0">
            <a:spAutoFit/>
          </a:bodyPr>
          <a:lstStyle/>
          <a:p>
            <a:pPr>
              <a:lnSpc>
                <a:spcPct val="150000"/>
              </a:lnSpc>
            </a:pPr>
            <a:r>
              <a:rPr lang="zh-CN" altLang="en-US" sz="2000" b="0" dirty="0">
                <a:solidFill>
                  <a:schemeClr val="tx1">
                    <a:lumMod val="85000"/>
                    <a:lumOff val="15000"/>
                  </a:schemeClr>
                </a:solidFill>
                <a:latin typeface="方正黑体简体" pitchFamily="2" charset="-122"/>
                <a:ea typeface="方正黑体简体" pitchFamily="2" charset="-122"/>
              </a:rPr>
              <a:t>说明性文字</a:t>
            </a:r>
            <a:endParaRPr lang="en-US" altLang="zh-CN" sz="2000" b="0" dirty="0">
              <a:solidFill>
                <a:schemeClr val="tx1">
                  <a:lumMod val="85000"/>
                  <a:lumOff val="15000"/>
                </a:schemeClr>
              </a:solidFill>
              <a:latin typeface="方正黑体简体" pitchFamily="2" charset="-122"/>
              <a:ea typeface="方正黑体简体" pitchFamily="2" charset="-122"/>
            </a:endParaRPr>
          </a:p>
          <a:p>
            <a:pPr>
              <a:lnSpc>
                <a:spcPct val="150000"/>
              </a:lnSpc>
            </a:pPr>
            <a:r>
              <a:rPr lang="zh-CN" altLang="en-US" sz="1200" b="0" dirty="0">
                <a:solidFill>
                  <a:schemeClr val="tx1">
                    <a:lumMod val="85000"/>
                    <a:lumOff val="15000"/>
                  </a:schemeClr>
                </a:solidFill>
                <a:latin typeface="方正黑体简体" pitchFamily="2" charset="-122"/>
                <a:ea typeface="方正黑体简体" pitchFamily="2" charset="-122"/>
              </a:rPr>
              <a:t>文字说明性文字说明性文字说明性文字说明性文字说明性文字说明性文字说明性</a:t>
            </a:r>
            <a:endParaRPr lang="en-US" altLang="zh-CN" sz="1200" b="0" dirty="0">
              <a:solidFill>
                <a:schemeClr val="tx1">
                  <a:lumMod val="85000"/>
                  <a:lumOff val="15000"/>
                </a:schemeClr>
              </a:solidFill>
              <a:latin typeface="方正黑体简体" pitchFamily="2" charset="-122"/>
              <a:ea typeface="方正黑体简体" pitchFamily="2" charset="-122"/>
            </a:endParaRPr>
          </a:p>
          <a:p>
            <a:pPr>
              <a:lnSpc>
                <a:spcPct val="150000"/>
              </a:lnSpc>
            </a:pPr>
            <a:endParaRPr lang="zh-CN" altLang="en-US" sz="1200" b="0" dirty="0">
              <a:solidFill>
                <a:schemeClr val="tx1">
                  <a:lumMod val="85000"/>
                  <a:lumOff val="15000"/>
                </a:schemeClr>
              </a:solidFill>
              <a:latin typeface="方正黑体简体" pitchFamily="2" charset="-122"/>
              <a:ea typeface="方正黑体简体" pitchFamily="2" charset="-122"/>
            </a:endParaRPr>
          </a:p>
          <a:p>
            <a:pPr>
              <a:lnSpc>
                <a:spcPct val="150000"/>
              </a:lnSpc>
            </a:pPr>
            <a:endParaRPr lang="zh-CN" altLang="en-US" sz="1200" b="0" dirty="0">
              <a:solidFill>
                <a:schemeClr val="tx1">
                  <a:lumMod val="85000"/>
                  <a:lumOff val="15000"/>
                </a:schemeClr>
              </a:solidFill>
              <a:latin typeface="方正黑体简体" pitchFamily="2" charset="-122"/>
              <a:ea typeface="方正黑体简体" pitchFamily="2" charset="-122"/>
            </a:endParaRPr>
          </a:p>
        </p:txBody>
      </p:sp>
      <p:grpSp>
        <p:nvGrpSpPr>
          <p:cNvPr id="79" name="组合 78"/>
          <p:cNvGrpSpPr/>
          <p:nvPr/>
        </p:nvGrpSpPr>
        <p:grpSpPr>
          <a:xfrm>
            <a:off x="1270483" y="3500918"/>
            <a:ext cx="1048470" cy="1048470"/>
            <a:chOff x="2280387" y="2060848"/>
            <a:chExt cx="1894500" cy="1894500"/>
          </a:xfrm>
        </p:grpSpPr>
        <p:sp>
          <p:nvSpPr>
            <p:cNvPr id="80" name="椭圆 79"/>
            <p:cNvSpPr/>
            <p:nvPr/>
          </p:nvSpPr>
          <p:spPr>
            <a:xfrm>
              <a:off x="2446695" y="2227156"/>
              <a:ext cx="1561885" cy="1561885"/>
            </a:xfrm>
            <a:prstGeom prst="ellipse">
              <a:avLst/>
            </a:prstGeom>
            <a:solidFill>
              <a:srgbClr val="08A81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b="1" dirty="0">
                  <a:latin typeface="微软雅黑" panose="020B0503020204020204" pitchFamily="34" charset="-122"/>
                  <a:ea typeface="微软雅黑" panose="020B0503020204020204" pitchFamily="34" charset="-122"/>
                </a:rPr>
                <a:t>文本</a:t>
              </a:r>
            </a:p>
          </p:txBody>
        </p:sp>
        <p:sp>
          <p:nvSpPr>
            <p:cNvPr id="81" name="椭圆 80"/>
            <p:cNvSpPr/>
            <p:nvPr/>
          </p:nvSpPr>
          <p:spPr>
            <a:xfrm>
              <a:off x="2280387" y="2060848"/>
              <a:ext cx="1894500" cy="1894500"/>
            </a:xfrm>
            <a:prstGeom prst="ellipse">
              <a:avLst/>
            </a:prstGeom>
            <a:noFill/>
            <a:ln>
              <a:solidFill>
                <a:srgbClr val="08A8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6000">
        <p:blinds dir="vert"/>
      </p:transition>
    </mc:Choice>
    <mc:Fallback xmlns="">
      <p:transition spd="slow" advClick="0" advTm="6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heel(4)">
                                      <p:cBhvr>
                                        <p:cTn id="7" dur="1000"/>
                                        <p:tgtEl>
                                          <p:spTgt spid="36"/>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heel(1)">
                                      <p:cBhvr>
                                        <p:cTn id="11" dur="500"/>
                                        <p:tgtEl>
                                          <p:spTgt spid="38"/>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left)">
                                      <p:cBhvr>
                                        <p:cTn id="15" dur="500"/>
                                        <p:tgtEl>
                                          <p:spTgt spid="37"/>
                                        </p:tgtEl>
                                      </p:cBhvr>
                                    </p:animEffect>
                                  </p:childTnLst>
                                </p:cTn>
                              </p:par>
                            </p:childTnLst>
                          </p:cTn>
                        </p:par>
                        <p:par>
                          <p:cTn id="16" fill="hold">
                            <p:stCondLst>
                              <p:cond delay="2000"/>
                            </p:stCondLst>
                            <p:childTnLst>
                              <p:par>
                                <p:cTn id="17" presetID="21" presetClass="entr" presetSubtype="1" fill="hold" nodeType="after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wheel(1)">
                                      <p:cBhvr>
                                        <p:cTn id="19" dur="500"/>
                                        <p:tgtEl>
                                          <p:spTgt spid="7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74"/>
                                        </p:tgtEl>
                                        <p:attrNameLst>
                                          <p:attrName>style.visibility</p:attrName>
                                        </p:attrNameLst>
                                      </p:cBhvr>
                                      <p:to>
                                        <p:strVal val="visible"/>
                                      </p:to>
                                    </p:set>
                                    <p:animEffect transition="in" filter="wipe(left)">
                                      <p:cBhvr>
                                        <p:cTn id="23" dur="500"/>
                                        <p:tgtEl>
                                          <p:spTgt spid="74"/>
                                        </p:tgtEl>
                                      </p:cBhvr>
                                    </p:animEffect>
                                  </p:childTnLst>
                                </p:cTn>
                              </p:par>
                            </p:childTnLst>
                          </p:cTn>
                        </p:par>
                        <p:par>
                          <p:cTn id="24" fill="hold">
                            <p:stCondLst>
                              <p:cond delay="3000"/>
                            </p:stCondLst>
                            <p:childTnLst>
                              <p:par>
                                <p:cTn id="25" presetID="21" presetClass="entr" presetSubtype="1" fill="hold" nodeType="afterEffect">
                                  <p:stCondLst>
                                    <p:cond delay="0"/>
                                  </p:stCondLst>
                                  <p:childTnLst>
                                    <p:set>
                                      <p:cBhvr>
                                        <p:cTn id="26" dur="1" fill="hold">
                                          <p:stCondLst>
                                            <p:cond delay="0"/>
                                          </p:stCondLst>
                                        </p:cTn>
                                        <p:tgtEl>
                                          <p:spTgt spid="79"/>
                                        </p:tgtEl>
                                        <p:attrNameLst>
                                          <p:attrName>style.visibility</p:attrName>
                                        </p:attrNameLst>
                                      </p:cBhvr>
                                      <p:to>
                                        <p:strVal val="visible"/>
                                      </p:to>
                                    </p:set>
                                    <p:animEffect transition="in" filter="wheel(1)">
                                      <p:cBhvr>
                                        <p:cTn id="27" dur="500"/>
                                        <p:tgtEl>
                                          <p:spTgt spid="79"/>
                                        </p:tgtEl>
                                      </p:cBhvr>
                                    </p:animEffect>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78"/>
                                        </p:tgtEl>
                                        <p:attrNameLst>
                                          <p:attrName>style.visibility</p:attrName>
                                        </p:attrNameLst>
                                      </p:cBhvr>
                                      <p:to>
                                        <p:strVal val="visible"/>
                                      </p:to>
                                    </p:set>
                                    <p:animEffect transition="in" filter="wipe(left)">
                                      <p:cBhvr>
                                        <p:cTn id="31"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74" grpId="0"/>
      <p:bldP spid="7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dirty="0">
                <a:latin typeface="方正毡笔黑简体" panose="03000509000000000000" pitchFamily="65" charset="-122"/>
                <a:ea typeface="方正毡笔黑简体" panose="03000509000000000000" pitchFamily="65" charset="-122"/>
              </a:rPr>
              <a:t>在此输入您的标题内容</a:t>
            </a:r>
          </a:p>
        </p:txBody>
      </p:sp>
      <p:sp>
        <p:nvSpPr>
          <p:cNvPr id="100" name="Oval 98"/>
          <p:cNvSpPr>
            <a:spLocks noChangeArrowheads="1"/>
          </p:cNvSpPr>
          <p:nvPr/>
        </p:nvSpPr>
        <p:spPr bwMode="auto">
          <a:xfrm>
            <a:off x="2893856" y="1209113"/>
            <a:ext cx="1699993" cy="1673190"/>
          </a:xfrm>
          <a:prstGeom prst="ellipse">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2700000" scaled="1"/>
            <a:tileRect/>
          </a:gradFill>
          <a:ln w="25400">
            <a:solidFill>
              <a:schemeClr val="bg1"/>
            </a:solid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2">
                  <a:lumMod val="10000"/>
                </a:schemeClr>
              </a:solidFill>
              <a:effectLst/>
              <a:uLnTx/>
              <a:uFillTx/>
              <a:latin typeface="Calibri" panose="020F0502020204030204"/>
              <a:ea typeface="微软雅黑" panose="020B0503020204020204" pitchFamily="34" charset="-122"/>
            </a:endParaRPr>
          </a:p>
        </p:txBody>
      </p:sp>
      <p:sp>
        <p:nvSpPr>
          <p:cNvPr id="101" name="Oval 100"/>
          <p:cNvSpPr>
            <a:spLocks noChangeArrowheads="1"/>
          </p:cNvSpPr>
          <p:nvPr/>
        </p:nvSpPr>
        <p:spPr bwMode="auto">
          <a:xfrm>
            <a:off x="4158123" y="1113302"/>
            <a:ext cx="2112613" cy="2081683"/>
          </a:xfrm>
          <a:prstGeom prst="ellipse">
            <a:avLst/>
          </a:prstGeom>
          <a:solidFill>
            <a:srgbClr val="00B050"/>
          </a:solidFill>
          <a:ln w="19050">
            <a:solidFill>
              <a:schemeClr val="bg1"/>
            </a:solid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2">
                  <a:lumMod val="10000"/>
                </a:schemeClr>
              </a:solidFill>
              <a:effectLst/>
              <a:uLnTx/>
              <a:uFillTx/>
              <a:latin typeface="Calibri" panose="020F0502020204030204"/>
              <a:ea typeface="微软雅黑" panose="020B0503020204020204" pitchFamily="34" charset="-122"/>
            </a:endParaRPr>
          </a:p>
        </p:txBody>
      </p:sp>
      <p:sp>
        <p:nvSpPr>
          <p:cNvPr id="102" name="Oval 101"/>
          <p:cNvSpPr>
            <a:spLocks noChangeArrowheads="1"/>
          </p:cNvSpPr>
          <p:nvPr/>
        </p:nvSpPr>
        <p:spPr bwMode="auto">
          <a:xfrm>
            <a:off x="3425309" y="2138102"/>
            <a:ext cx="1769314" cy="1758156"/>
          </a:xfrm>
          <a:prstGeom prst="ellipse">
            <a:avLst/>
          </a:prstGeom>
          <a:solidFill>
            <a:srgbClr val="92D050"/>
          </a:solidFill>
          <a:ln w="19050">
            <a:solidFill>
              <a:schemeClr val="bg1"/>
            </a:solidFill>
          </a:ln>
        </p:spPr>
        <p:txBody>
          <a:bodyPr vert="horz" wrap="square" lIns="91440" tIns="45720" rIns="91440" bIns="45720" numCol="1" anchor="t" anchorCtr="0" compatLnSpc="1"/>
          <a:lstStyle/>
          <a:p>
            <a:pPr fontAlgn="auto">
              <a:spcBef>
                <a:spcPts val="0"/>
              </a:spcBef>
              <a:spcAft>
                <a:spcPts val="0"/>
              </a:spcAft>
            </a:pPr>
            <a:endParaRPr lang="zh-CN" altLang="en-US">
              <a:solidFill>
                <a:schemeClr val="bg2">
                  <a:lumMod val="10000"/>
                </a:schemeClr>
              </a:solidFill>
              <a:latin typeface="Calibri" panose="020F0502020204030204"/>
              <a:ea typeface="微软雅黑" panose="020B0503020204020204" pitchFamily="34" charset="-122"/>
            </a:endParaRPr>
          </a:p>
        </p:txBody>
      </p:sp>
      <p:cxnSp>
        <p:nvCxnSpPr>
          <p:cNvPr id="103" name="直接箭头连接符 102"/>
          <p:cNvCxnSpPr/>
          <p:nvPr/>
        </p:nvCxnSpPr>
        <p:spPr>
          <a:xfrm>
            <a:off x="6270735" y="1925387"/>
            <a:ext cx="1627094" cy="0"/>
          </a:xfrm>
          <a:prstGeom prst="straightConnector1">
            <a:avLst/>
          </a:prstGeom>
          <a:noFill/>
          <a:ln w="9525" cap="flat" cmpd="sng" algn="ctr">
            <a:solidFill>
              <a:srgbClr val="C00000"/>
            </a:solidFill>
            <a:prstDash val="solid"/>
            <a:tailEnd type="arrow"/>
          </a:ln>
          <a:effectLst/>
        </p:spPr>
      </p:cxnSp>
      <p:sp>
        <p:nvSpPr>
          <p:cNvPr id="104" name="TextBox 103"/>
          <p:cNvSpPr txBox="1"/>
          <p:nvPr/>
        </p:nvSpPr>
        <p:spPr>
          <a:xfrm>
            <a:off x="6356205" y="1048224"/>
            <a:ext cx="1541625" cy="1015663"/>
          </a:xfrm>
          <a:prstGeom prst="rect">
            <a:avLst/>
          </a:prstGeom>
          <a:noFill/>
        </p:spPr>
        <p:txBody>
          <a:bodyPr wrap="square" rtlCol="0">
            <a:spAutoFit/>
          </a:bodyPr>
          <a:lstStyle/>
          <a:p>
            <a:pPr fontAlgn="auto">
              <a:lnSpc>
                <a:spcPct val="150000"/>
              </a:lnSpc>
              <a:spcBef>
                <a:spcPts val="0"/>
              </a:spcBef>
              <a:spcAft>
                <a:spcPts val="0"/>
              </a:spcAft>
            </a:pPr>
            <a:r>
              <a:rPr lang="zh-CN" altLang="en-US" sz="1200" dirty="0">
                <a:solidFill>
                  <a:schemeClr val="bg2">
                    <a:lumMod val="10000"/>
                  </a:schemeClr>
                </a:solidFill>
                <a:latin typeface="Calibri" panose="020F0502020204030204"/>
                <a:ea typeface="微软雅黑" panose="020B0503020204020204" pitchFamily="34" charset="-122"/>
              </a:rPr>
              <a:t>添加文本说明内容添加文本说明内容</a:t>
            </a:r>
          </a:p>
          <a:p>
            <a:pPr fontAlgn="auto">
              <a:lnSpc>
                <a:spcPct val="150000"/>
              </a:lnSpc>
              <a:spcBef>
                <a:spcPts val="0"/>
              </a:spcBef>
              <a:spcAft>
                <a:spcPts val="0"/>
              </a:spcAft>
            </a:pPr>
            <a:r>
              <a:rPr lang="zh-CN" altLang="en-US" sz="1200" dirty="0">
                <a:solidFill>
                  <a:schemeClr val="bg2">
                    <a:lumMod val="10000"/>
                  </a:schemeClr>
                </a:solidFill>
                <a:latin typeface="Calibri" panose="020F0502020204030204"/>
                <a:ea typeface="微软雅黑" panose="020B0503020204020204" pitchFamily="34" charset="-122"/>
              </a:rPr>
              <a:t>添加文本说明内容</a:t>
            </a:r>
          </a:p>
        </p:txBody>
      </p:sp>
      <p:cxnSp>
        <p:nvCxnSpPr>
          <p:cNvPr id="105" name="直接箭头连接符 104"/>
          <p:cNvCxnSpPr>
            <a:stCxn id="102" idx="4"/>
          </p:cNvCxnSpPr>
          <p:nvPr/>
        </p:nvCxnSpPr>
        <p:spPr>
          <a:xfrm>
            <a:off x="4309966" y="3855666"/>
            <a:ext cx="6602" cy="893035"/>
          </a:xfrm>
          <a:prstGeom prst="straightConnector1">
            <a:avLst/>
          </a:prstGeom>
          <a:noFill/>
          <a:ln w="9525" cap="flat" cmpd="sng" algn="ctr">
            <a:solidFill>
              <a:srgbClr val="C00000"/>
            </a:solidFill>
            <a:prstDash val="solid"/>
            <a:tailEnd type="arrow"/>
          </a:ln>
          <a:effectLst/>
        </p:spPr>
      </p:cxnSp>
      <p:sp>
        <p:nvSpPr>
          <p:cNvPr id="106" name="TextBox 105"/>
          <p:cNvSpPr txBox="1"/>
          <p:nvPr/>
        </p:nvSpPr>
        <p:spPr>
          <a:xfrm>
            <a:off x="4429893" y="3772946"/>
            <a:ext cx="1804013" cy="954723"/>
          </a:xfrm>
          <a:prstGeom prst="rect">
            <a:avLst/>
          </a:prstGeom>
          <a:noFill/>
        </p:spPr>
        <p:txBody>
          <a:bodyPr wrap="square" rtlCol="0">
            <a:spAutoFit/>
          </a:bodyPr>
          <a:lstStyle/>
          <a:p>
            <a:pPr fontAlgn="auto">
              <a:lnSpc>
                <a:spcPct val="120000"/>
              </a:lnSpc>
              <a:spcBef>
                <a:spcPts val="0"/>
              </a:spcBef>
              <a:spcAft>
                <a:spcPts val="0"/>
              </a:spcAft>
            </a:pPr>
            <a:r>
              <a:rPr lang="zh-CN" altLang="en-US" sz="1400" b="1" dirty="0">
                <a:solidFill>
                  <a:schemeClr val="bg2">
                    <a:lumMod val="10000"/>
                  </a:schemeClr>
                </a:solidFill>
                <a:latin typeface="Calibri" panose="020F0502020204030204"/>
                <a:ea typeface="微软雅黑" panose="020B0503020204020204" pitchFamily="34" charset="-122"/>
              </a:rPr>
              <a:t>添加文本说明内容</a:t>
            </a:r>
            <a:endParaRPr lang="en-US" altLang="zh-CN" sz="1400" b="1" dirty="0">
              <a:solidFill>
                <a:schemeClr val="bg2">
                  <a:lumMod val="10000"/>
                </a:schemeClr>
              </a:solidFill>
              <a:latin typeface="Calibri" panose="020F0502020204030204"/>
              <a:ea typeface="微软雅黑" panose="020B0503020204020204" pitchFamily="34" charset="-122"/>
            </a:endParaRPr>
          </a:p>
          <a:p>
            <a:pPr fontAlgn="auto">
              <a:lnSpc>
                <a:spcPct val="120000"/>
              </a:lnSpc>
              <a:spcBef>
                <a:spcPts val="0"/>
              </a:spcBef>
              <a:spcAft>
                <a:spcPts val="0"/>
              </a:spcAft>
            </a:pPr>
            <a:r>
              <a:rPr lang="zh-CN" altLang="en-US" sz="1400" b="1" dirty="0">
                <a:solidFill>
                  <a:schemeClr val="bg2">
                    <a:lumMod val="10000"/>
                  </a:schemeClr>
                </a:solidFill>
                <a:latin typeface="Calibri" panose="020F0502020204030204"/>
                <a:ea typeface="微软雅黑" panose="020B0503020204020204" pitchFamily="34" charset="-122"/>
              </a:rPr>
              <a:t>添加文本说明内容</a:t>
            </a:r>
          </a:p>
          <a:p>
            <a:pPr fontAlgn="auto">
              <a:lnSpc>
                <a:spcPct val="120000"/>
              </a:lnSpc>
              <a:spcBef>
                <a:spcPts val="0"/>
              </a:spcBef>
              <a:spcAft>
                <a:spcPts val="0"/>
              </a:spcAft>
            </a:pPr>
            <a:r>
              <a:rPr lang="zh-CN" altLang="en-US" sz="1400" b="1" dirty="0">
                <a:solidFill>
                  <a:schemeClr val="bg2">
                    <a:lumMod val="10000"/>
                  </a:schemeClr>
                </a:solidFill>
                <a:latin typeface="Calibri" panose="020F0502020204030204"/>
                <a:ea typeface="微软雅黑" panose="020B0503020204020204" pitchFamily="34" charset="-122"/>
              </a:rPr>
              <a:t>添加文本说明内容</a:t>
            </a:r>
          </a:p>
        </p:txBody>
      </p:sp>
      <p:cxnSp>
        <p:nvCxnSpPr>
          <p:cNvPr id="107" name="直接箭头连接符 106"/>
          <p:cNvCxnSpPr/>
          <p:nvPr/>
        </p:nvCxnSpPr>
        <p:spPr>
          <a:xfrm flipH="1">
            <a:off x="1117525" y="2099183"/>
            <a:ext cx="1776331" cy="0"/>
          </a:xfrm>
          <a:prstGeom prst="straightConnector1">
            <a:avLst/>
          </a:prstGeom>
          <a:noFill/>
          <a:ln w="9525" cap="flat" cmpd="sng" algn="ctr">
            <a:solidFill>
              <a:srgbClr val="C00000"/>
            </a:solidFill>
            <a:prstDash val="solid"/>
            <a:tailEnd type="arrow"/>
          </a:ln>
          <a:effectLst/>
        </p:spPr>
      </p:cxnSp>
      <p:sp>
        <p:nvSpPr>
          <p:cNvPr id="108" name="TextBox 107"/>
          <p:cNvSpPr txBox="1"/>
          <p:nvPr/>
        </p:nvSpPr>
        <p:spPr>
          <a:xfrm>
            <a:off x="1314131" y="1211102"/>
            <a:ext cx="1541625" cy="1015663"/>
          </a:xfrm>
          <a:prstGeom prst="rect">
            <a:avLst/>
          </a:prstGeom>
          <a:noFill/>
        </p:spPr>
        <p:txBody>
          <a:bodyPr wrap="square" rtlCol="0">
            <a:spAutoFit/>
          </a:bodyPr>
          <a:lstStyle/>
          <a:p>
            <a:pPr fontAlgn="auto">
              <a:lnSpc>
                <a:spcPct val="150000"/>
              </a:lnSpc>
              <a:spcBef>
                <a:spcPts val="0"/>
              </a:spcBef>
              <a:spcAft>
                <a:spcPts val="0"/>
              </a:spcAft>
            </a:pPr>
            <a:r>
              <a:rPr lang="zh-CN" altLang="en-US" sz="1200" dirty="0">
                <a:solidFill>
                  <a:schemeClr val="bg2">
                    <a:lumMod val="10000"/>
                  </a:schemeClr>
                </a:solidFill>
                <a:latin typeface="Calibri" panose="020F0502020204030204"/>
                <a:ea typeface="微软雅黑" panose="020B0503020204020204" pitchFamily="34" charset="-122"/>
              </a:rPr>
              <a:t>添加文本说明内容添加文本说明内容</a:t>
            </a:r>
          </a:p>
          <a:p>
            <a:pPr fontAlgn="auto">
              <a:lnSpc>
                <a:spcPct val="150000"/>
              </a:lnSpc>
              <a:spcBef>
                <a:spcPts val="0"/>
              </a:spcBef>
              <a:spcAft>
                <a:spcPts val="0"/>
              </a:spcAft>
            </a:pPr>
            <a:r>
              <a:rPr lang="zh-CN" altLang="en-US" sz="1200" dirty="0">
                <a:solidFill>
                  <a:schemeClr val="bg2">
                    <a:lumMod val="10000"/>
                  </a:schemeClr>
                </a:solidFill>
                <a:latin typeface="Calibri" panose="020F0502020204030204"/>
                <a:ea typeface="微软雅黑" panose="020B0503020204020204" pitchFamily="34" charset="-122"/>
              </a:rPr>
              <a:t>添加文本说明内容</a:t>
            </a:r>
          </a:p>
        </p:txBody>
      </p:sp>
      <p:sp>
        <p:nvSpPr>
          <p:cNvPr id="109" name="TextBox 108"/>
          <p:cNvSpPr txBox="1"/>
          <p:nvPr/>
        </p:nvSpPr>
        <p:spPr>
          <a:xfrm>
            <a:off x="3252364" y="1735994"/>
            <a:ext cx="880358" cy="440121"/>
          </a:xfrm>
          <a:prstGeom prst="rect">
            <a:avLst/>
          </a:prstGeom>
          <a:noFill/>
        </p:spPr>
        <p:txBody>
          <a:bodyPr wrap="square" rtlCol="0">
            <a:spAutoFit/>
          </a:bodyPr>
          <a:lstStyle/>
          <a:p>
            <a:pPr fontAlgn="auto">
              <a:spcBef>
                <a:spcPts val="0"/>
              </a:spcBef>
              <a:spcAft>
                <a:spcPts val="0"/>
              </a:spcAft>
            </a:pPr>
            <a:r>
              <a:rPr lang="zh-CN" altLang="en-US" sz="2000" b="1" dirty="0">
                <a:solidFill>
                  <a:schemeClr val="bg1"/>
                </a:solidFill>
                <a:latin typeface="微软雅黑" panose="020B0503020204020204" pitchFamily="34" charset="-122"/>
                <a:ea typeface="微软雅黑" panose="020B0503020204020204" pitchFamily="34" charset="-122"/>
              </a:rPr>
              <a:t>项目</a:t>
            </a:r>
            <a:r>
              <a:rPr lang="en-US" altLang="zh-CN" sz="2000" b="1" dirty="0">
                <a:solidFill>
                  <a:schemeClr val="bg1"/>
                </a:solidFill>
                <a:latin typeface="微软雅黑" panose="020B0503020204020204" pitchFamily="34" charset="-122"/>
                <a:ea typeface="微软雅黑" panose="020B0503020204020204" pitchFamily="34" charset="-122"/>
              </a:rPr>
              <a:t>1</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10" name="TextBox 109"/>
          <p:cNvSpPr txBox="1"/>
          <p:nvPr/>
        </p:nvSpPr>
        <p:spPr>
          <a:xfrm>
            <a:off x="4861940" y="1845653"/>
            <a:ext cx="880358" cy="440121"/>
          </a:xfrm>
          <a:prstGeom prst="rect">
            <a:avLst/>
          </a:prstGeom>
          <a:noFill/>
        </p:spPr>
        <p:txBody>
          <a:bodyPr wrap="square" rtlCol="0">
            <a:spAutoFit/>
          </a:bodyPr>
          <a:lstStyle/>
          <a:p>
            <a:pPr fontAlgn="auto">
              <a:spcBef>
                <a:spcPts val="0"/>
              </a:spcBef>
              <a:spcAft>
                <a:spcPts val="0"/>
              </a:spcAft>
            </a:pPr>
            <a:r>
              <a:rPr lang="zh-CN" altLang="en-US" sz="2000" b="1" dirty="0">
                <a:solidFill>
                  <a:srgbClr val="FFFF00"/>
                </a:solidFill>
                <a:latin typeface="微软雅黑" panose="020B0503020204020204" pitchFamily="34" charset="-122"/>
                <a:ea typeface="微软雅黑" panose="020B0503020204020204" pitchFamily="34" charset="-122"/>
              </a:rPr>
              <a:t>项目</a:t>
            </a:r>
            <a:r>
              <a:rPr lang="en-US" altLang="zh-CN" sz="2000" b="1" dirty="0">
                <a:solidFill>
                  <a:srgbClr val="FFFF00"/>
                </a:solidFill>
                <a:latin typeface="微软雅黑" panose="020B0503020204020204" pitchFamily="34" charset="-122"/>
                <a:ea typeface="微软雅黑" panose="020B0503020204020204" pitchFamily="34" charset="-122"/>
              </a:rPr>
              <a:t>2</a:t>
            </a:r>
            <a:endParaRPr lang="zh-CN" altLang="en-US" sz="2000" b="1" dirty="0">
              <a:solidFill>
                <a:srgbClr val="FFFF00"/>
              </a:solidFill>
              <a:latin typeface="微软雅黑" panose="020B0503020204020204" pitchFamily="34" charset="-122"/>
              <a:ea typeface="微软雅黑" panose="020B0503020204020204" pitchFamily="34" charset="-122"/>
            </a:endParaRPr>
          </a:p>
        </p:txBody>
      </p:sp>
      <p:sp>
        <p:nvSpPr>
          <p:cNvPr id="111" name="TextBox 110"/>
          <p:cNvSpPr txBox="1"/>
          <p:nvPr/>
        </p:nvSpPr>
        <p:spPr>
          <a:xfrm>
            <a:off x="3882487" y="2815446"/>
            <a:ext cx="880358" cy="440121"/>
          </a:xfrm>
          <a:prstGeom prst="rect">
            <a:avLst/>
          </a:prstGeom>
          <a:noFill/>
        </p:spPr>
        <p:txBody>
          <a:bodyPr wrap="square" rtlCol="0">
            <a:spAutoFit/>
          </a:bodyPr>
          <a:lstStyle/>
          <a:p>
            <a:pPr fontAlgn="auto">
              <a:spcBef>
                <a:spcPts val="0"/>
              </a:spcBef>
              <a:spcAft>
                <a:spcPts val="0"/>
              </a:spcAft>
            </a:pPr>
            <a:r>
              <a:rPr lang="zh-CN" altLang="en-US" sz="2000" b="1" dirty="0">
                <a:solidFill>
                  <a:schemeClr val="bg1"/>
                </a:solidFill>
                <a:latin typeface="微软雅黑" panose="020B0503020204020204" pitchFamily="34" charset="-122"/>
                <a:ea typeface="微软雅黑" panose="020B0503020204020204" pitchFamily="34" charset="-122"/>
              </a:rPr>
              <a:t>项目</a:t>
            </a:r>
            <a:r>
              <a:rPr lang="en-US" altLang="zh-CN" sz="2000" b="1" dirty="0">
                <a:solidFill>
                  <a:schemeClr val="bg1"/>
                </a:solidFill>
                <a:latin typeface="微软雅黑" panose="020B0503020204020204" pitchFamily="34" charset="-122"/>
                <a:ea typeface="微软雅黑" panose="020B0503020204020204" pitchFamily="34" charset="-122"/>
              </a:rPr>
              <a:t>3</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12" name="右弧形箭头 111"/>
          <p:cNvSpPr/>
          <p:nvPr/>
        </p:nvSpPr>
        <p:spPr>
          <a:xfrm rot="9229339">
            <a:off x="2734392" y="2600682"/>
            <a:ext cx="504056" cy="938852"/>
          </a:xfrm>
          <a:prstGeom prst="curvedLeftArrow">
            <a:avLst/>
          </a:prstGeom>
          <a:solidFill>
            <a:srgbClr val="00B050"/>
          </a:solidFill>
          <a:ln w="19050">
            <a:noFill/>
          </a:ln>
        </p:spPr>
        <p:txBody>
          <a:bodyPr vert="horz" wrap="square" lIns="91440" tIns="45720" rIns="91440" bIns="45720" numCol="1" anchor="t" anchorCtr="0" compatLnSpc="1"/>
          <a:lstStyle/>
          <a:p>
            <a:pPr fontAlgn="auto">
              <a:spcBef>
                <a:spcPts val="0"/>
              </a:spcBef>
              <a:spcAft>
                <a:spcPts val="0"/>
              </a:spcAft>
            </a:pPr>
            <a:endParaRPr lang="zh-CN" altLang="en-US" kern="0">
              <a:solidFill>
                <a:schemeClr val="bg2">
                  <a:lumMod val="10000"/>
                </a:schemeClr>
              </a:solidFill>
              <a:latin typeface="Calibri" panose="020F0502020204030204"/>
              <a:ea typeface="微软雅黑" panose="020B0503020204020204" pitchFamily="34" charset="-122"/>
            </a:endParaRPr>
          </a:p>
        </p:txBody>
      </p:sp>
      <p:sp>
        <p:nvSpPr>
          <p:cNvPr id="113" name="TextBox 112"/>
          <p:cNvSpPr txBox="1"/>
          <p:nvPr/>
        </p:nvSpPr>
        <p:spPr>
          <a:xfrm>
            <a:off x="1477564" y="3088593"/>
            <a:ext cx="1354634" cy="372409"/>
          </a:xfrm>
          <a:prstGeom prst="rect">
            <a:avLst/>
          </a:prstGeom>
          <a:noFill/>
        </p:spPr>
        <p:txBody>
          <a:bodyPr wrap="square" rtlCol="0">
            <a:spAutoFit/>
          </a:bodyPr>
          <a:lstStyle/>
          <a:p>
            <a:pPr algn="ctr" fontAlgn="auto">
              <a:spcBef>
                <a:spcPts val="0"/>
              </a:spcBef>
              <a:spcAft>
                <a:spcPts val="0"/>
              </a:spcAft>
            </a:pPr>
            <a:r>
              <a:rPr lang="zh-CN" altLang="en-US" sz="1600" b="1" dirty="0">
                <a:solidFill>
                  <a:schemeClr val="bg2">
                    <a:lumMod val="10000"/>
                  </a:schemeClr>
                </a:solidFill>
                <a:latin typeface="Broadway BT"/>
                <a:ea typeface="微软雅黑" panose="020B0503020204020204" pitchFamily="34" charset="-122"/>
              </a:rPr>
              <a:t>补充性文字</a:t>
            </a:r>
          </a:p>
        </p:txBody>
      </p:sp>
    </p:spTree>
  </p:cSld>
  <p:clrMapOvr>
    <a:masterClrMapping/>
  </p:clrMapOvr>
  <mc:AlternateContent xmlns:mc="http://schemas.openxmlformats.org/markup-compatibility/2006" xmlns:p14="http://schemas.microsoft.com/office/powerpoint/2010/main">
    <mc:Choice Requires="p14">
      <p:transition spd="slow" p14:dur="1750" advClick="0" advTm="6000">
        <p14:gallery dir="l"/>
      </p:transition>
    </mc:Choice>
    <mc:Fallback xmlns="">
      <p:transition spd="slow" advClick="0" advTm="6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heel(4)">
                                      <p:cBhvr>
                                        <p:cTn id="7" dur="1000"/>
                                        <p:tgtEl>
                                          <p:spTgt spid="99"/>
                                        </p:tgtEl>
                                      </p:cBhvr>
                                    </p:animEffect>
                                  </p:childTnLst>
                                </p:cTn>
                              </p:par>
                            </p:childTnLst>
                          </p:cTn>
                        </p:par>
                        <p:par>
                          <p:cTn id="8" fill="hold">
                            <p:stCondLst>
                              <p:cond delay="1000"/>
                            </p:stCondLst>
                            <p:childTnLst>
                              <p:par>
                                <p:cTn id="9" presetID="23" presetClass="entr" presetSubtype="32" fill="hold" grpId="0" nodeType="afterEffect">
                                  <p:stCondLst>
                                    <p:cond delay="0"/>
                                  </p:stCondLst>
                                  <p:childTnLst>
                                    <p:set>
                                      <p:cBhvr>
                                        <p:cTn id="10" dur="1" fill="hold">
                                          <p:stCondLst>
                                            <p:cond delay="0"/>
                                          </p:stCondLst>
                                        </p:cTn>
                                        <p:tgtEl>
                                          <p:spTgt spid="101"/>
                                        </p:tgtEl>
                                        <p:attrNameLst>
                                          <p:attrName>style.visibility</p:attrName>
                                        </p:attrNameLst>
                                      </p:cBhvr>
                                      <p:to>
                                        <p:strVal val="visible"/>
                                      </p:to>
                                    </p:set>
                                    <p:anim calcmode="lin" valueType="num">
                                      <p:cBhvr>
                                        <p:cTn id="11" dur="500" fill="hold"/>
                                        <p:tgtEl>
                                          <p:spTgt spid="101"/>
                                        </p:tgtEl>
                                        <p:attrNameLst>
                                          <p:attrName>ppt_w</p:attrName>
                                        </p:attrNameLst>
                                      </p:cBhvr>
                                      <p:tavLst>
                                        <p:tav tm="0">
                                          <p:val>
                                            <p:strVal val="4*#ppt_w"/>
                                          </p:val>
                                        </p:tav>
                                        <p:tav tm="100000">
                                          <p:val>
                                            <p:strVal val="#ppt_w"/>
                                          </p:val>
                                        </p:tav>
                                      </p:tavLst>
                                    </p:anim>
                                    <p:anim calcmode="lin" valueType="num">
                                      <p:cBhvr>
                                        <p:cTn id="12" dur="500" fill="hold"/>
                                        <p:tgtEl>
                                          <p:spTgt spid="101"/>
                                        </p:tgtEl>
                                        <p:attrNameLst>
                                          <p:attrName>ppt_h</p:attrName>
                                        </p:attrNameLst>
                                      </p:cBhvr>
                                      <p:tavLst>
                                        <p:tav tm="0">
                                          <p:val>
                                            <p:strVal val="4*#ppt_h"/>
                                          </p:val>
                                        </p:tav>
                                        <p:tav tm="100000">
                                          <p:val>
                                            <p:strVal val="#ppt_h"/>
                                          </p:val>
                                        </p:tav>
                                      </p:tavLst>
                                    </p:anim>
                                  </p:childTnLst>
                                </p:cTn>
                              </p:par>
                              <p:par>
                                <p:cTn id="13" presetID="23" presetClass="entr" presetSubtype="32" fill="hold" grpId="0" nodeType="withEffect">
                                  <p:stCondLst>
                                    <p:cond delay="250"/>
                                  </p:stCondLst>
                                  <p:childTnLst>
                                    <p:set>
                                      <p:cBhvr>
                                        <p:cTn id="14" dur="1" fill="hold">
                                          <p:stCondLst>
                                            <p:cond delay="0"/>
                                          </p:stCondLst>
                                        </p:cTn>
                                        <p:tgtEl>
                                          <p:spTgt spid="100"/>
                                        </p:tgtEl>
                                        <p:attrNameLst>
                                          <p:attrName>style.visibility</p:attrName>
                                        </p:attrNameLst>
                                      </p:cBhvr>
                                      <p:to>
                                        <p:strVal val="visible"/>
                                      </p:to>
                                    </p:set>
                                    <p:anim calcmode="lin" valueType="num">
                                      <p:cBhvr>
                                        <p:cTn id="15" dur="500" fill="hold"/>
                                        <p:tgtEl>
                                          <p:spTgt spid="100"/>
                                        </p:tgtEl>
                                        <p:attrNameLst>
                                          <p:attrName>ppt_w</p:attrName>
                                        </p:attrNameLst>
                                      </p:cBhvr>
                                      <p:tavLst>
                                        <p:tav tm="0">
                                          <p:val>
                                            <p:strVal val="4*#ppt_w"/>
                                          </p:val>
                                        </p:tav>
                                        <p:tav tm="100000">
                                          <p:val>
                                            <p:strVal val="#ppt_w"/>
                                          </p:val>
                                        </p:tav>
                                      </p:tavLst>
                                    </p:anim>
                                    <p:anim calcmode="lin" valueType="num">
                                      <p:cBhvr>
                                        <p:cTn id="16" dur="500" fill="hold"/>
                                        <p:tgtEl>
                                          <p:spTgt spid="100"/>
                                        </p:tgtEl>
                                        <p:attrNameLst>
                                          <p:attrName>ppt_h</p:attrName>
                                        </p:attrNameLst>
                                      </p:cBhvr>
                                      <p:tavLst>
                                        <p:tav tm="0">
                                          <p:val>
                                            <p:strVal val="4*#ppt_h"/>
                                          </p:val>
                                        </p:tav>
                                        <p:tav tm="100000">
                                          <p:val>
                                            <p:strVal val="#ppt_h"/>
                                          </p:val>
                                        </p:tav>
                                      </p:tavLst>
                                    </p:anim>
                                  </p:childTnLst>
                                </p:cTn>
                              </p:par>
                              <p:par>
                                <p:cTn id="17" presetID="23" presetClass="entr" presetSubtype="32" fill="hold" grpId="0" nodeType="withEffect">
                                  <p:stCondLst>
                                    <p:cond delay="500"/>
                                  </p:stCondLst>
                                  <p:childTnLst>
                                    <p:set>
                                      <p:cBhvr>
                                        <p:cTn id="18" dur="1" fill="hold">
                                          <p:stCondLst>
                                            <p:cond delay="0"/>
                                          </p:stCondLst>
                                        </p:cTn>
                                        <p:tgtEl>
                                          <p:spTgt spid="102"/>
                                        </p:tgtEl>
                                        <p:attrNameLst>
                                          <p:attrName>style.visibility</p:attrName>
                                        </p:attrNameLst>
                                      </p:cBhvr>
                                      <p:to>
                                        <p:strVal val="visible"/>
                                      </p:to>
                                    </p:set>
                                    <p:anim calcmode="lin" valueType="num">
                                      <p:cBhvr>
                                        <p:cTn id="19" dur="250" fill="hold"/>
                                        <p:tgtEl>
                                          <p:spTgt spid="102"/>
                                        </p:tgtEl>
                                        <p:attrNameLst>
                                          <p:attrName>ppt_w</p:attrName>
                                        </p:attrNameLst>
                                      </p:cBhvr>
                                      <p:tavLst>
                                        <p:tav tm="0">
                                          <p:val>
                                            <p:strVal val="4*#ppt_w"/>
                                          </p:val>
                                        </p:tav>
                                        <p:tav tm="100000">
                                          <p:val>
                                            <p:strVal val="#ppt_w"/>
                                          </p:val>
                                        </p:tav>
                                      </p:tavLst>
                                    </p:anim>
                                    <p:anim calcmode="lin" valueType="num">
                                      <p:cBhvr>
                                        <p:cTn id="20" dur="250" fill="hold"/>
                                        <p:tgtEl>
                                          <p:spTgt spid="102"/>
                                        </p:tgtEl>
                                        <p:attrNameLst>
                                          <p:attrName>ppt_h</p:attrName>
                                        </p:attrNameLst>
                                      </p:cBhvr>
                                      <p:tavLst>
                                        <p:tav tm="0">
                                          <p:val>
                                            <p:strVal val="4*#ppt_h"/>
                                          </p:val>
                                        </p:tav>
                                        <p:tav tm="100000">
                                          <p:val>
                                            <p:strVal val="#ppt_h"/>
                                          </p:val>
                                        </p:tav>
                                      </p:tavLst>
                                    </p:anim>
                                  </p:childTnLst>
                                </p:cTn>
                              </p:par>
                            </p:childTnLst>
                          </p:cTn>
                        </p:par>
                        <p:par>
                          <p:cTn id="21" fill="hold">
                            <p:stCondLst>
                              <p:cond delay="1500"/>
                            </p:stCondLst>
                            <p:childTnLst>
                              <p:par>
                                <p:cTn id="22" presetID="49" presetClass="entr" presetSubtype="0" decel="100000" fill="hold" grpId="0" nodeType="afterEffect">
                                  <p:stCondLst>
                                    <p:cond delay="0"/>
                                  </p:stCondLst>
                                  <p:childTnLst>
                                    <p:set>
                                      <p:cBhvr>
                                        <p:cTn id="23" dur="1" fill="hold">
                                          <p:stCondLst>
                                            <p:cond delay="0"/>
                                          </p:stCondLst>
                                        </p:cTn>
                                        <p:tgtEl>
                                          <p:spTgt spid="109"/>
                                        </p:tgtEl>
                                        <p:attrNameLst>
                                          <p:attrName>style.visibility</p:attrName>
                                        </p:attrNameLst>
                                      </p:cBhvr>
                                      <p:to>
                                        <p:strVal val="visible"/>
                                      </p:to>
                                    </p:set>
                                    <p:anim calcmode="lin" valueType="num">
                                      <p:cBhvr>
                                        <p:cTn id="24" dur="500" fill="hold"/>
                                        <p:tgtEl>
                                          <p:spTgt spid="109"/>
                                        </p:tgtEl>
                                        <p:attrNameLst>
                                          <p:attrName>ppt_w</p:attrName>
                                        </p:attrNameLst>
                                      </p:cBhvr>
                                      <p:tavLst>
                                        <p:tav tm="0">
                                          <p:val>
                                            <p:fltVal val="0"/>
                                          </p:val>
                                        </p:tav>
                                        <p:tav tm="100000">
                                          <p:val>
                                            <p:strVal val="#ppt_w"/>
                                          </p:val>
                                        </p:tav>
                                      </p:tavLst>
                                    </p:anim>
                                    <p:anim calcmode="lin" valueType="num">
                                      <p:cBhvr>
                                        <p:cTn id="25" dur="500" fill="hold"/>
                                        <p:tgtEl>
                                          <p:spTgt spid="109"/>
                                        </p:tgtEl>
                                        <p:attrNameLst>
                                          <p:attrName>ppt_h</p:attrName>
                                        </p:attrNameLst>
                                      </p:cBhvr>
                                      <p:tavLst>
                                        <p:tav tm="0">
                                          <p:val>
                                            <p:fltVal val="0"/>
                                          </p:val>
                                        </p:tav>
                                        <p:tav tm="100000">
                                          <p:val>
                                            <p:strVal val="#ppt_h"/>
                                          </p:val>
                                        </p:tav>
                                      </p:tavLst>
                                    </p:anim>
                                    <p:anim calcmode="lin" valueType="num">
                                      <p:cBhvr>
                                        <p:cTn id="26" dur="500" fill="hold"/>
                                        <p:tgtEl>
                                          <p:spTgt spid="109"/>
                                        </p:tgtEl>
                                        <p:attrNameLst>
                                          <p:attrName>style.rotation</p:attrName>
                                        </p:attrNameLst>
                                      </p:cBhvr>
                                      <p:tavLst>
                                        <p:tav tm="0">
                                          <p:val>
                                            <p:fltVal val="360"/>
                                          </p:val>
                                        </p:tav>
                                        <p:tav tm="100000">
                                          <p:val>
                                            <p:fltVal val="0"/>
                                          </p:val>
                                        </p:tav>
                                      </p:tavLst>
                                    </p:anim>
                                    <p:animEffect transition="in" filter="fade">
                                      <p:cBhvr>
                                        <p:cTn id="27" dur="500"/>
                                        <p:tgtEl>
                                          <p:spTgt spid="109"/>
                                        </p:tgtEl>
                                      </p:cBhvr>
                                    </p:animEffect>
                                  </p:childTnLst>
                                </p:cTn>
                              </p:par>
                              <p:par>
                                <p:cTn id="28" presetID="49" presetClass="entr" presetSubtype="0" decel="100000" fill="hold" grpId="0" nodeType="withEffect">
                                  <p:stCondLst>
                                    <p:cond delay="0"/>
                                  </p:stCondLst>
                                  <p:childTnLst>
                                    <p:set>
                                      <p:cBhvr>
                                        <p:cTn id="29" dur="1" fill="hold">
                                          <p:stCondLst>
                                            <p:cond delay="0"/>
                                          </p:stCondLst>
                                        </p:cTn>
                                        <p:tgtEl>
                                          <p:spTgt spid="111"/>
                                        </p:tgtEl>
                                        <p:attrNameLst>
                                          <p:attrName>style.visibility</p:attrName>
                                        </p:attrNameLst>
                                      </p:cBhvr>
                                      <p:to>
                                        <p:strVal val="visible"/>
                                      </p:to>
                                    </p:set>
                                    <p:anim calcmode="lin" valueType="num">
                                      <p:cBhvr>
                                        <p:cTn id="30" dur="500" fill="hold"/>
                                        <p:tgtEl>
                                          <p:spTgt spid="111"/>
                                        </p:tgtEl>
                                        <p:attrNameLst>
                                          <p:attrName>ppt_w</p:attrName>
                                        </p:attrNameLst>
                                      </p:cBhvr>
                                      <p:tavLst>
                                        <p:tav tm="0">
                                          <p:val>
                                            <p:fltVal val="0"/>
                                          </p:val>
                                        </p:tav>
                                        <p:tav tm="100000">
                                          <p:val>
                                            <p:strVal val="#ppt_w"/>
                                          </p:val>
                                        </p:tav>
                                      </p:tavLst>
                                    </p:anim>
                                    <p:anim calcmode="lin" valueType="num">
                                      <p:cBhvr>
                                        <p:cTn id="31" dur="500" fill="hold"/>
                                        <p:tgtEl>
                                          <p:spTgt spid="111"/>
                                        </p:tgtEl>
                                        <p:attrNameLst>
                                          <p:attrName>ppt_h</p:attrName>
                                        </p:attrNameLst>
                                      </p:cBhvr>
                                      <p:tavLst>
                                        <p:tav tm="0">
                                          <p:val>
                                            <p:fltVal val="0"/>
                                          </p:val>
                                        </p:tav>
                                        <p:tav tm="100000">
                                          <p:val>
                                            <p:strVal val="#ppt_h"/>
                                          </p:val>
                                        </p:tav>
                                      </p:tavLst>
                                    </p:anim>
                                    <p:anim calcmode="lin" valueType="num">
                                      <p:cBhvr>
                                        <p:cTn id="32" dur="500" fill="hold"/>
                                        <p:tgtEl>
                                          <p:spTgt spid="111"/>
                                        </p:tgtEl>
                                        <p:attrNameLst>
                                          <p:attrName>style.rotation</p:attrName>
                                        </p:attrNameLst>
                                      </p:cBhvr>
                                      <p:tavLst>
                                        <p:tav tm="0">
                                          <p:val>
                                            <p:fltVal val="360"/>
                                          </p:val>
                                        </p:tav>
                                        <p:tav tm="100000">
                                          <p:val>
                                            <p:fltVal val="0"/>
                                          </p:val>
                                        </p:tav>
                                      </p:tavLst>
                                    </p:anim>
                                    <p:animEffect transition="in" filter="fade">
                                      <p:cBhvr>
                                        <p:cTn id="33" dur="500"/>
                                        <p:tgtEl>
                                          <p:spTgt spid="111"/>
                                        </p:tgtEl>
                                      </p:cBhvr>
                                    </p:animEffect>
                                  </p:childTnLst>
                                </p:cTn>
                              </p:par>
                              <p:par>
                                <p:cTn id="34" presetID="49" presetClass="entr" presetSubtype="0" decel="100000" fill="hold" grpId="0" nodeType="withEffect">
                                  <p:stCondLst>
                                    <p:cond delay="0"/>
                                  </p:stCondLst>
                                  <p:childTnLst>
                                    <p:set>
                                      <p:cBhvr>
                                        <p:cTn id="35" dur="1" fill="hold">
                                          <p:stCondLst>
                                            <p:cond delay="0"/>
                                          </p:stCondLst>
                                        </p:cTn>
                                        <p:tgtEl>
                                          <p:spTgt spid="110"/>
                                        </p:tgtEl>
                                        <p:attrNameLst>
                                          <p:attrName>style.visibility</p:attrName>
                                        </p:attrNameLst>
                                      </p:cBhvr>
                                      <p:to>
                                        <p:strVal val="visible"/>
                                      </p:to>
                                    </p:set>
                                    <p:anim calcmode="lin" valueType="num">
                                      <p:cBhvr>
                                        <p:cTn id="36" dur="500" fill="hold"/>
                                        <p:tgtEl>
                                          <p:spTgt spid="110"/>
                                        </p:tgtEl>
                                        <p:attrNameLst>
                                          <p:attrName>ppt_w</p:attrName>
                                        </p:attrNameLst>
                                      </p:cBhvr>
                                      <p:tavLst>
                                        <p:tav tm="0">
                                          <p:val>
                                            <p:fltVal val="0"/>
                                          </p:val>
                                        </p:tav>
                                        <p:tav tm="100000">
                                          <p:val>
                                            <p:strVal val="#ppt_w"/>
                                          </p:val>
                                        </p:tav>
                                      </p:tavLst>
                                    </p:anim>
                                    <p:anim calcmode="lin" valueType="num">
                                      <p:cBhvr>
                                        <p:cTn id="37" dur="500" fill="hold"/>
                                        <p:tgtEl>
                                          <p:spTgt spid="110"/>
                                        </p:tgtEl>
                                        <p:attrNameLst>
                                          <p:attrName>ppt_h</p:attrName>
                                        </p:attrNameLst>
                                      </p:cBhvr>
                                      <p:tavLst>
                                        <p:tav tm="0">
                                          <p:val>
                                            <p:fltVal val="0"/>
                                          </p:val>
                                        </p:tav>
                                        <p:tav tm="100000">
                                          <p:val>
                                            <p:strVal val="#ppt_h"/>
                                          </p:val>
                                        </p:tav>
                                      </p:tavLst>
                                    </p:anim>
                                    <p:anim calcmode="lin" valueType="num">
                                      <p:cBhvr>
                                        <p:cTn id="38" dur="500" fill="hold"/>
                                        <p:tgtEl>
                                          <p:spTgt spid="110"/>
                                        </p:tgtEl>
                                        <p:attrNameLst>
                                          <p:attrName>style.rotation</p:attrName>
                                        </p:attrNameLst>
                                      </p:cBhvr>
                                      <p:tavLst>
                                        <p:tav tm="0">
                                          <p:val>
                                            <p:fltVal val="360"/>
                                          </p:val>
                                        </p:tav>
                                        <p:tav tm="100000">
                                          <p:val>
                                            <p:fltVal val="0"/>
                                          </p:val>
                                        </p:tav>
                                      </p:tavLst>
                                    </p:anim>
                                    <p:animEffect transition="in" filter="fade">
                                      <p:cBhvr>
                                        <p:cTn id="39" dur="500"/>
                                        <p:tgtEl>
                                          <p:spTgt spid="110"/>
                                        </p:tgtEl>
                                      </p:cBhvr>
                                    </p:animEffect>
                                  </p:childTnLst>
                                </p:cTn>
                              </p:par>
                            </p:childTnLst>
                          </p:cTn>
                        </p:par>
                        <p:par>
                          <p:cTn id="40" fill="hold">
                            <p:stCondLst>
                              <p:cond delay="2000"/>
                            </p:stCondLst>
                            <p:childTnLst>
                              <p:par>
                                <p:cTn id="41" presetID="22" presetClass="entr" presetSubtype="8"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Effect transition="in" filter="wipe(left)">
                                      <p:cBhvr>
                                        <p:cTn id="43" dur="500"/>
                                        <p:tgtEl>
                                          <p:spTgt spid="103"/>
                                        </p:tgtEl>
                                      </p:cBhvr>
                                    </p:animEffect>
                                  </p:childTnLst>
                                </p:cTn>
                              </p:par>
                              <p:par>
                                <p:cTn id="44" presetID="22" presetClass="entr" presetSubtype="1" fill="hold" nodeType="withEffect">
                                  <p:stCondLst>
                                    <p:cond delay="0"/>
                                  </p:stCondLst>
                                  <p:childTnLst>
                                    <p:set>
                                      <p:cBhvr>
                                        <p:cTn id="45" dur="1" fill="hold">
                                          <p:stCondLst>
                                            <p:cond delay="0"/>
                                          </p:stCondLst>
                                        </p:cTn>
                                        <p:tgtEl>
                                          <p:spTgt spid="105"/>
                                        </p:tgtEl>
                                        <p:attrNameLst>
                                          <p:attrName>style.visibility</p:attrName>
                                        </p:attrNameLst>
                                      </p:cBhvr>
                                      <p:to>
                                        <p:strVal val="visible"/>
                                      </p:to>
                                    </p:set>
                                    <p:animEffect transition="in" filter="wipe(up)">
                                      <p:cBhvr>
                                        <p:cTn id="46" dur="500"/>
                                        <p:tgtEl>
                                          <p:spTgt spid="105"/>
                                        </p:tgtEl>
                                      </p:cBhvr>
                                    </p:animEffect>
                                  </p:childTnLst>
                                </p:cTn>
                              </p:par>
                              <p:par>
                                <p:cTn id="47" presetID="22" presetClass="entr" presetSubtype="2" fill="hold" nodeType="withEffect">
                                  <p:stCondLst>
                                    <p:cond delay="0"/>
                                  </p:stCondLst>
                                  <p:childTnLst>
                                    <p:set>
                                      <p:cBhvr>
                                        <p:cTn id="48" dur="1" fill="hold">
                                          <p:stCondLst>
                                            <p:cond delay="0"/>
                                          </p:stCondLst>
                                        </p:cTn>
                                        <p:tgtEl>
                                          <p:spTgt spid="107"/>
                                        </p:tgtEl>
                                        <p:attrNameLst>
                                          <p:attrName>style.visibility</p:attrName>
                                        </p:attrNameLst>
                                      </p:cBhvr>
                                      <p:to>
                                        <p:strVal val="visible"/>
                                      </p:to>
                                    </p:set>
                                    <p:animEffect transition="in" filter="wipe(right)">
                                      <p:cBhvr>
                                        <p:cTn id="49" dur="500"/>
                                        <p:tgtEl>
                                          <p:spTgt spid="107"/>
                                        </p:tgtEl>
                                      </p:cBhvr>
                                    </p:animEffect>
                                  </p:childTnLst>
                                </p:cTn>
                              </p:par>
                            </p:childTnLst>
                          </p:cTn>
                        </p:par>
                        <p:par>
                          <p:cTn id="50" fill="hold">
                            <p:stCondLst>
                              <p:cond delay="2500"/>
                            </p:stCondLst>
                            <p:childTnLst>
                              <p:par>
                                <p:cTn id="51" presetID="22" presetClass="entr" presetSubtype="2" fill="hold" grpId="0" nodeType="afterEffect">
                                  <p:stCondLst>
                                    <p:cond delay="0"/>
                                  </p:stCondLst>
                                  <p:childTnLst>
                                    <p:set>
                                      <p:cBhvr>
                                        <p:cTn id="52" dur="1" fill="hold">
                                          <p:stCondLst>
                                            <p:cond delay="0"/>
                                          </p:stCondLst>
                                        </p:cTn>
                                        <p:tgtEl>
                                          <p:spTgt spid="108"/>
                                        </p:tgtEl>
                                        <p:attrNameLst>
                                          <p:attrName>style.visibility</p:attrName>
                                        </p:attrNameLst>
                                      </p:cBhvr>
                                      <p:to>
                                        <p:strVal val="visible"/>
                                      </p:to>
                                    </p:set>
                                    <p:animEffect transition="in" filter="wipe(right)">
                                      <p:cBhvr>
                                        <p:cTn id="53" dur="500"/>
                                        <p:tgtEl>
                                          <p:spTgt spid="108"/>
                                        </p:tgtEl>
                                      </p:cBhvr>
                                    </p:animEffect>
                                  </p:childTnLst>
                                </p:cTn>
                              </p:par>
                              <p:par>
                                <p:cTn id="54" presetID="22" presetClass="entr" presetSubtype="2" fill="hold" grpId="0" nodeType="withEffect">
                                  <p:stCondLst>
                                    <p:cond delay="0"/>
                                  </p:stCondLst>
                                  <p:childTnLst>
                                    <p:set>
                                      <p:cBhvr>
                                        <p:cTn id="55" dur="1" fill="hold">
                                          <p:stCondLst>
                                            <p:cond delay="0"/>
                                          </p:stCondLst>
                                        </p:cTn>
                                        <p:tgtEl>
                                          <p:spTgt spid="106"/>
                                        </p:tgtEl>
                                        <p:attrNameLst>
                                          <p:attrName>style.visibility</p:attrName>
                                        </p:attrNameLst>
                                      </p:cBhvr>
                                      <p:to>
                                        <p:strVal val="visible"/>
                                      </p:to>
                                    </p:set>
                                    <p:animEffect transition="in" filter="wipe(right)">
                                      <p:cBhvr>
                                        <p:cTn id="56" dur="500"/>
                                        <p:tgtEl>
                                          <p:spTgt spid="106"/>
                                        </p:tgtEl>
                                      </p:cBhvr>
                                    </p:animEffect>
                                  </p:childTnLst>
                                </p:cTn>
                              </p:par>
                              <p:par>
                                <p:cTn id="57" presetID="22" presetClass="entr" presetSubtype="2" fill="hold" grpId="0" nodeType="with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right)">
                                      <p:cBhvr>
                                        <p:cTn id="59" dur="500"/>
                                        <p:tgtEl>
                                          <p:spTgt spid="104"/>
                                        </p:tgtEl>
                                      </p:cBhvr>
                                    </p:animEffect>
                                  </p:childTnLst>
                                </p:cTn>
                              </p:par>
                            </p:childTnLst>
                          </p:cTn>
                        </p:par>
                        <p:par>
                          <p:cTn id="60" fill="hold">
                            <p:stCondLst>
                              <p:cond delay="3000"/>
                            </p:stCondLst>
                            <p:childTnLst>
                              <p:par>
                                <p:cTn id="61" presetID="22" presetClass="entr" presetSubtype="4" fill="hold" grpId="0" nodeType="afterEffect">
                                  <p:stCondLst>
                                    <p:cond delay="0"/>
                                  </p:stCondLst>
                                  <p:childTnLst>
                                    <p:set>
                                      <p:cBhvr>
                                        <p:cTn id="62" dur="1" fill="hold">
                                          <p:stCondLst>
                                            <p:cond delay="0"/>
                                          </p:stCondLst>
                                        </p:cTn>
                                        <p:tgtEl>
                                          <p:spTgt spid="112"/>
                                        </p:tgtEl>
                                        <p:attrNameLst>
                                          <p:attrName>style.visibility</p:attrName>
                                        </p:attrNameLst>
                                      </p:cBhvr>
                                      <p:to>
                                        <p:strVal val="visible"/>
                                      </p:to>
                                    </p:set>
                                    <p:animEffect transition="in" filter="wipe(down)">
                                      <p:cBhvr>
                                        <p:cTn id="63" dur="500"/>
                                        <p:tgtEl>
                                          <p:spTgt spid="112"/>
                                        </p:tgtEl>
                                      </p:cBhvr>
                                    </p:animEffect>
                                  </p:childTnLst>
                                </p:cTn>
                              </p:par>
                            </p:childTnLst>
                          </p:cTn>
                        </p:par>
                        <p:par>
                          <p:cTn id="64" fill="hold">
                            <p:stCondLst>
                              <p:cond delay="3500"/>
                            </p:stCondLst>
                            <p:childTnLst>
                              <p:par>
                                <p:cTn id="65" presetID="16" presetClass="entr" presetSubtype="37" fill="hold" grpId="0" nodeType="afterEffect">
                                  <p:stCondLst>
                                    <p:cond delay="0"/>
                                  </p:stCondLst>
                                  <p:childTnLst>
                                    <p:set>
                                      <p:cBhvr>
                                        <p:cTn id="66" dur="1" fill="hold">
                                          <p:stCondLst>
                                            <p:cond delay="0"/>
                                          </p:stCondLst>
                                        </p:cTn>
                                        <p:tgtEl>
                                          <p:spTgt spid="113"/>
                                        </p:tgtEl>
                                        <p:attrNameLst>
                                          <p:attrName>style.visibility</p:attrName>
                                        </p:attrNameLst>
                                      </p:cBhvr>
                                      <p:to>
                                        <p:strVal val="visible"/>
                                      </p:to>
                                    </p:set>
                                    <p:animEffect transition="in" filter="barn(outVertical)">
                                      <p:cBhvr>
                                        <p:cTn id="67"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p:bldP spid="100" grpId="0" animBg="1"/>
      <p:bldP spid="101" grpId="0" animBg="1"/>
      <p:bldP spid="102" grpId="0" animBg="1"/>
      <p:bldP spid="104" grpId="0"/>
      <p:bldP spid="106" grpId="0"/>
      <p:bldP spid="108" grpId="0"/>
      <p:bldP spid="109" grpId="0"/>
      <p:bldP spid="110" grpId="0"/>
      <p:bldP spid="111" grpId="0"/>
      <p:bldP spid="112" grpId="0" animBg="1"/>
      <p:bldP spid="11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dirty="0">
                <a:latin typeface="方正毡笔黑简体" panose="03000509000000000000" pitchFamily="65" charset="-122"/>
                <a:ea typeface="方正毡笔黑简体" panose="03000509000000000000" pitchFamily="65" charset="-122"/>
              </a:rPr>
              <a:t>在此输入您的标题内容</a:t>
            </a:r>
          </a:p>
        </p:txBody>
      </p:sp>
      <p:pic>
        <p:nvPicPr>
          <p:cNvPr id="11" name="图片 2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1254943"/>
            <a:ext cx="203835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组合 11"/>
          <p:cNvGrpSpPr/>
          <p:nvPr/>
        </p:nvGrpSpPr>
        <p:grpSpPr>
          <a:xfrm>
            <a:off x="2754734" y="1239465"/>
            <a:ext cx="6037660" cy="2988469"/>
            <a:chOff x="2626519" y="997744"/>
            <a:chExt cx="6037660" cy="2988469"/>
          </a:xfrm>
        </p:grpSpPr>
        <p:sp>
          <p:nvSpPr>
            <p:cNvPr id="13" name="文本1"/>
            <p:cNvSpPr/>
            <p:nvPr/>
          </p:nvSpPr>
          <p:spPr bwMode="auto">
            <a:xfrm>
              <a:off x="2931319" y="1013223"/>
              <a:ext cx="5732860" cy="515540"/>
            </a:xfrm>
            <a:prstGeom prst="rect">
              <a:avLst/>
            </a:prstGeom>
            <a:solidFill>
              <a:srgbClr val="08A810"/>
            </a:solidFill>
            <a:ln w="3175" cap="flat" cmpd="sng" algn="ctr">
              <a:solidFill>
                <a:srgbClr val="D7D7D7"/>
              </a:solidFill>
              <a:prstDash val="solid"/>
            </a:ln>
            <a:effectLst>
              <a:outerShdw blurRad="63500" sx="102000" sy="102000" algn="ctr" rotWithShape="0">
                <a:prstClr val="black">
                  <a:alpha val="20000"/>
                </a:prstClr>
              </a:outerShdw>
            </a:effectLst>
          </p:spPr>
          <p:txBody>
            <a:bodyPr anchor="ctr"/>
            <a:lstStyle/>
            <a:p>
              <a:pPr algn="ctr" eaLnBrk="1" fontAlgn="auto" hangingPunct="1">
                <a:lnSpc>
                  <a:spcPct val="120000"/>
                </a:lnSpc>
                <a:spcBef>
                  <a:spcPts val="0"/>
                </a:spcBef>
                <a:spcAft>
                  <a:spcPts val="0"/>
                </a:spcAft>
                <a:defRPr/>
              </a:pPr>
              <a:r>
                <a:rPr lang="zh-CN" altLang="en-US" sz="1100" kern="0" dirty="0">
                  <a:solidFill>
                    <a:srgbClr val="F9F9F9"/>
                  </a:solidFill>
                  <a:latin typeface="微软雅黑" panose="020B0503020204020204" pitchFamily="34" charset="-122"/>
                  <a:ea typeface="微软雅黑" panose="020B0503020204020204" pitchFamily="34" charset="-122"/>
                </a:rPr>
                <a:t>单击此处输入标题</a:t>
              </a:r>
            </a:p>
          </p:txBody>
        </p:sp>
        <p:sp>
          <p:nvSpPr>
            <p:cNvPr id="14" name="深色1"/>
            <p:cNvSpPr>
              <a:spLocks noChangeArrowheads="1"/>
            </p:cNvSpPr>
            <p:nvPr/>
          </p:nvSpPr>
          <p:spPr bwMode="ltGray">
            <a:xfrm>
              <a:off x="2632473" y="997744"/>
              <a:ext cx="597694" cy="531019"/>
            </a:xfrm>
            <a:prstGeom prst="homePlate">
              <a:avLst>
                <a:gd name="adj" fmla="val 25000"/>
              </a:avLst>
            </a:prstGeom>
            <a:solidFill>
              <a:schemeClr val="bg1">
                <a:lumMod val="65000"/>
              </a:schemeClr>
            </a:solidFill>
            <a:ln w="3175" cap="flat" cmpd="sng" algn="ctr">
              <a:solidFill>
                <a:srgbClr val="D7D7D7"/>
              </a:solidFill>
              <a:prstDash val="solid"/>
            </a:ln>
            <a:effectLst>
              <a:outerShdw blurRad="63500" sx="102000" sy="102000" algn="ctr" rotWithShape="0">
                <a:prstClr val="black">
                  <a:alpha val="20000"/>
                </a:prstClr>
              </a:outerShdw>
            </a:effectLst>
          </p:spPr>
          <p:txBody>
            <a:bodyPr anchor="ctr"/>
            <a:lstStyle/>
            <a:p>
              <a:pPr algn="ctr" eaLnBrk="1" fontAlgn="auto" hangingPunct="1">
                <a:lnSpc>
                  <a:spcPct val="120000"/>
                </a:lnSpc>
                <a:spcBef>
                  <a:spcPts val="0"/>
                </a:spcBef>
                <a:spcAft>
                  <a:spcPts val="0"/>
                </a:spcAft>
                <a:defRPr/>
              </a:pPr>
              <a:endParaRPr lang="zh-CN" altLang="zh-CN" sz="1100" kern="0">
                <a:solidFill>
                  <a:srgbClr val="F9F9F9"/>
                </a:solidFill>
                <a:latin typeface="微软雅黑" panose="020B0503020204020204" pitchFamily="34" charset="-122"/>
                <a:ea typeface="微软雅黑" panose="020B0503020204020204" pitchFamily="34" charset="-122"/>
              </a:endParaRPr>
            </a:p>
          </p:txBody>
        </p:sp>
        <p:sp>
          <p:nvSpPr>
            <p:cNvPr id="15" name="文本2"/>
            <p:cNvSpPr/>
            <p:nvPr/>
          </p:nvSpPr>
          <p:spPr bwMode="auto">
            <a:xfrm>
              <a:off x="3078957" y="1528763"/>
              <a:ext cx="5585222" cy="491728"/>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63500" sx="102000" sy="102000" algn="ctr" rotWithShape="0">
                <a:prstClr val="black">
                  <a:alpha val="20000"/>
                </a:prstClr>
              </a:outerShdw>
            </a:effectLst>
          </p:spPr>
          <p:txBody>
            <a:bodyPr anchor="ctr"/>
            <a:lstStyle/>
            <a:p>
              <a:pPr eaLnBrk="1" fontAlgn="auto" hangingPunct="1">
                <a:lnSpc>
                  <a:spcPct val="120000"/>
                </a:lnSpc>
                <a:spcBef>
                  <a:spcPts val="0"/>
                </a:spcBef>
                <a:spcAft>
                  <a:spcPts val="0"/>
                </a:spcAft>
                <a:defRPr/>
              </a:pPr>
              <a:endParaRPr lang="en-US" altLang="zh-CN" sz="1100" dirty="0">
                <a:latin typeface="微软雅黑" panose="020B0503020204020204" pitchFamily="34" charset="-122"/>
                <a:ea typeface="微软雅黑" panose="020B0503020204020204" pitchFamily="34" charset="-122"/>
              </a:endParaRPr>
            </a:p>
            <a:p>
              <a:pPr eaLnBrk="1" fontAlgn="auto" hangingPunct="1">
                <a:lnSpc>
                  <a:spcPct val="120000"/>
                </a:lnSpc>
                <a:spcBef>
                  <a:spcPts val="0"/>
                </a:spcBef>
                <a:spcAft>
                  <a:spcPts val="0"/>
                </a:spcAft>
                <a:defRPr/>
              </a:pPr>
              <a:endParaRPr lang="zh-CN" altLang="en-US" sz="1100" kern="0" dirty="0">
                <a:solidFill>
                  <a:srgbClr val="4D4D4D"/>
                </a:solidFill>
                <a:latin typeface="微软雅黑" panose="020B0503020204020204" pitchFamily="34" charset="-122"/>
                <a:ea typeface="微软雅黑" panose="020B0503020204020204" pitchFamily="34" charset="-122"/>
              </a:endParaRPr>
            </a:p>
          </p:txBody>
        </p:sp>
        <p:sp>
          <p:nvSpPr>
            <p:cNvPr id="16" name="深色2"/>
            <p:cNvSpPr/>
            <p:nvPr/>
          </p:nvSpPr>
          <p:spPr bwMode="auto">
            <a:xfrm>
              <a:off x="2626519" y="1527573"/>
              <a:ext cx="452438" cy="492918"/>
            </a:xfrm>
            <a:prstGeom prst="rect">
              <a:avLst/>
            </a:prstGeom>
            <a:solidFill>
              <a:srgbClr val="08A810"/>
            </a:solidFill>
            <a:ln w="3175" cap="flat" cmpd="sng" algn="ctr">
              <a:solidFill>
                <a:srgbClr val="D7D7D7"/>
              </a:solidFill>
              <a:prstDash val="solid"/>
            </a:ln>
            <a:effectLst>
              <a:outerShdw blurRad="63500" sx="102000" sy="102000" algn="ctr" rotWithShape="0">
                <a:prstClr val="black">
                  <a:alpha val="20000"/>
                </a:prstClr>
              </a:outerShdw>
            </a:effectLst>
          </p:spPr>
          <p:txBody>
            <a:bodyPr anchor="ctr"/>
            <a:lstStyle/>
            <a:p>
              <a:pPr algn="ctr" eaLnBrk="1" fontAlgn="auto" hangingPunct="1">
                <a:lnSpc>
                  <a:spcPct val="120000"/>
                </a:lnSpc>
                <a:spcBef>
                  <a:spcPts val="0"/>
                </a:spcBef>
                <a:spcAft>
                  <a:spcPts val="0"/>
                </a:spcAft>
                <a:defRPr/>
              </a:pPr>
              <a:r>
                <a:rPr lang="en-US" altLang="zh-CN" sz="1100" kern="0" dirty="0">
                  <a:solidFill>
                    <a:srgbClr val="FFFFFF"/>
                  </a:solidFill>
                  <a:latin typeface="微软雅黑" panose="020B0503020204020204" pitchFamily="34" charset="-122"/>
                  <a:ea typeface="微软雅黑" panose="020B0503020204020204" pitchFamily="34" charset="-122"/>
                </a:rPr>
                <a:t>1</a:t>
              </a:r>
              <a:endParaRPr lang="zh-CN" altLang="en-US" sz="1100" kern="0" dirty="0">
                <a:solidFill>
                  <a:srgbClr val="FFFFFF"/>
                </a:solidFill>
                <a:latin typeface="微软雅黑" panose="020B0503020204020204" pitchFamily="34" charset="-122"/>
                <a:ea typeface="微软雅黑" panose="020B0503020204020204" pitchFamily="34" charset="-122"/>
              </a:endParaRPr>
            </a:p>
          </p:txBody>
        </p:sp>
        <p:sp>
          <p:nvSpPr>
            <p:cNvPr id="17" name="文本3"/>
            <p:cNvSpPr/>
            <p:nvPr/>
          </p:nvSpPr>
          <p:spPr bwMode="auto">
            <a:xfrm>
              <a:off x="3078957" y="2022873"/>
              <a:ext cx="5585222" cy="491728"/>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63500" sx="102000" sy="102000" algn="ctr" rotWithShape="0">
                <a:prstClr val="black">
                  <a:alpha val="20000"/>
                </a:prstClr>
              </a:outerShdw>
            </a:effectLst>
          </p:spPr>
          <p:txBody>
            <a:bodyPr anchor="ctr"/>
            <a:lstStyle/>
            <a:p>
              <a:pPr eaLnBrk="1" fontAlgn="auto" hangingPunct="1">
                <a:lnSpc>
                  <a:spcPct val="120000"/>
                </a:lnSpc>
                <a:spcBef>
                  <a:spcPts val="0"/>
                </a:spcBef>
                <a:spcAft>
                  <a:spcPts val="0"/>
                </a:spcAft>
                <a:defRPr/>
              </a:pPr>
              <a:endParaRPr lang="en-US" altLang="zh-CN" sz="1100" dirty="0">
                <a:latin typeface="微软雅黑" panose="020B0503020204020204" pitchFamily="34" charset="-122"/>
                <a:ea typeface="微软雅黑" panose="020B0503020204020204" pitchFamily="34" charset="-122"/>
              </a:endParaRPr>
            </a:p>
            <a:p>
              <a:pPr eaLnBrk="1" fontAlgn="auto" hangingPunct="1">
                <a:lnSpc>
                  <a:spcPct val="120000"/>
                </a:lnSpc>
                <a:spcBef>
                  <a:spcPts val="0"/>
                </a:spcBef>
                <a:spcAft>
                  <a:spcPts val="0"/>
                </a:spcAft>
                <a:defRPr/>
              </a:pPr>
              <a:endParaRPr lang="en-US" altLang="zh-CN" sz="1100" dirty="0">
                <a:latin typeface="微软雅黑" panose="020B0503020204020204" pitchFamily="34" charset="-122"/>
                <a:ea typeface="微软雅黑" panose="020B0503020204020204" pitchFamily="34" charset="-122"/>
              </a:endParaRPr>
            </a:p>
            <a:p>
              <a:pPr algn="ctr" eaLnBrk="1" fontAlgn="auto" hangingPunct="1">
                <a:lnSpc>
                  <a:spcPct val="120000"/>
                </a:lnSpc>
                <a:spcBef>
                  <a:spcPts val="0"/>
                </a:spcBef>
                <a:spcAft>
                  <a:spcPts val="0"/>
                </a:spcAft>
                <a:defRPr/>
              </a:pPr>
              <a:endParaRPr lang="zh-CN" altLang="en-US" sz="1100" dirty="0">
                <a:latin typeface="微软雅黑" panose="020B0503020204020204" pitchFamily="34" charset="-122"/>
                <a:ea typeface="微软雅黑" panose="020B0503020204020204" pitchFamily="34" charset="-122"/>
              </a:endParaRPr>
            </a:p>
            <a:p>
              <a:pPr eaLnBrk="1" fontAlgn="auto" hangingPunct="1">
                <a:lnSpc>
                  <a:spcPct val="120000"/>
                </a:lnSpc>
                <a:spcBef>
                  <a:spcPts val="0"/>
                </a:spcBef>
                <a:spcAft>
                  <a:spcPts val="0"/>
                </a:spcAft>
                <a:defRPr/>
              </a:pPr>
              <a:endParaRPr lang="zh-CN" altLang="en-US" sz="1100" dirty="0">
                <a:latin typeface="微软雅黑" panose="020B0503020204020204" pitchFamily="34" charset="-122"/>
                <a:ea typeface="微软雅黑" panose="020B0503020204020204" pitchFamily="34" charset="-122"/>
              </a:endParaRPr>
            </a:p>
          </p:txBody>
        </p:sp>
        <p:sp>
          <p:nvSpPr>
            <p:cNvPr id="18" name="深色3"/>
            <p:cNvSpPr/>
            <p:nvPr/>
          </p:nvSpPr>
          <p:spPr bwMode="auto">
            <a:xfrm>
              <a:off x="2632473" y="2021682"/>
              <a:ext cx="452438" cy="492918"/>
            </a:xfrm>
            <a:prstGeom prst="rect">
              <a:avLst/>
            </a:prstGeom>
            <a:solidFill>
              <a:srgbClr val="08A810"/>
            </a:solidFill>
            <a:ln w="3175" cap="flat" cmpd="sng" algn="ctr">
              <a:solidFill>
                <a:srgbClr val="D7D7D7"/>
              </a:solidFill>
              <a:prstDash val="solid"/>
            </a:ln>
            <a:effectLst>
              <a:outerShdw blurRad="63500" sx="102000" sy="102000" algn="ctr" rotWithShape="0">
                <a:prstClr val="black">
                  <a:alpha val="20000"/>
                </a:prstClr>
              </a:outerShdw>
            </a:effectLst>
          </p:spPr>
          <p:txBody>
            <a:bodyPr anchor="ctr"/>
            <a:lstStyle/>
            <a:p>
              <a:pPr algn="ctr" eaLnBrk="1" fontAlgn="auto" hangingPunct="1">
                <a:lnSpc>
                  <a:spcPct val="120000"/>
                </a:lnSpc>
                <a:spcBef>
                  <a:spcPts val="0"/>
                </a:spcBef>
                <a:spcAft>
                  <a:spcPts val="0"/>
                </a:spcAft>
                <a:defRPr/>
              </a:pPr>
              <a:r>
                <a:rPr lang="en-US" altLang="zh-CN" sz="1100" kern="0" dirty="0">
                  <a:solidFill>
                    <a:srgbClr val="FFFFFF"/>
                  </a:solidFill>
                  <a:latin typeface="微软雅黑" panose="020B0503020204020204" pitchFamily="34" charset="-122"/>
                  <a:ea typeface="微软雅黑" panose="020B0503020204020204" pitchFamily="34" charset="-122"/>
                </a:rPr>
                <a:t>2</a:t>
              </a:r>
              <a:endParaRPr lang="zh-CN" altLang="en-US" sz="1100" kern="0" dirty="0">
                <a:solidFill>
                  <a:srgbClr val="FFFFFF"/>
                </a:solidFill>
                <a:latin typeface="微软雅黑" panose="020B0503020204020204" pitchFamily="34" charset="-122"/>
                <a:ea typeface="微软雅黑" panose="020B0503020204020204" pitchFamily="34" charset="-122"/>
              </a:endParaRPr>
            </a:p>
          </p:txBody>
        </p:sp>
        <p:sp>
          <p:nvSpPr>
            <p:cNvPr id="19" name="文本4"/>
            <p:cNvSpPr/>
            <p:nvPr/>
          </p:nvSpPr>
          <p:spPr bwMode="auto">
            <a:xfrm>
              <a:off x="3078957" y="2515791"/>
              <a:ext cx="5585222" cy="491728"/>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63500" sx="102000" sy="102000" algn="ctr" rotWithShape="0">
                <a:prstClr val="black">
                  <a:alpha val="20000"/>
                </a:prstClr>
              </a:outerShdw>
            </a:effectLst>
          </p:spPr>
          <p:txBody>
            <a:bodyPr anchor="ctr"/>
            <a:lstStyle/>
            <a:p>
              <a:pPr eaLnBrk="1" fontAlgn="auto" hangingPunct="1">
                <a:lnSpc>
                  <a:spcPct val="120000"/>
                </a:lnSpc>
                <a:spcBef>
                  <a:spcPts val="0"/>
                </a:spcBef>
                <a:spcAft>
                  <a:spcPts val="0"/>
                </a:spcAft>
                <a:defRPr/>
              </a:pPr>
              <a:endParaRPr lang="en-US" altLang="zh-CN" sz="1100" dirty="0">
                <a:latin typeface="微软雅黑" panose="020B0503020204020204" pitchFamily="34" charset="-122"/>
                <a:ea typeface="微软雅黑" panose="020B0503020204020204" pitchFamily="34" charset="-122"/>
              </a:endParaRPr>
            </a:p>
            <a:p>
              <a:pPr eaLnBrk="1" fontAlgn="auto" hangingPunct="1">
                <a:lnSpc>
                  <a:spcPct val="120000"/>
                </a:lnSpc>
                <a:spcBef>
                  <a:spcPts val="0"/>
                </a:spcBef>
                <a:spcAft>
                  <a:spcPts val="0"/>
                </a:spcAft>
                <a:defRPr/>
              </a:pPr>
              <a:endParaRPr lang="zh-CN" altLang="en-US" sz="1100" dirty="0">
                <a:latin typeface="微软雅黑" panose="020B0503020204020204" pitchFamily="34" charset="-122"/>
                <a:ea typeface="微软雅黑" panose="020B0503020204020204" pitchFamily="34" charset="-122"/>
              </a:endParaRPr>
            </a:p>
            <a:p>
              <a:pPr eaLnBrk="1" fontAlgn="auto" hangingPunct="1">
                <a:lnSpc>
                  <a:spcPct val="120000"/>
                </a:lnSpc>
                <a:spcBef>
                  <a:spcPts val="0"/>
                </a:spcBef>
                <a:spcAft>
                  <a:spcPts val="0"/>
                </a:spcAft>
                <a:defRPr/>
              </a:pPr>
              <a:endParaRPr lang="zh-CN" altLang="en-US" sz="1100" dirty="0">
                <a:latin typeface="微软雅黑" panose="020B0503020204020204" pitchFamily="34" charset="-122"/>
                <a:ea typeface="微软雅黑" panose="020B0503020204020204" pitchFamily="34" charset="-122"/>
              </a:endParaRPr>
            </a:p>
          </p:txBody>
        </p:sp>
        <p:sp>
          <p:nvSpPr>
            <p:cNvPr id="20" name="深色4"/>
            <p:cNvSpPr/>
            <p:nvPr/>
          </p:nvSpPr>
          <p:spPr bwMode="auto">
            <a:xfrm>
              <a:off x="2632473" y="2514600"/>
              <a:ext cx="452438" cy="494109"/>
            </a:xfrm>
            <a:prstGeom prst="rect">
              <a:avLst/>
            </a:prstGeom>
            <a:solidFill>
              <a:srgbClr val="08A810"/>
            </a:solidFill>
            <a:ln w="3175" cap="flat" cmpd="sng" algn="ctr">
              <a:solidFill>
                <a:srgbClr val="D7D7D7"/>
              </a:solidFill>
              <a:prstDash val="solid"/>
            </a:ln>
            <a:effectLst>
              <a:outerShdw blurRad="63500" sx="102000" sy="102000" algn="ctr" rotWithShape="0">
                <a:prstClr val="black">
                  <a:alpha val="20000"/>
                </a:prstClr>
              </a:outerShdw>
            </a:effectLst>
          </p:spPr>
          <p:txBody>
            <a:bodyPr anchor="ctr"/>
            <a:lstStyle/>
            <a:p>
              <a:pPr algn="ctr" eaLnBrk="1" fontAlgn="auto" hangingPunct="1">
                <a:lnSpc>
                  <a:spcPct val="120000"/>
                </a:lnSpc>
                <a:spcBef>
                  <a:spcPts val="0"/>
                </a:spcBef>
                <a:spcAft>
                  <a:spcPts val="0"/>
                </a:spcAft>
                <a:defRPr/>
              </a:pPr>
              <a:r>
                <a:rPr lang="en-US" altLang="zh-CN" sz="1100" kern="0" dirty="0">
                  <a:solidFill>
                    <a:srgbClr val="FFFFFF"/>
                  </a:solidFill>
                  <a:latin typeface="微软雅黑" panose="020B0503020204020204" pitchFamily="34" charset="-122"/>
                  <a:ea typeface="微软雅黑" panose="020B0503020204020204" pitchFamily="34" charset="-122"/>
                </a:rPr>
                <a:t>3</a:t>
              </a:r>
              <a:endParaRPr lang="zh-CN" altLang="en-US" sz="1100" kern="0" dirty="0">
                <a:solidFill>
                  <a:srgbClr val="FFFFFF"/>
                </a:solidFill>
                <a:latin typeface="微软雅黑" panose="020B0503020204020204" pitchFamily="34" charset="-122"/>
                <a:ea typeface="微软雅黑" panose="020B0503020204020204" pitchFamily="34" charset="-122"/>
              </a:endParaRPr>
            </a:p>
          </p:txBody>
        </p:sp>
        <p:sp>
          <p:nvSpPr>
            <p:cNvPr id="21" name="文本5"/>
            <p:cNvSpPr/>
            <p:nvPr/>
          </p:nvSpPr>
          <p:spPr bwMode="auto">
            <a:xfrm>
              <a:off x="3078957" y="3000375"/>
              <a:ext cx="5585222" cy="491728"/>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63500" sx="102000" sy="102000" algn="ctr" rotWithShape="0">
                <a:prstClr val="black">
                  <a:alpha val="20000"/>
                </a:prstClr>
              </a:outerShdw>
            </a:effectLst>
          </p:spPr>
          <p:txBody>
            <a:bodyPr anchor="ctr"/>
            <a:lstStyle/>
            <a:p>
              <a:pPr eaLnBrk="1" fontAlgn="auto" hangingPunct="1">
                <a:lnSpc>
                  <a:spcPct val="120000"/>
                </a:lnSpc>
                <a:spcBef>
                  <a:spcPts val="0"/>
                </a:spcBef>
                <a:spcAft>
                  <a:spcPts val="0"/>
                </a:spcAft>
                <a:defRPr/>
              </a:pPr>
              <a:endParaRPr lang="en-US" altLang="zh-CN" sz="1100" dirty="0">
                <a:latin typeface="微软雅黑" panose="020B0503020204020204" pitchFamily="34" charset="-122"/>
                <a:ea typeface="微软雅黑" panose="020B0503020204020204" pitchFamily="34" charset="-122"/>
              </a:endParaRPr>
            </a:p>
            <a:p>
              <a:pPr eaLnBrk="1" fontAlgn="auto" hangingPunct="1">
                <a:lnSpc>
                  <a:spcPct val="120000"/>
                </a:lnSpc>
                <a:spcBef>
                  <a:spcPts val="0"/>
                </a:spcBef>
                <a:spcAft>
                  <a:spcPts val="0"/>
                </a:spcAft>
                <a:defRPr/>
              </a:pPr>
              <a:endParaRPr lang="en-US" altLang="zh-CN" sz="1100" dirty="0">
                <a:latin typeface="微软雅黑" panose="020B0503020204020204" pitchFamily="34" charset="-122"/>
                <a:ea typeface="微软雅黑" panose="020B0503020204020204" pitchFamily="34" charset="-122"/>
              </a:endParaRPr>
            </a:p>
            <a:p>
              <a:pPr eaLnBrk="1" fontAlgn="auto" hangingPunct="1">
                <a:lnSpc>
                  <a:spcPct val="120000"/>
                </a:lnSpc>
                <a:spcBef>
                  <a:spcPts val="0"/>
                </a:spcBef>
                <a:spcAft>
                  <a:spcPts val="0"/>
                </a:spcAft>
                <a:defRPr/>
              </a:pPr>
              <a:endParaRPr lang="en-US" altLang="zh-CN" sz="1100" dirty="0">
                <a:latin typeface="微软雅黑" panose="020B0503020204020204" pitchFamily="34" charset="-122"/>
                <a:ea typeface="微软雅黑" panose="020B0503020204020204" pitchFamily="34" charset="-122"/>
              </a:endParaRPr>
            </a:p>
            <a:p>
              <a:pPr eaLnBrk="1" fontAlgn="auto" hangingPunct="1">
                <a:lnSpc>
                  <a:spcPct val="120000"/>
                </a:lnSpc>
                <a:spcBef>
                  <a:spcPts val="0"/>
                </a:spcBef>
                <a:spcAft>
                  <a:spcPts val="0"/>
                </a:spcAft>
                <a:defRPr/>
              </a:pPr>
              <a:endParaRPr lang="zh-CN" altLang="en-US" sz="1100" dirty="0">
                <a:latin typeface="微软雅黑" panose="020B0503020204020204" pitchFamily="34" charset="-122"/>
                <a:ea typeface="微软雅黑" panose="020B0503020204020204" pitchFamily="34" charset="-122"/>
              </a:endParaRPr>
            </a:p>
            <a:p>
              <a:pPr eaLnBrk="1" fontAlgn="auto" hangingPunct="1">
                <a:lnSpc>
                  <a:spcPct val="120000"/>
                </a:lnSpc>
                <a:spcBef>
                  <a:spcPts val="0"/>
                </a:spcBef>
                <a:spcAft>
                  <a:spcPts val="0"/>
                </a:spcAft>
                <a:defRPr/>
              </a:pPr>
              <a:endParaRPr lang="zh-CN" altLang="en-US" sz="1100" dirty="0">
                <a:latin typeface="微软雅黑" panose="020B0503020204020204" pitchFamily="34" charset="-122"/>
                <a:ea typeface="微软雅黑" panose="020B0503020204020204" pitchFamily="34" charset="-122"/>
              </a:endParaRPr>
            </a:p>
          </p:txBody>
        </p:sp>
        <p:sp>
          <p:nvSpPr>
            <p:cNvPr id="22" name="深色5"/>
            <p:cNvSpPr/>
            <p:nvPr/>
          </p:nvSpPr>
          <p:spPr bwMode="auto">
            <a:xfrm>
              <a:off x="2632473" y="2999185"/>
              <a:ext cx="452438" cy="494109"/>
            </a:xfrm>
            <a:prstGeom prst="rect">
              <a:avLst/>
            </a:prstGeom>
            <a:solidFill>
              <a:srgbClr val="08A810"/>
            </a:solidFill>
            <a:ln w="3175" cap="flat" cmpd="sng" algn="ctr">
              <a:solidFill>
                <a:srgbClr val="D7D7D7"/>
              </a:solidFill>
              <a:prstDash val="solid"/>
            </a:ln>
            <a:effectLst>
              <a:outerShdw blurRad="63500" sx="102000" sy="102000" algn="ctr" rotWithShape="0">
                <a:prstClr val="black">
                  <a:alpha val="20000"/>
                </a:prstClr>
              </a:outerShdw>
            </a:effectLst>
          </p:spPr>
          <p:txBody>
            <a:bodyPr anchor="ctr"/>
            <a:lstStyle/>
            <a:p>
              <a:pPr algn="ctr" eaLnBrk="1" fontAlgn="auto" hangingPunct="1">
                <a:lnSpc>
                  <a:spcPct val="120000"/>
                </a:lnSpc>
                <a:spcBef>
                  <a:spcPts val="0"/>
                </a:spcBef>
                <a:spcAft>
                  <a:spcPts val="0"/>
                </a:spcAft>
                <a:defRPr/>
              </a:pPr>
              <a:r>
                <a:rPr lang="en-US" altLang="zh-CN" sz="1100" kern="0" dirty="0">
                  <a:solidFill>
                    <a:srgbClr val="FFFFFF"/>
                  </a:solidFill>
                  <a:latin typeface="微软雅黑" panose="020B0503020204020204" pitchFamily="34" charset="-122"/>
                  <a:ea typeface="微软雅黑" panose="020B0503020204020204" pitchFamily="34" charset="-122"/>
                </a:rPr>
                <a:t>4</a:t>
              </a:r>
              <a:endParaRPr lang="zh-CN" altLang="en-US" sz="1100" kern="0" dirty="0">
                <a:solidFill>
                  <a:srgbClr val="FFFFFF"/>
                </a:solidFill>
                <a:latin typeface="微软雅黑" panose="020B0503020204020204" pitchFamily="34" charset="-122"/>
                <a:ea typeface="微软雅黑" panose="020B0503020204020204" pitchFamily="34" charset="-122"/>
              </a:endParaRPr>
            </a:p>
          </p:txBody>
        </p:sp>
        <p:sp>
          <p:nvSpPr>
            <p:cNvPr id="23" name="文本6"/>
            <p:cNvSpPr/>
            <p:nvPr/>
          </p:nvSpPr>
          <p:spPr bwMode="auto">
            <a:xfrm>
              <a:off x="3078957" y="3493295"/>
              <a:ext cx="5585222" cy="491728"/>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63500" sx="102000" sy="102000" algn="ctr" rotWithShape="0">
                <a:prstClr val="black">
                  <a:alpha val="20000"/>
                </a:prstClr>
              </a:outerShdw>
            </a:effectLst>
          </p:spPr>
          <p:txBody>
            <a:bodyPr anchor="ctr"/>
            <a:lstStyle/>
            <a:p>
              <a:pPr eaLnBrk="1" fontAlgn="auto" hangingPunct="1">
                <a:lnSpc>
                  <a:spcPct val="120000"/>
                </a:lnSpc>
                <a:spcBef>
                  <a:spcPts val="0"/>
                </a:spcBef>
                <a:spcAft>
                  <a:spcPts val="0"/>
                </a:spcAft>
                <a:defRPr/>
              </a:pPr>
              <a:endParaRPr lang="en-US" altLang="zh-CN" sz="1100" dirty="0">
                <a:latin typeface="微软雅黑" panose="020B0503020204020204" pitchFamily="34" charset="-122"/>
                <a:ea typeface="微软雅黑" panose="020B0503020204020204" pitchFamily="34" charset="-122"/>
              </a:endParaRPr>
            </a:p>
            <a:p>
              <a:pPr eaLnBrk="1" fontAlgn="auto" hangingPunct="1">
                <a:lnSpc>
                  <a:spcPct val="120000"/>
                </a:lnSpc>
                <a:spcBef>
                  <a:spcPts val="0"/>
                </a:spcBef>
                <a:spcAft>
                  <a:spcPts val="0"/>
                </a:spcAft>
                <a:defRPr/>
              </a:pPr>
              <a:endParaRPr lang="en-US" altLang="zh-CN" sz="1100" dirty="0">
                <a:latin typeface="微软雅黑" panose="020B0503020204020204" pitchFamily="34" charset="-122"/>
                <a:ea typeface="微软雅黑" panose="020B0503020204020204" pitchFamily="34" charset="-122"/>
              </a:endParaRPr>
            </a:p>
            <a:p>
              <a:pPr eaLnBrk="1" fontAlgn="auto" hangingPunct="1">
                <a:lnSpc>
                  <a:spcPct val="120000"/>
                </a:lnSpc>
                <a:spcBef>
                  <a:spcPts val="0"/>
                </a:spcBef>
                <a:spcAft>
                  <a:spcPts val="0"/>
                </a:spcAft>
                <a:defRPr/>
              </a:pPr>
              <a:endParaRPr lang="zh-CN" altLang="en-US" sz="1100" dirty="0">
                <a:latin typeface="微软雅黑" panose="020B0503020204020204" pitchFamily="34" charset="-122"/>
                <a:ea typeface="微软雅黑" panose="020B0503020204020204" pitchFamily="34" charset="-122"/>
              </a:endParaRPr>
            </a:p>
            <a:p>
              <a:pPr eaLnBrk="1" fontAlgn="auto" hangingPunct="1">
                <a:lnSpc>
                  <a:spcPct val="120000"/>
                </a:lnSpc>
                <a:spcBef>
                  <a:spcPts val="0"/>
                </a:spcBef>
                <a:spcAft>
                  <a:spcPts val="0"/>
                </a:spcAft>
                <a:defRPr/>
              </a:pPr>
              <a:endParaRPr lang="zh-CN" altLang="en-US" sz="1100" dirty="0">
                <a:latin typeface="微软雅黑" panose="020B0503020204020204" pitchFamily="34" charset="-122"/>
                <a:ea typeface="微软雅黑" panose="020B0503020204020204" pitchFamily="34" charset="-122"/>
              </a:endParaRPr>
            </a:p>
          </p:txBody>
        </p:sp>
        <p:sp>
          <p:nvSpPr>
            <p:cNvPr id="24" name="深色6"/>
            <p:cNvSpPr/>
            <p:nvPr/>
          </p:nvSpPr>
          <p:spPr bwMode="auto">
            <a:xfrm>
              <a:off x="2632473" y="3493295"/>
              <a:ext cx="452438" cy="492918"/>
            </a:xfrm>
            <a:prstGeom prst="rect">
              <a:avLst/>
            </a:prstGeom>
            <a:solidFill>
              <a:srgbClr val="08A810"/>
            </a:solidFill>
            <a:ln w="3175" cap="flat" cmpd="sng" algn="ctr">
              <a:solidFill>
                <a:srgbClr val="D7D7D7"/>
              </a:solidFill>
              <a:prstDash val="solid"/>
            </a:ln>
            <a:effectLst>
              <a:outerShdw blurRad="63500" sx="102000" sy="102000" algn="ctr" rotWithShape="0">
                <a:prstClr val="black">
                  <a:alpha val="20000"/>
                </a:prstClr>
              </a:outerShdw>
            </a:effectLst>
          </p:spPr>
          <p:txBody>
            <a:bodyPr anchor="ctr"/>
            <a:lstStyle/>
            <a:p>
              <a:pPr algn="ctr" eaLnBrk="1" fontAlgn="auto" hangingPunct="1">
                <a:lnSpc>
                  <a:spcPct val="120000"/>
                </a:lnSpc>
                <a:spcBef>
                  <a:spcPts val="0"/>
                </a:spcBef>
                <a:spcAft>
                  <a:spcPts val="0"/>
                </a:spcAft>
                <a:defRPr/>
              </a:pPr>
              <a:r>
                <a:rPr lang="en-US" altLang="zh-CN" sz="1100" kern="0" dirty="0">
                  <a:solidFill>
                    <a:srgbClr val="FFFFFF"/>
                  </a:solidFill>
                  <a:latin typeface="微软雅黑" panose="020B0503020204020204" pitchFamily="34" charset="-122"/>
                  <a:ea typeface="微软雅黑" panose="020B0503020204020204" pitchFamily="34" charset="-122"/>
                </a:rPr>
                <a:t>5</a:t>
              </a:r>
              <a:endParaRPr lang="zh-CN" altLang="en-US" sz="1100" kern="0" dirty="0">
                <a:solidFill>
                  <a:srgbClr val="FFFFFF"/>
                </a:solidFill>
                <a:latin typeface="微软雅黑" panose="020B0503020204020204" pitchFamily="34" charset="-122"/>
                <a:ea typeface="微软雅黑" panose="020B0503020204020204" pitchFamily="34" charset="-122"/>
              </a:endParaRPr>
            </a:p>
          </p:txBody>
        </p:sp>
        <p:pic>
          <p:nvPicPr>
            <p:cNvPr id="25" name="图片 29"/>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75335" y="1031082"/>
              <a:ext cx="479822" cy="478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mc:AlternateContent xmlns:mc="http://schemas.openxmlformats.org/markup-compatibility/2006" xmlns:p14="http://schemas.microsoft.com/office/powerpoint/2010/main">
    <mc:Choice Requires="p14">
      <p:transition spd="slow" p14:dur="1200" advClick="0" advTm="6000">
        <p14:prism/>
      </p:transition>
    </mc:Choice>
    <mc:Fallback xmlns="">
      <p:transition spd="slow" advClick="0" advTm="6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heel(4)">
                                      <p:cBhvr>
                                        <p:cTn id="7" dur="10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par>
                                <p:cTn id="14" presetID="20"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edge">
                                      <p:cBhvr>
                                        <p:cTn id="16"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13"/>
          <p:cNvSpPr txBox="1">
            <a:spLocks noChangeArrowheads="1"/>
          </p:cNvSpPr>
          <p:nvPr/>
        </p:nvSpPr>
        <p:spPr bwMode="auto">
          <a:xfrm>
            <a:off x="4355976" y="2251835"/>
            <a:ext cx="3428763" cy="565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45" tIns="36273" rIns="72545" bIns="36273" anchor="ctr"/>
          <a:lstStyle>
            <a:lvl1pPr marL="342900" indent="-342900"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algn="dist" eaLnBrk="1" hangingPunct="1">
              <a:lnSpc>
                <a:spcPts val="3335"/>
              </a:lnSpc>
              <a:spcBef>
                <a:spcPct val="20000"/>
              </a:spcBef>
            </a:pPr>
            <a:r>
              <a:rPr lang="zh-CN" altLang="en-US" sz="5700" b="0" dirty="0">
                <a:latin typeface="方正行楷简体" panose="02010601030101010101" pitchFamily="2" charset="-122"/>
                <a:ea typeface="方正行楷简体" panose="02010601030101010101" pitchFamily="2" charset="-122"/>
              </a:rPr>
              <a:t>谢谢观赏</a:t>
            </a:r>
          </a:p>
        </p:txBody>
      </p:sp>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9553" y="2078800"/>
            <a:ext cx="4349505" cy="2365158"/>
          </a:xfrm>
          <a:prstGeom prst="rect">
            <a:avLst/>
          </a:prstGeom>
        </p:spPr>
      </p:pic>
      <p:pic>
        <p:nvPicPr>
          <p:cNvPr id="7" name="图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4700" y="1122065"/>
            <a:ext cx="2133164" cy="218134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advClick="0" advTm="6000">
        <p:dissolve/>
      </p:transition>
    </mc:Choice>
    <mc:Fallback xmlns="">
      <p:transition spd="slow" advClick="0" advTm="6000">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6*min(max(#ppt_w*#ppt_h,.3),1)-7.4)/-.7*#ppt_w"/>
                                          </p:val>
                                        </p:tav>
                                        <p:tav tm="100000">
                                          <p:val>
                                            <p:strVal val="#ppt_w"/>
                                          </p:val>
                                        </p:tav>
                                      </p:tavLst>
                                    </p:anim>
                                    <p:anim calcmode="lin" valueType="num">
                                      <p:cBhvr>
                                        <p:cTn id="8" dur="1000" fill="hold"/>
                                        <p:tgtEl>
                                          <p:spTgt spid="7"/>
                                        </p:tgtEl>
                                        <p:attrNameLst>
                                          <p:attrName>ppt_h</p:attrName>
                                        </p:attrNameLst>
                                      </p:cBhvr>
                                      <p:tavLst>
                                        <p:tav tm="0">
                                          <p:val>
                                            <p:strVal val="(6*min(max(#ppt_w*#ppt_h,.3),1)-7.4)/-.7*#ppt_h"/>
                                          </p:val>
                                        </p:tav>
                                        <p:tav tm="100000">
                                          <p:val>
                                            <p:strVal val="#ppt_h"/>
                                          </p:val>
                                        </p:tav>
                                      </p:tavLst>
                                    </p:anim>
                                    <p:anim calcmode="lin" valueType="num">
                                      <p:cBhvr>
                                        <p:cTn id="9" dur="1000" fill="hold"/>
                                        <p:tgtEl>
                                          <p:spTgt spid="7"/>
                                        </p:tgtEl>
                                        <p:attrNameLst>
                                          <p:attrName>ppt_x</p:attrName>
                                        </p:attrNameLst>
                                      </p:cBhvr>
                                      <p:tavLst>
                                        <p:tav tm="0">
                                          <p:val>
                                            <p:fltVal val="0.5"/>
                                          </p:val>
                                        </p:tav>
                                        <p:tav tm="100000">
                                          <p:val>
                                            <p:strVal val="#ppt_x"/>
                                          </p:val>
                                        </p:tav>
                                      </p:tavLst>
                                    </p:anim>
                                    <p:anim calcmode="lin" valueType="num">
                                      <p:cBhvr>
                                        <p:cTn id="10" dur="1000" fill="hold"/>
                                        <p:tgtEl>
                                          <p:spTgt spid="7"/>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1000"/>
                            </p:stCondLst>
                            <p:childTnLst>
                              <p:par>
                                <p:cTn id="12" presetID="42" presetClass="entr" presetSubtype="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4"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randombar(horizontal)">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utoUpdateAnimBg="0"/>
      <p:bldP spid="11" grpId="1" bldLvl="0" autoUpdateAnimBg="0"/>
      <p:bldP spid="11" grpId="2" bldLvl="0" autoUpdateAnimBg="0"/>
      <p:bldP spid="11" grpId="3" bldLvl="0" autoUpdateAnimBg="0"/>
      <p:bldP spid="11" grpId="4"/>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dirty="0">
                <a:latin typeface="方正毡笔黑简体" panose="03000509000000000000" pitchFamily="65" charset="-122"/>
                <a:ea typeface="方正毡笔黑简体" panose="03000509000000000000" pitchFamily="65" charset="-122"/>
              </a:rPr>
              <a:t>在此输入您的标题内容</a:t>
            </a:r>
          </a:p>
        </p:txBody>
      </p:sp>
      <p:sp>
        <p:nvSpPr>
          <p:cNvPr id="14" name="椭圆 13"/>
          <p:cNvSpPr/>
          <p:nvPr/>
        </p:nvSpPr>
        <p:spPr>
          <a:xfrm>
            <a:off x="2657587" y="3549105"/>
            <a:ext cx="1400312" cy="1398909"/>
          </a:xfrm>
          <a:prstGeom prst="ellipse">
            <a:avLst/>
          </a:prstGeom>
          <a:noFill/>
          <a:ln w="127000" cap="flat" cmpd="thinThick" algn="ctr">
            <a:solidFill>
              <a:srgbClr val="08A810"/>
            </a:solidFill>
            <a:prstDash val="solid"/>
            <a:miter lim="800000"/>
          </a:ln>
          <a:effectLst/>
        </p:spPr>
        <p:txBody>
          <a:bodyPr lIns="0" tIns="0" rIns="0" bIns="0" anchor="ctr"/>
          <a:lstStyle/>
          <a:p>
            <a:pPr algn="ctr">
              <a:defRPr/>
            </a:pPr>
            <a:r>
              <a:rPr lang="zh-CN" altLang="en-US" sz="1800" b="0" kern="0" dirty="0">
                <a:latin typeface="微软雅黑" panose="020B0503020204020204" pitchFamily="34" charset="-122"/>
                <a:ea typeface="微软雅黑" panose="020B0503020204020204" pitchFamily="34" charset="-122"/>
              </a:rPr>
              <a:t>输入标题</a:t>
            </a:r>
          </a:p>
        </p:txBody>
      </p:sp>
      <p:sp>
        <p:nvSpPr>
          <p:cNvPr id="15" name="KSO_GT2.1.1"/>
          <p:cNvSpPr txBox="1"/>
          <p:nvPr/>
        </p:nvSpPr>
        <p:spPr>
          <a:xfrm>
            <a:off x="5824185" y="3393424"/>
            <a:ext cx="2852271" cy="1174287"/>
          </a:xfrm>
          <a:prstGeom prst="rect">
            <a:avLst/>
          </a:prstGeom>
          <a:noFill/>
        </p:spPr>
        <p:txBody>
          <a:bodyPr lIns="100790" tIns="50396" rIns="100790" bIns="50396" anchor="ctr"/>
          <a:lstStyle/>
          <a:p>
            <a:pPr algn="just">
              <a:lnSpc>
                <a:spcPct val="130000"/>
              </a:lnSpc>
              <a:defRPr/>
            </a:pPr>
            <a:r>
              <a:rPr lang="zh-CN" altLang="en-US" sz="1400" b="0" kern="0" dirty="0">
                <a:solidFill>
                  <a:schemeClr val="tx1">
                    <a:lumMod val="85000"/>
                    <a:lumOff val="15000"/>
                  </a:schemeClr>
                </a:solidFill>
                <a:latin typeface="微软雅黑" panose="020B0503020204020204" pitchFamily="34" charset="-122"/>
                <a:ea typeface="微软雅黑" panose="020B0503020204020204" pitchFamily="34" charset="-122"/>
              </a:rPr>
              <a:t>请在此处输入您的文本请在此处输入您的文本请在此处输入您的文本请在此处输入您的文本</a:t>
            </a:r>
          </a:p>
        </p:txBody>
      </p:sp>
      <p:sp>
        <p:nvSpPr>
          <p:cNvPr id="16" name="椭圆 15"/>
          <p:cNvSpPr/>
          <p:nvPr/>
        </p:nvSpPr>
        <p:spPr>
          <a:xfrm>
            <a:off x="1165782" y="2165705"/>
            <a:ext cx="2110548" cy="2110770"/>
          </a:xfrm>
          <a:prstGeom prst="ellipse">
            <a:avLst/>
          </a:prstGeom>
          <a:noFill/>
          <a:ln w="127000" cap="flat" cmpd="thinThick" algn="ctr">
            <a:solidFill>
              <a:srgbClr val="08A810"/>
            </a:solidFill>
            <a:prstDash val="solid"/>
            <a:miter lim="800000"/>
          </a:ln>
          <a:effectLst/>
        </p:spPr>
        <p:txBody>
          <a:bodyPr lIns="0" tIns="0" rIns="0" bIns="0" anchor="ctr"/>
          <a:lstStyle/>
          <a:p>
            <a:pPr algn="ctr">
              <a:defRPr/>
            </a:pPr>
            <a:r>
              <a:rPr lang="zh-CN" altLang="en-US" sz="2800" b="0" kern="0" dirty="0">
                <a:latin typeface="微软雅黑" panose="020B0503020204020204" pitchFamily="34" charset="-122"/>
                <a:ea typeface="微软雅黑" panose="020B0503020204020204" pitchFamily="34" charset="-122"/>
              </a:rPr>
              <a:t>输入标题</a:t>
            </a:r>
          </a:p>
        </p:txBody>
      </p:sp>
      <p:cxnSp>
        <p:nvCxnSpPr>
          <p:cNvPr id="17" name="肘形连接符 27"/>
          <p:cNvCxnSpPr>
            <a:cxnSpLocks noChangeShapeType="1"/>
          </p:cNvCxnSpPr>
          <p:nvPr/>
        </p:nvCxnSpPr>
        <p:spPr bwMode="auto">
          <a:xfrm flipV="1">
            <a:off x="3335257" y="2668197"/>
            <a:ext cx="1725967" cy="549017"/>
          </a:xfrm>
          <a:prstGeom prst="bentConnector3">
            <a:avLst>
              <a:gd name="adj1" fmla="val 29667"/>
            </a:avLst>
          </a:prstGeom>
          <a:noFill/>
          <a:ln w="38100" algn="ctr">
            <a:solidFill>
              <a:srgbClr val="08A810"/>
            </a:solidFill>
            <a:miter lim="800000"/>
            <a:headEnd type="oval" w="med" len="med"/>
            <a:tailEnd type="triangle" w="med" len="med"/>
          </a:ln>
          <a:extLst>
            <a:ext uri="{909E8E84-426E-40DD-AFC4-6F175D3DCCD1}">
              <a14:hiddenFill xmlns:a14="http://schemas.microsoft.com/office/drawing/2010/main">
                <a:noFill/>
              </a14:hiddenFill>
            </a:ext>
          </a:extLst>
        </p:spPr>
      </p:cxnSp>
      <p:sp>
        <p:nvSpPr>
          <p:cNvPr id="18" name="KSO_GT1.1.1"/>
          <p:cNvSpPr txBox="1"/>
          <p:nvPr/>
        </p:nvSpPr>
        <p:spPr>
          <a:xfrm>
            <a:off x="5081383" y="2030769"/>
            <a:ext cx="2802985" cy="1334997"/>
          </a:xfrm>
          <a:prstGeom prst="rect">
            <a:avLst/>
          </a:prstGeom>
          <a:noFill/>
        </p:spPr>
        <p:txBody>
          <a:bodyPr lIns="100790" tIns="50396" rIns="100790" bIns="50396" anchor="ctr"/>
          <a:lstStyle/>
          <a:p>
            <a:pPr algn="just">
              <a:lnSpc>
                <a:spcPct val="130000"/>
              </a:lnSpc>
              <a:defRPr/>
            </a:pPr>
            <a:r>
              <a:rPr lang="zh-CN" altLang="en-US" sz="1400" b="0" kern="0" dirty="0">
                <a:solidFill>
                  <a:schemeClr val="tx1">
                    <a:lumMod val="85000"/>
                    <a:lumOff val="15000"/>
                  </a:schemeClr>
                </a:solidFill>
                <a:latin typeface="微软雅黑" panose="020B0503020204020204" pitchFamily="34" charset="-122"/>
                <a:ea typeface="微软雅黑" panose="020B0503020204020204" pitchFamily="34" charset="-122"/>
              </a:rPr>
              <a:t>请在此处输入您的文本请在此处</a:t>
            </a:r>
            <a:endParaRPr lang="en-US" altLang="zh-CN" sz="1400" b="0" kern="0" dirty="0">
              <a:solidFill>
                <a:schemeClr val="tx1">
                  <a:lumMod val="85000"/>
                  <a:lumOff val="15000"/>
                </a:schemeClr>
              </a:solidFill>
              <a:latin typeface="微软雅黑" panose="020B0503020204020204" pitchFamily="34" charset="-122"/>
              <a:ea typeface="微软雅黑" panose="020B0503020204020204" pitchFamily="34" charset="-122"/>
            </a:endParaRPr>
          </a:p>
          <a:p>
            <a:pPr algn="just">
              <a:lnSpc>
                <a:spcPct val="130000"/>
              </a:lnSpc>
              <a:defRPr/>
            </a:pPr>
            <a:endParaRPr lang="zh-CN" altLang="en-US" sz="1400" b="0" kern="0" dirty="0">
              <a:solidFill>
                <a:schemeClr val="tx1">
                  <a:lumMod val="85000"/>
                  <a:lumOff val="15000"/>
                </a:schemeClr>
              </a:solidFill>
              <a:latin typeface="微软雅黑" panose="020B0503020204020204" pitchFamily="34" charset="-122"/>
              <a:ea typeface="微软雅黑" panose="020B0503020204020204" pitchFamily="34" charset="-122"/>
            </a:endParaRPr>
          </a:p>
        </p:txBody>
      </p:sp>
      <p:cxnSp>
        <p:nvCxnSpPr>
          <p:cNvPr id="19" name="肘形连接符 8"/>
          <p:cNvCxnSpPr>
            <a:cxnSpLocks noChangeShapeType="1"/>
          </p:cNvCxnSpPr>
          <p:nvPr/>
        </p:nvCxnSpPr>
        <p:spPr bwMode="auto">
          <a:xfrm flipV="1">
            <a:off x="4078060" y="3943034"/>
            <a:ext cx="1725966" cy="549017"/>
          </a:xfrm>
          <a:prstGeom prst="bentConnector3">
            <a:avLst>
              <a:gd name="adj1" fmla="val 29667"/>
            </a:avLst>
          </a:prstGeom>
          <a:noFill/>
          <a:ln w="38100" algn="ctr">
            <a:solidFill>
              <a:srgbClr val="08A810"/>
            </a:solidFill>
            <a:miter lim="800000"/>
            <a:headEnd type="oval" w="med" len="med"/>
            <a:tailEnd type="triangle" w="med" len="med"/>
          </a:ln>
          <a:extLst>
            <a:ext uri="{909E8E84-426E-40DD-AFC4-6F175D3DCCD1}">
              <a14:hiddenFill xmlns:a14="http://schemas.microsoft.com/office/drawing/2010/main">
                <a:noFill/>
              </a14:hiddenFill>
            </a:ext>
          </a:extLst>
        </p:spPr>
      </p:cxnSp>
      <p:sp>
        <p:nvSpPr>
          <p:cNvPr id="20" name="椭圆 19"/>
          <p:cNvSpPr/>
          <p:nvPr/>
        </p:nvSpPr>
        <p:spPr>
          <a:xfrm>
            <a:off x="1052577" y="1038204"/>
            <a:ext cx="1400314" cy="1398909"/>
          </a:xfrm>
          <a:prstGeom prst="ellipse">
            <a:avLst/>
          </a:prstGeom>
          <a:noFill/>
          <a:ln w="127000" cap="flat" cmpd="thinThick" algn="ctr">
            <a:solidFill>
              <a:srgbClr val="08A810"/>
            </a:solidFill>
            <a:prstDash val="solid"/>
            <a:miter lim="800000"/>
          </a:ln>
          <a:effectLst/>
        </p:spPr>
        <p:txBody>
          <a:bodyPr lIns="0" tIns="0" rIns="0" bIns="0" anchor="ctr"/>
          <a:lstStyle/>
          <a:p>
            <a:pPr algn="ctr">
              <a:defRPr/>
            </a:pPr>
            <a:r>
              <a:rPr lang="zh-CN" altLang="en-US" sz="1800" b="0" kern="0" dirty="0">
                <a:latin typeface="微软雅黑" panose="020B0503020204020204" pitchFamily="34" charset="-122"/>
                <a:ea typeface="微软雅黑" panose="020B0503020204020204" pitchFamily="34" charset="-122"/>
              </a:rPr>
              <a:t>输入标题</a:t>
            </a:r>
          </a:p>
        </p:txBody>
      </p:sp>
      <p:sp>
        <p:nvSpPr>
          <p:cNvPr id="21" name="KSO_GT2.1.1"/>
          <p:cNvSpPr txBox="1"/>
          <p:nvPr/>
        </p:nvSpPr>
        <p:spPr>
          <a:xfrm>
            <a:off x="4217624" y="915566"/>
            <a:ext cx="3090680" cy="955135"/>
          </a:xfrm>
          <a:prstGeom prst="rect">
            <a:avLst/>
          </a:prstGeom>
          <a:noFill/>
        </p:spPr>
        <p:txBody>
          <a:bodyPr lIns="100790" tIns="50396" rIns="100790" bIns="50396" anchor="ctr"/>
          <a:lstStyle/>
          <a:p>
            <a:pPr algn="just">
              <a:lnSpc>
                <a:spcPct val="130000"/>
              </a:lnSpc>
              <a:defRPr/>
            </a:pPr>
            <a:r>
              <a:rPr lang="zh-CN" altLang="en-US" sz="1400" b="0" kern="0" dirty="0">
                <a:solidFill>
                  <a:schemeClr val="tx1">
                    <a:lumMod val="85000"/>
                    <a:lumOff val="15000"/>
                  </a:schemeClr>
                </a:solidFill>
                <a:latin typeface="微软雅黑" panose="020B0503020204020204" pitchFamily="34" charset="-122"/>
                <a:ea typeface="微软雅黑" panose="020B0503020204020204" pitchFamily="34" charset="-122"/>
              </a:rPr>
              <a:t>请在此处输入您的文本请在此处输入您的文本请在此处输入您的文本请在此处输入您的文本</a:t>
            </a:r>
          </a:p>
        </p:txBody>
      </p:sp>
      <p:cxnSp>
        <p:nvCxnSpPr>
          <p:cNvPr id="22" name="肘形连接符 11"/>
          <p:cNvCxnSpPr>
            <a:cxnSpLocks noChangeShapeType="1"/>
          </p:cNvCxnSpPr>
          <p:nvPr/>
        </p:nvCxnSpPr>
        <p:spPr bwMode="auto">
          <a:xfrm flipV="1">
            <a:off x="2473048" y="1432133"/>
            <a:ext cx="1724416" cy="549017"/>
          </a:xfrm>
          <a:prstGeom prst="bentConnector3">
            <a:avLst>
              <a:gd name="adj1" fmla="val 29667"/>
            </a:avLst>
          </a:prstGeom>
          <a:noFill/>
          <a:ln w="38100" algn="ctr">
            <a:solidFill>
              <a:srgbClr val="08A810"/>
            </a:solidFill>
            <a:miter lim="800000"/>
            <a:headEnd type="oval" w="med" len="med"/>
            <a:tailEnd type="triangle" w="med" len="med"/>
          </a:ln>
          <a:extLst>
            <a:ext uri="{909E8E84-426E-40DD-AFC4-6F175D3DCCD1}">
              <a14:hiddenFill xmlns:a14="http://schemas.microsoft.com/office/drawing/2010/main">
                <a:noFill/>
              </a14:hiddenFill>
            </a:ext>
          </a:extLst>
        </p:spPr>
      </p:cxnSp>
    </p:spTree>
  </p:cSld>
  <p:clrMapOvr>
    <a:masterClrMapping/>
  </p:clrMapOvr>
  <mc:AlternateContent xmlns:mc="http://schemas.openxmlformats.org/markup-compatibility/2006" xmlns:p14="http://schemas.microsoft.com/office/powerpoint/2010/main">
    <mc:Choice Requires="p14">
      <p:transition spd="slow" p14:dur="1100" advClick="0" advTm="8000">
        <p14:switch dir="r"/>
      </p:transition>
    </mc:Choice>
    <mc:Fallback xmlns="">
      <p:transition spd="slow" advClick="0" advTm="8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heel(4)">
                                      <p:cBhvr>
                                        <p:cTn id="7" dur="1000"/>
                                        <p:tgtEl>
                                          <p:spTgt spid="7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down)">
                                      <p:cBhvr>
                                        <p:cTn id="11" dur="750"/>
                                        <p:tgtEl>
                                          <p:spTgt spid="20"/>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down)">
                                      <p:cBhvr>
                                        <p:cTn id="14" dur="750"/>
                                        <p:tgtEl>
                                          <p:spTgt spid="16"/>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750"/>
                                        <p:tgtEl>
                                          <p:spTgt spid="14"/>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wipe(left)">
                                      <p:cBhvr>
                                        <p:cTn id="21" dur="750"/>
                                        <p:tgtEl>
                                          <p:spTgt spid="22"/>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left)">
                                      <p:cBhvr>
                                        <p:cTn id="25" dur="750"/>
                                        <p:tgtEl>
                                          <p:spTgt spid="21"/>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750"/>
                                        <p:tgtEl>
                                          <p:spTgt spid="17"/>
                                        </p:tgtEl>
                                      </p:cBhvr>
                                    </p:animEffect>
                                  </p:childTnLst>
                                </p:cTn>
                              </p:par>
                            </p:childTnLst>
                          </p:cTn>
                        </p:par>
                        <p:par>
                          <p:cTn id="30" fill="hold">
                            <p:stCondLst>
                              <p:cond delay="5000"/>
                            </p:stCondLst>
                            <p:childTnLst>
                              <p:par>
                                <p:cTn id="31" presetID="22" presetClass="entr" presetSubtype="8"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left)">
                                      <p:cBhvr>
                                        <p:cTn id="33" dur="750"/>
                                        <p:tgtEl>
                                          <p:spTgt spid="18"/>
                                        </p:tgtEl>
                                      </p:cBhvr>
                                    </p:animEffect>
                                  </p:childTnLst>
                                </p:cTn>
                              </p:par>
                            </p:childTnLst>
                          </p:cTn>
                        </p:par>
                        <p:par>
                          <p:cTn id="34" fill="hold">
                            <p:stCondLst>
                              <p:cond delay="600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7000"/>
                            </p:stCondLst>
                            <p:childTnLst>
                              <p:par>
                                <p:cTn id="39" presetID="22" presetClass="entr" presetSubtype="8"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ipe(left)">
                                      <p:cBhvr>
                                        <p:cTn id="41"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P spid="14" grpId="0" animBg="1"/>
      <p:bldP spid="15" grpId="0"/>
      <p:bldP spid="16" grpId="0" animBg="1"/>
      <p:bldP spid="18" grpId="0"/>
      <p:bldP spid="20" grpId="0" animBg="1"/>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dirty="0">
                <a:latin typeface="方正毡笔黑简体" panose="03000509000000000000" pitchFamily="65" charset="-122"/>
                <a:ea typeface="方正毡笔黑简体" panose="03000509000000000000" pitchFamily="65" charset="-122"/>
              </a:rPr>
              <a:t>在此输入您的标题内容</a:t>
            </a:r>
          </a:p>
        </p:txBody>
      </p:sp>
      <p:grpSp>
        <p:nvGrpSpPr>
          <p:cNvPr id="12" name="组合 11"/>
          <p:cNvGrpSpPr/>
          <p:nvPr/>
        </p:nvGrpSpPr>
        <p:grpSpPr bwMode="auto">
          <a:xfrm>
            <a:off x="3977208" y="1347615"/>
            <a:ext cx="3305175" cy="846534"/>
            <a:chOff x="5233607" y="1431798"/>
            <a:chExt cx="4406900" cy="1128713"/>
          </a:xfrm>
          <a:solidFill>
            <a:srgbClr val="08A810"/>
          </a:solidFill>
        </p:grpSpPr>
        <p:sp>
          <p:nvSpPr>
            <p:cNvPr id="13" name="圆角矩形 12"/>
            <p:cNvSpPr/>
            <p:nvPr/>
          </p:nvSpPr>
          <p:spPr>
            <a:xfrm>
              <a:off x="5233607" y="1431798"/>
              <a:ext cx="4406900" cy="1128713"/>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14" name="矩形 35"/>
            <p:cNvSpPr>
              <a:spLocks noChangeArrowheads="1"/>
            </p:cNvSpPr>
            <p:nvPr/>
          </p:nvSpPr>
          <p:spPr bwMode="auto">
            <a:xfrm>
              <a:off x="5776532" y="1677740"/>
              <a:ext cx="3740579" cy="64761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pPr>
              <a:endParaRPr lang="en-US" altLang="zh-CN" sz="900" dirty="0">
                <a:solidFill>
                  <a:srgbClr val="FFFFFF"/>
                </a:solidFill>
                <a:latin typeface="微软雅黑" panose="020B0503020204020204" pitchFamily="34" charset="-122"/>
                <a:ea typeface="微软雅黑" panose="020B0503020204020204" pitchFamily="34" charset="-122"/>
              </a:endParaRPr>
            </a:p>
            <a:p>
              <a:pPr eaLnBrk="1" hangingPunct="1">
                <a:lnSpc>
                  <a:spcPct val="150000"/>
                </a:lnSpc>
              </a:pPr>
              <a:r>
                <a:rPr lang="zh-CN" altLang="en-US" sz="900" dirty="0">
                  <a:solidFill>
                    <a:srgbClr val="FFFFFF"/>
                  </a:solidFill>
                  <a:latin typeface="微软雅黑" panose="020B0503020204020204" pitchFamily="34" charset="-122"/>
                  <a:ea typeface="微软雅黑" panose="020B0503020204020204" pitchFamily="34" charset="-122"/>
                </a:rPr>
                <a:t>。</a:t>
              </a:r>
              <a:endParaRPr lang="zh-CN" altLang="en-US" sz="900" dirty="0">
                <a:solidFill>
                  <a:srgbClr val="FFFFFF"/>
                </a:solidFill>
              </a:endParaRPr>
            </a:p>
          </p:txBody>
        </p:sp>
      </p:grpSp>
      <p:grpSp>
        <p:nvGrpSpPr>
          <p:cNvPr id="15" name="组合 14"/>
          <p:cNvGrpSpPr/>
          <p:nvPr/>
        </p:nvGrpSpPr>
        <p:grpSpPr bwMode="auto">
          <a:xfrm>
            <a:off x="3977208" y="2429892"/>
            <a:ext cx="3305175" cy="846535"/>
            <a:chOff x="5233607" y="2874455"/>
            <a:chExt cx="4406900" cy="1128713"/>
          </a:xfrm>
          <a:solidFill>
            <a:srgbClr val="08A810"/>
          </a:solidFill>
        </p:grpSpPr>
        <p:sp>
          <p:nvSpPr>
            <p:cNvPr id="16" name="圆角矩形 15"/>
            <p:cNvSpPr/>
            <p:nvPr/>
          </p:nvSpPr>
          <p:spPr>
            <a:xfrm>
              <a:off x="5233607" y="2874455"/>
              <a:ext cx="4406900" cy="1128713"/>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17" name="矩形 35"/>
            <p:cNvSpPr>
              <a:spLocks noChangeArrowheads="1"/>
            </p:cNvSpPr>
            <p:nvPr/>
          </p:nvSpPr>
          <p:spPr bwMode="auto">
            <a:xfrm>
              <a:off x="5786058" y="3077150"/>
              <a:ext cx="3740579" cy="36745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pPr>
              <a:endParaRPr lang="en-US" altLang="zh-CN" sz="900" dirty="0">
                <a:solidFill>
                  <a:srgbClr val="FFFFFF"/>
                </a:solidFill>
                <a:latin typeface="微软雅黑" panose="020B0503020204020204" pitchFamily="34" charset="-122"/>
                <a:ea typeface="微软雅黑" panose="020B0503020204020204" pitchFamily="34" charset="-122"/>
              </a:endParaRPr>
            </a:p>
          </p:txBody>
        </p:sp>
      </p:grpSp>
      <p:grpSp>
        <p:nvGrpSpPr>
          <p:cNvPr id="18" name="组合 17"/>
          <p:cNvGrpSpPr/>
          <p:nvPr/>
        </p:nvGrpSpPr>
        <p:grpSpPr bwMode="auto">
          <a:xfrm>
            <a:off x="3977208" y="3512170"/>
            <a:ext cx="3305175" cy="846534"/>
            <a:chOff x="5233607" y="4317112"/>
            <a:chExt cx="4406900" cy="1128713"/>
          </a:xfrm>
          <a:solidFill>
            <a:srgbClr val="08A810"/>
          </a:solidFill>
        </p:grpSpPr>
        <p:sp>
          <p:nvSpPr>
            <p:cNvPr id="19" name="圆角矩形 18"/>
            <p:cNvSpPr/>
            <p:nvPr/>
          </p:nvSpPr>
          <p:spPr>
            <a:xfrm>
              <a:off x="5233607" y="4317112"/>
              <a:ext cx="4406900" cy="1128713"/>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20" name="矩形 35"/>
            <p:cNvSpPr>
              <a:spLocks noChangeArrowheads="1"/>
            </p:cNvSpPr>
            <p:nvPr/>
          </p:nvSpPr>
          <p:spPr bwMode="auto">
            <a:xfrm>
              <a:off x="5786058" y="4498848"/>
              <a:ext cx="3740579" cy="64761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pPr>
              <a:endParaRPr lang="en-US" altLang="zh-CN" sz="900" dirty="0">
                <a:solidFill>
                  <a:srgbClr val="FFFFFF"/>
                </a:solidFill>
                <a:latin typeface="微软雅黑" panose="020B0503020204020204" pitchFamily="34" charset="-122"/>
                <a:ea typeface="微软雅黑" panose="020B0503020204020204" pitchFamily="34" charset="-122"/>
              </a:endParaRPr>
            </a:p>
            <a:p>
              <a:pPr eaLnBrk="1" hangingPunct="1">
                <a:lnSpc>
                  <a:spcPct val="150000"/>
                </a:lnSpc>
              </a:pPr>
              <a:r>
                <a:rPr lang="zh-CN" altLang="en-US" sz="900" dirty="0">
                  <a:solidFill>
                    <a:srgbClr val="FFFFFF"/>
                  </a:solidFill>
                  <a:latin typeface="微软雅黑" panose="020B0503020204020204" pitchFamily="34" charset="-122"/>
                  <a:ea typeface="微软雅黑" panose="020B0503020204020204" pitchFamily="34" charset="-122"/>
                </a:rPr>
                <a:t>。</a:t>
              </a:r>
              <a:endParaRPr lang="zh-CN" altLang="en-US" sz="900" dirty="0">
                <a:solidFill>
                  <a:srgbClr val="FFFFFF"/>
                </a:solidFill>
              </a:endParaRPr>
            </a:p>
          </p:txBody>
        </p:sp>
      </p:grpSp>
      <p:sp>
        <p:nvSpPr>
          <p:cNvPr id="21" name="五边形 20"/>
          <p:cNvSpPr/>
          <p:nvPr/>
        </p:nvSpPr>
        <p:spPr>
          <a:xfrm>
            <a:off x="3000896" y="1557164"/>
            <a:ext cx="1390650" cy="427434"/>
          </a:xfrm>
          <a:prstGeom prst="homePlate">
            <a:avLst/>
          </a:prstGeom>
          <a:solidFill>
            <a:srgbClr val="067C0C"/>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hangingPunct="1">
              <a:defRPr/>
            </a:pPr>
            <a:r>
              <a:rPr lang="en-US" altLang="zh-CN" dirty="0"/>
              <a:t> </a:t>
            </a:r>
            <a:r>
              <a:rPr lang="zh-CN" altLang="en-US" sz="1500" b="1" kern="0" dirty="0">
                <a:solidFill>
                  <a:srgbClr val="F8F8F8"/>
                </a:solidFill>
                <a:latin typeface="Arial" panose="020B0604020202020204" pitchFamily="34" charset="0"/>
                <a:ea typeface="微软雅黑" panose="020B0503020204020204" pitchFamily="34" charset="-122"/>
              </a:rPr>
              <a:t>分标题一</a:t>
            </a:r>
          </a:p>
        </p:txBody>
      </p:sp>
      <p:sp>
        <p:nvSpPr>
          <p:cNvPr id="22" name="五边形 21"/>
          <p:cNvSpPr/>
          <p:nvPr/>
        </p:nvSpPr>
        <p:spPr>
          <a:xfrm>
            <a:off x="3000896" y="2585864"/>
            <a:ext cx="1390650" cy="426244"/>
          </a:xfrm>
          <a:prstGeom prst="homePlate">
            <a:avLst/>
          </a:prstGeom>
          <a:solidFill>
            <a:srgbClr val="067C0C"/>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hangingPunct="1">
              <a:defRPr/>
            </a:pPr>
            <a:r>
              <a:rPr lang="en-US" altLang="zh-CN" dirty="0"/>
              <a:t> </a:t>
            </a:r>
            <a:r>
              <a:rPr lang="zh-CN" altLang="en-US" sz="1500" b="1" kern="0" dirty="0">
                <a:solidFill>
                  <a:srgbClr val="F8F8F8"/>
                </a:solidFill>
                <a:latin typeface="Arial" panose="020B0604020202020204" pitchFamily="34" charset="0"/>
                <a:ea typeface="微软雅黑" panose="020B0503020204020204" pitchFamily="34" charset="-122"/>
              </a:rPr>
              <a:t>分标题二</a:t>
            </a:r>
          </a:p>
        </p:txBody>
      </p:sp>
      <p:sp>
        <p:nvSpPr>
          <p:cNvPr id="23" name="五边形 22"/>
          <p:cNvSpPr/>
          <p:nvPr/>
        </p:nvSpPr>
        <p:spPr>
          <a:xfrm>
            <a:off x="2993752" y="3657426"/>
            <a:ext cx="1390650" cy="426244"/>
          </a:xfrm>
          <a:prstGeom prst="homePlate">
            <a:avLst/>
          </a:prstGeom>
          <a:solidFill>
            <a:srgbClr val="067C0C"/>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hangingPunct="1">
              <a:defRPr/>
            </a:pPr>
            <a:r>
              <a:rPr lang="en-US" altLang="zh-CN" dirty="0"/>
              <a:t> </a:t>
            </a:r>
            <a:r>
              <a:rPr lang="zh-CN" altLang="en-US" sz="1500" b="1" kern="0" dirty="0">
                <a:solidFill>
                  <a:srgbClr val="F8F8F8"/>
                </a:solidFill>
                <a:latin typeface="Arial" panose="020B0604020202020204" pitchFamily="34" charset="0"/>
                <a:ea typeface="微软雅黑" panose="020B0503020204020204" pitchFamily="34" charset="-122"/>
              </a:rPr>
              <a:t>分标题三</a:t>
            </a:r>
          </a:p>
        </p:txBody>
      </p:sp>
      <p:sp>
        <p:nvSpPr>
          <p:cNvPr id="24" name="任意多边形 58"/>
          <p:cNvSpPr/>
          <p:nvPr/>
        </p:nvSpPr>
        <p:spPr bwMode="auto">
          <a:xfrm>
            <a:off x="2230562" y="1844104"/>
            <a:ext cx="756047" cy="959644"/>
          </a:xfrm>
          <a:custGeom>
            <a:avLst/>
            <a:gdLst>
              <a:gd name="T0" fmla="*/ 0 w 1092530"/>
              <a:gd name="T1" fmla="*/ 1068780 h 1068780"/>
              <a:gd name="T2" fmla="*/ 1092530 w 1092530"/>
              <a:gd name="T3" fmla="*/ 0 h 1068780"/>
            </a:gdLst>
            <a:ahLst/>
            <a:cxnLst>
              <a:cxn ang="0">
                <a:pos x="T0" y="T1"/>
              </a:cxn>
              <a:cxn ang="0">
                <a:pos x="T2" y="T3"/>
              </a:cxn>
            </a:cxnLst>
            <a:rect l="0" t="0" r="r" b="b"/>
            <a:pathLst>
              <a:path w="1092530" h="1068780">
                <a:moveTo>
                  <a:pt x="0" y="1068780"/>
                </a:moveTo>
                <a:lnTo>
                  <a:pt x="1092530" y="0"/>
                </a:lnTo>
              </a:path>
            </a:pathLst>
          </a:custGeom>
          <a:noFill/>
          <a:ln w="9525" cap="flat" cmpd="sng">
            <a:solidFill>
              <a:srgbClr val="000000"/>
            </a:solidFill>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8580" tIns="34290" rIns="68580" bIns="34290" anchor="ctr"/>
          <a:lstStyle/>
          <a:p>
            <a:pPr eaLnBrk="1" hangingPunct="1">
              <a:buFont typeface="Arial" panose="020B0604020202020204" pitchFamily="34" charset="0"/>
              <a:buNone/>
              <a:defRPr/>
            </a:pPr>
            <a:endParaRPr lang="zh-CN" altLang="en-US" kern="0">
              <a:solidFill>
                <a:srgbClr val="B62822"/>
              </a:solidFill>
              <a:latin typeface="Arial" panose="020B0604020202020204" pitchFamily="34" charset="0"/>
              <a:ea typeface="+mn-ea"/>
            </a:endParaRPr>
          </a:p>
        </p:txBody>
      </p:sp>
      <p:sp>
        <p:nvSpPr>
          <p:cNvPr id="25" name="任意多边形 59"/>
          <p:cNvSpPr/>
          <p:nvPr/>
        </p:nvSpPr>
        <p:spPr bwMode="auto">
          <a:xfrm>
            <a:off x="2144837" y="2806129"/>
            <a:ext cx="841772" cy="38100"/>
          </a:xfrm>
          <a:custGeom>
            <a:avLst/>
            <a:gdLst>
              <a:gd name="T0" fmla="*/ 0 w 1092530"/>
              <a:gd name="T1" fmla="*/ 1068780 h 1068780"/>
              <a:gd name="T2" fmla="*/ 1092530 w 1092530"/>
              <a:gd name="T3" fmla="*/ 0 h 1068780"/>
            </a:gdLst>
            <a:ahLst/>
            <a:cxnLst>
              <a:cxn ang="0">
                <a:pos x="T0" y="T1"/>
              </a:cxn>
              <a:cxn ang="0">
                <a:pos x="T2" y="T3"/>
              </a:cxn>
            </a:cxnLst>
            <a:rect l="0" t="0" r="r" b="b"/>
            <a:pathLst>
              <a:path w="1092530" h="1068780">
                <a:moveTo>
                  <a:pt x="0" y="1068780"/>
                </a:moveTo>
                <a:lnTo>
                  <a:pt x="1092530" y="0"/>
                </a:lnTo>
              </a:path>
            </a:pathLst>
          </a:custGeom>
          <a:noFill/>
          <a:ln w="9525" cap="flat" cmpd="sng">
            <a:solidFill>
              <a:srgbClr val="000000"/>
            </a:solidFill>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8580" tIns="34290" rIns="68580" bIns="34290" anchor="ctr"/>
          <a:lstStyle/>
          <a:p>
            <a:pPr eaLnBrk="1" hangingPunct="1">
              <a:buFont typeface="Arial" panose="020B0604020202020204" pitchFamily="34" charset="0"/>
              <a:buNone/>
              <a:defRPr/>
            </a:pPr>
            <a:endParaRPr lang="zh-CN" altLang="en-US" kern="0">
              <a:solidFill>
                <a:srgbClr val="B62822"/>
              </a:solidFill>
              <a:latin typeface="Arial" panose="020B0604020202020204" pitchFamily="34" charset="0"/>
              <a:ea typeface="+mn-ea"/>
            </a:endParaRPr>
          </a:p>
        </p:txBody>
      </p:sp>
      <p:sp>
        <p:nvSpPr>
          <p:cNvPr id="26" name="任意多边形 60"/>
          <p:cNvSpPr/>
          <p:nvPr/>
        </p:nvSpPr>
        <p:spPr bwMode="auto">
          <a:xfrm flipV="1">
            <a:off x="2230562" y="2807320"/>
            <a:ext cx="756047" cy="1047750"/>
          </a:xfrm>
          <a:custGeom>
            <a:avLst/>
            <a:gdLst>
              <a:gd name="T0" fmla="*/ 0 w 1092530"/>
              <a:gd name="T1" fmla="*/ 1068780 h 1068780"/>
              <a:gd name="T2" fmla="*/ 1092530 w 1092530"/>
              <a:gd name="T3" fmla="*/ 0 h 1068780"/>
            </a:gdLst>
            <a:ahLst/>
            <a:cxnLst>
              <a:cxn ang="0">
                <a:pos x="T0" y="T1"/>
              </a:cxn>
              <a:cxn ang="0">
                <a:pos x="T2" y="T3"/>
              </a:cxn>
            </a:cxnLst>
            <a:rect l="0" t="0" r="r" b="b"/>
            <a:pathLst>
              <a:path w="1092530" h="1068780">
                <a:moveTo>
                  <a:pt x="0" y="1068780"/>
                </a:moveTo>
                <a:lnTo>
                  <a:pt x="1092530" y="0"/>
                </a:lnTo>
              </a:path>
            </a:pathLst>
          </a:custGeom>
          <a:noFill/>
          <a:ln w="9525" cap="flat" cmpd="sng">
            <a:solidFill>
              <a:srgbClr val="000000"/>
            </a:solidFill>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8580" tIns="34290" rIns="68580" bIns="34290" anchor="ctr"/>
          <a:lstStyle/>
          <a:p>
            <a:pPr eaLnBrk="1" hangingPunct="1">
              <a:buFont typeface="Arial" panose="020B0604020202020204" pitchFamily="34" charset="0"/>
              <a:buNone/>
              <a:defRPr/>
            </a:pPr>
            <a:endParaRPr lang="zh-CN" altLang="en-US" kern="0">
              <a:solidFill>
                <a:srgbClr val="B62822"/>
              </a:solidFill>
              <a:latin typeface="Arial" panose="020B0604020202020204" pitchFamily="34" charset="0"/>
              <a:ea typeface="+mn-ea"/>
            </a:endParaRPr>
          </a:p>
        </p:txBody>
      </p:sp>
      <p:sp>
        <p:nvSpPr>
          <p:cNvPr id="27" name="椭圆 61"/>
          <p:cNvSpPr>
            <a:spLocks noChangeArrowheads="1"/>
          </p:cNvSpPr>
          <p:nvPr/>
        </p:nvSpPr>
        <p:spPr bwMode="auto">
          <a:xfrm>
            <a:off x="1331640" y="2329879"/>
            <a:ext cx="1041797" cy="1039416"/>
          </a:xfrm>
          <a:prstGeom prst="ellipse">
            <a:avLst/>
          </a:prstGeom>
          <a:solidFill>
            <a:srgbClr val="067C0C"/>
          </a:solidFill>
          <a:ln>
            <a:noFill/>
          </a:ln>
        </p:spPr>
        <p:txBody>
          <a:bodyPr lIns="68580" tIns="34290" rIns="68580" bIns="3429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defRPr/>
            </a:pPr>
            <a:r>
              <a:rPr lang="zh-CN" altLang="en-US" b="1" kern="0" dirty="0">
                <a:solidFill>
                  <a:srgbClr val="F8F8F8"/>
                </a:solidFill>
                <a:ea typeface="微软雅黑" panose="020B0503020204020204" pitchFamily="34" charset="-122"/>
              </a:rPr>
              <a:t>添加</a:t>
            </a:r>
            <a:endParaRPr lang="en-US" altLang="zh-CN" b="1" kern="0" dirty="0">
              <a:solidFill>
                <a:srgbClr val="F8F8F8"/>
              </a:solidFill>
              <a:ea typeface="微软雅黑" panose="020B0503020204020204" pitchFamily="34" charset="-122"/>
            </a:endParaRPr>
          </a:p>
          <a:p>
            <a:pPr algn="ctr" eaLnBrk="1" hangingPunct="1">
              <a:buFont typeface="Arial" panose="020B0604020202020204" pitchFamily="34" charset="0"/>
              <a:buNone/>
              <a:defRPr/>
            </a:pPr>
            <a:r>
              <a:rPr lang="zh-CN" altLang="en-US" b="1" kern="0" dirty="0">
                <a:solidFill>
                  <a:srgbClr val="F8F8F8"/>
                </a:solidFill>
                <a:ea typeface="微软雅黑" panose="020B0503020204020204" pitchFamily="34" charset="-122"/>
              </a:rPr>
              <a:t>标题</a:t>
            </a:r>
          </a:p>
        </p:txBody>
      </p:sp>
    </p:spTree>
  </p:cSld>
  <p:clrMapOvr>
    <a:masterClrMapping/>
  </p:clrMapOvr>
  <mc:AlternateContent xmlns:mc="http://schemas.openxmlformats.org/markup-compatibility/2006" xmlns:p14="http://schemas.microsoft.com/office/powerpoint/2010/main">
    <mc:Choice Requires="p14">
      <p:transition spd="slow" p14:dur="1750" advClick="0" advTm="8000">
        <p14:gallery dir="l"/>
      </p:transition>
    </mc:Choice>
    <mc:Fallback xmlns="">
      <p:transition spd="slow" advClick="0" advTm="8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4)">
                                      <p:cBhvr>
                                        <p:cTn id="7" dur="1000"/>
                                        <p:tgtEl>
                                          <p:spTgt spid="11"/>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heel(1)">
                                      <p:cBhvr>
                                        <p:cTn id="11" dur="500"/>
                                        <p:tgtEl>
                                          <p:spTgt spid="27"/>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left)">
                                      <p:cBhvr>
                                        <p:cTn id="19" dur="500"/>
                                        <p:tgtEl>
                                          <p:spTgt spid="21"/>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500"/>
                                        <p:tgtEl>
                                          <p:spTgt spid="12"/>
                                        </p:tgtEl>
                                      </p:cBhvr>
                                    </p:animEffect>
                                  </p:childTnLst>
                                </p:cTn>
                              </p:par>
                            </p:childTnLst>
                          </p:cTn>
                        </p:par>
                        <p:par>
                          <p:cTn id="24" fill="hold">
                            <p:stCondLst>
                              <p:cond delay="3000"/>
                            </p:stCondLst>
                            <p:childTnLst>
                              <p:par>
                                <p:cTn id="25" presetID="22" presetClass="entr" presetSubtype="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left)">
                                      <p:cBhvr>
                                        <p:cTn id="27" dur="500"/>
                                        <p:tgtEl>
                                          <p:spTgt spid="25"/>
                                        </p:tgtEl>
                                      </p:cBhvr>
                                    </p:animEffect>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left)">
                                      <p:cBhvr>
                                        <p:cTn id="31" dur="500"/>
                                        <p:tgtEl>
                                          <p:spTgt spid="22"/>
                                        </p:tgtEl>
                                      </p:cBhvr>
                                    </p:animEffect>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left)">
                                      <p:cBhvr>
                                        <p:cTn id="43" dur="500"/>
                                        <p:tgtEl>
                                          <p:spTgt spid="23"/>
                                        </p:tgtEl>
                                      </p:cBhvr>
                                    </p:animEffect>
                                  </p:childTnLst>
                                </p:cTn>
                              </p:par>
                            </p:childTnLst>
                          </p:cTn>
                        </p:par>
                        <p:par>
                          <p:cTn id="44" fill="hold">
                            <p:stCondLst>
                              <p:cond delay="5500"/>
                            </p:stCondLst>
                            <p:childTnLst>
                              <p:par>
                                <p:cTn id="45" presetID="22" presetClass="entr" presetSubtype="8" fill="hold" nodeType="after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1" grpId="0" animBg="1"/>
      <p:bldP spid="22" grpId="0" animBg="1"/>
      <p:bldP spid="23" grpId="0" animBg="1"/>
      <p:bldP spid="27" grpId="0"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右箭头 1"/>
          <p:cNvSpPr>
            <a:spLocks noChangeArrowheads="1"/>
          </p:cNvSpPr>
          <p:nvPr/>
        </p:nvSpPr>
        <p:spPr bwMode="auto">
          <a:xfrm>
            <a:off x="2854499" y="1741488"/>
            <a:ext cx="3400425" cy="371475"/>
          </a:xfrm>
          <a:prstGeom prst="rightArrow">
            <a:avLst>
              <a:gd name="adj1" fmla="val 50000"/>
              <a:gd name="adj2" fmla="val 50092"/>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16200000" scaled="1"/>
            <a:tileRect/>
          </a:gradFill>
          <a:ln>
            <a:noFill/>
          </a:ln>
          <a:effectLst>
            <a:outerShdw dist="38100" algn="l" rotWithShape="0">
              <a:srgbClr val="000000">
                <a:alpha val="39999"/>
              </a:srgbClr>
            </a:outerShdw>
          </a:effectLst>
        </p:spPr>
        <p:txBody>
          <a:bodyPr anchor="ctr"/>
          <a:lstStyle/>
          <a:p>
            <a:pPr eaLnBrk="1" fontAlgn="auto" hangingPunct="1">
              <a:lnSpc>
                <a:spcPct val="120000"/>
              </a:lnSpc>
              <a:spcBef>
                <a:spcPts val="0"/>
              </a:spcBef>
              <a:spcAft>
                <a:spcPts val="0"/>
              </a:spcAft>
              <a:buClrTx/>
              <a:buSzTx/>
              <a:defRPr/>
            </a:pPr>
            <a:endParaRPr lang="zh-CN" altLang="en-US" sz="1800" b="1" kern="0" dirty="0">
              <a:solidFill>
                <a:sysClr val="window" lastClr="FFFFFF"/>
              </a:solidFill>
              <a:latin typeface="Impact" panose="020B0806030902050204" pitchFamily="34" charset="0"/>
            </a:endParaRPr>
          </a:p>
        </p:txBody>
      </p:sp>
      <p:sp>
        <p:nvSpPr>
          <p:cNvPr id="3" name="右箭头 2"/>
          <p:cNvSpPr>
            <a:spLocks noChangeArrowheads="1"/>
          </p:cNvSpPr>
          <p:nvPr/>
        </p:nvSpPr>
        <p:spPr bwMode="auto">
          <a:xfrm flipH="1">
            <a:off x="2979912" y="2298700"/>
            <a:ext cx="3521075" cy="369888"/>
          </a:xfrm>
          <a:prstGeom prst="rightArrow">
            <a:avLst>
              <a:gd name="adj1" fmla="val 50000"/>
              <a:gd name="adj2" fmla="val 50064"/>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16200000" scaled="1"/>
            <a:tileRect/>
          </a:gradFill>
          <a:ln>
            <a:noFill/>
          </a:ln>
          <a:effectLst>
            <a:outerShdw dist="38100" algn="l" rotWithShape="0">
              <a:srgbClr val="000000">
                <a:alpha val="39999"/>
              </a:srgbClr>
            </a:outerShdw>
          </a:effectLst>
        </p:spPr>
        <p:txBody>
          <a:bodyPr anchor="ctr"/>
          <a:lstStyle/>
          <a:p>
            <a:pPr eaLnBrk="1" fontAlgn="auto" hangingPunct="1">
              <a:lnSpc>
                <a:spcPct val="120000"/>
              </a:lnSpc>
              <a:spcBef>
                <a:spcPts val="0"/>
              </a:spcBef>
              <a:spcAft>
                <a:spcPts val="0"/>
              </a:spcAft>
              <a:buClrTx/>
              <a:buSzTx/>
              <a:defRPr/>
            </a:pPr>
            <a:endParaRPr lang="zh-CN" altLang="en-US" sz="1800" b="1" kern="0" dirty="0">
              <a:solidFill>
                <a:sysClr val="window" lastClr="FFFFFF"/>
              </a:solidFill>
              <a:latin typeface="Impact" panose="020B0806030902050204" pitchFamily="34" charset="0"/>
            </a:endParaRPr>
          </a:p>
        </p:txBody>
      </p:sp>
      <p:sp>
        <p:nvSpPr>
          <p:cNvPr id="4" name="椭圆 3"/>
          <p:cNvSpPr>
            <a:spLocks noChangeArrowheads="1"/>
          </p:cNvSpPr>
          <p:nvPr/>
        </p:nvSpPr>
        <p:spPr bwMode="auto">
          <a:xfrm>
            <a:off x="1187624" y="1277938"/>
            <a:ext cx="1792288" cy="1792287"/>
          </a:xfrm>
          <a:prstGeom prst="ellipse">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2700000" scaled="1"/>
            <a:tileRect/>
          </a:gradFill>
          <a:ln>
            <a:noFill/>
          </a:ln>
          <a:effectLst>
            <a:outerShdw dist="38100" algn="l" rotWithShape="0">
              <a:srgbClr val="000000">
                <a:alpha val="39999"/>
              </a:srgbClr>
            </a:outerShdw>
          </a:effectLst>
        </p:spPr>
        <p:txBody>
          <a:bodyPr anchor="ctr"/>
          <a:lstStyle/>
          <a:p>
            <a:pPr eaLnBrk="1" fontAlgn="auto" hangingPunct="1">
              <a:lnSpc>
                <a:spcPct val="120000"/>
              </a:lnSpc>
              <a:spcBef>
                <a:spcPts val="0"/>
              </a:spcBef>
              <a:spcAft>
                <a:spcPts val="0"/>
              </a:spcAft>
              <a:buClrTx/>
              <a:buSzTx/>
              <a:defRPr/>
            </a:pPr>
            <a:r>
              <a:rPr lang="zh-CN" altLang="en-US" sz="1800" b="1" kern="0" dirty="0">
                <a:solidFill>
                  <a:srgbClr val="FFFFFF"/>
                </a:solidFill>
              </a:rPr>
              <a:t>单击此处添加标题</a:t>
            </a:r>
          </a:p>
        </p:txBody>
      </p:sp>
      <p:sp>
        <p:nvSpPr>
          <p:cNvPr id="5" name="椭圆 4"/>
          <p:cNvSpPr>
            <a:spLocks noChangeArrowheads="1"/>
          </p:cNvSpPr>
          <p:nvPr/>
        </p:nvSpPr>
        <p:spPr bwMode="auto">
          <a:xfrm>
            <a:off x="6315249" y="1277938"/>
            <a:ext cx="1793875" cy="1792287"/>
          </a:xfrm>
          <a:prstGeom prst="ellipse">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2700000" scaled="1"/>
            <a:tileRect/>
          </a:gradFill>
          <a:ln>
            <a:noFill/>
          </a:ln>
          <a:effectLst>
            <a:outerShdw dist="38100" algn="l" rotWithShape="0">
              <a:srgbClr val="000000">
                <a:alpha val="39999"/>
              </a:srgbClr>
            </a:outerShdw>
          </a:effectLst>
        </p:spPr>
        <p:txBody>
          <a:bodyPr anchor="ctr"/>
          <a:lstStyle/>
          <a:p>
            <a:pPr eaLnBrk="1" fontAlgn="auto" hangingPunct="1">
              <a:lnSpc>
                <a:spcPct val="120000"/>
              </a:lnSpc>
              <a:spcBef>
                <a:spcPts val="0"/>
              </a:spcBef>
              <a:spcAft>
                <a:spcPts val="0"/>
              </a:spcAft>
              <a:buClrTx/>
              <a:buSzTx/>
              <a:defRPr/>
            </a:pPr>
            <a:r>
              <a:rPr lang="zh-CN" altLang="en-US" sz="1800" b="1" kern="0" dirty="0">
                <a:solidFill>
                  <a:srgbClr val="FFFFFF"/>
                </a:solidFill>
              </a:rPr>
              <a:t>单击此处添加标题</a:t>
            </a:r>
          </a:p>
        </p:txBody>
      </p:sp>
      <p:sp>
        <p:nvSpPr>
          <p:cNvPr id="6" name="矩形 5"/>
          <p:cNvSpPr/>
          <p:nvPr/>
        </p:nvSpPr>
        <p:spPr>
          <a:xfrm>
            <a:off x="3851920" y="1619250"/>
            <a:ext cx="1420813" cy="1173163"/>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sx="97000" sy="97000" algn="ctr" rotWithShape="0">
              <a:srgbClr val="000000">
                <a:alpha val="40000"/>
              </a:srgbClr>
            </a:outerShdw>
          </a:effectLst>
        </p:spPr>
        <p:txBody>
          <a:bodyPr anchor="ctr"/>
          <a:lstStyle/>
          <a:p>
            <a:pPr eaLnBrk="1" fontAlgn="auto" hangingPunct="1">
              <a:lnSpc>
                <a:spcPct val="120000"/>
              </a:lnSpc>
              <a:spcBef>
                <a:spcPts val="0"/>
              </a:spcBef>
              <a:spcAft>
                <a:spcPts val="0"/>
              </a:spcAft>
              <a:buClrTx/>
              <a:buSzTx/>
              <a:defRPr/>
            </a:pPr>
            <a:r>
              <a:rPr lang="zh-CN" altLang="en-US" sz="2000" b="1" kern="0" dirty="0">
                <a:solidFill>
                  <a:srgbClr val="7D7D7D"/>
                </a:solidFill>
              </a:rPr>
              <a:t>单击此处添加标题</a:t>
            </a:r>
          </a:p>
        </p:txBody>
      </p:sp>
      <p:sp>
        <p:nvSpPr>
          <p:cNvPr id="7" name="下箭头 6"/>
          <p:cNvSpPr>
            <a:spLocks noChangeArrowheads="1"/>
          </p:cNvSpPr>
          <p:nvPr/>
        </p:nvSpPr>
        <p:spPr bwMode="auto">
          <a:xfrm>
            <a:off x="4146724" y="3106738"/>
            <a:ext cx="804863" cy="555625"/>
          </a:xfrm>
          <a:prstGeom prst="downArrow">
            <a:avLst>
              <a:gd name="adj1" fmla="val 50000"/>
              <a:gd name="adj2" fmla="val 50000"/>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2700000" scaled="1"/>
            <a:tileRect/>
          </a:gradFill>
          <a:ln>
            <a:noFill/>
          </a:ln>
          <a:effectLst>
            <a:outerShdw dist="38100" algn="l" rotWithShape="0">
              <a:srgbClr val="000000">
                <a:alpha val="39999"/>
              </a:srgbClr>
            </a:outerShdw>
          </a:effectLst>
        </p:spPr>
        <p:txBody>
          <a:bodyPr anchor="ctr"/>
          <a:lstStyle/>
          <a:p>
            <a:pPr eaLnBrk="1" fontAlgn="auto" hangingPunct="1">
              <a:lnSpc>
                <a:spcPct val="120000"/>
              </a:lnSpc>
              <a:spcBef>
                <a:spcPts val="0"/>
              </a:spcBef>
              <a:spcAft>
                <a:spcPts val="0"/>
              </a:spcAft>
              <a:buClrTx/>
              <a:buSzTx/>
              <a:defRPr/>
            </a:pPr>
            <a:endParaRPr lang="zh-CN" altLang="en-US" sz="1800" b="1" kern="0" dirty="0">
              <a:solidFill>
                <a:sysClr val="window" lastClr="FFFFFF"/>
              </a:solidFill>
              <a:latin typeface="Impact" panose="020B0806030902050204" pitchFamily="34" charset="0"/>
            </a:endParaRPr>
          </a:p>
        </p:txBody>
      </p:sp>
      <p:sp>
        <p:nvSpPr>
          <p:cNvPr id="8" name="TextBox 7"/>
          <p:cNvSpPr txBox="1"/>
          <p:nvPr/>
        </p:nvSpPr>
        <p:spPr bwMode="auto">
          <a:xfrm>
            <a:off x="1249537" y="3259138"/>
            <a:ext cx="1604962" cy="1061829"/>
          </a:xfrm>
          <a:prstGeom prst="rect">
            <a:avLst/>
          </a:prstGeom>
          <a:noFill/>
        </p:spPr>
        <p:txBody>
          <a:bodyPr wrap="square">
            <a:spAutoFit/>
          </a:bodyPr>
          <a:lstStyle/>
          <a:p>
            <a:pPr eaLnBrk="1" fontAlgn="auto" hangingPunct="1">
              <a:lnSpc>
                <a:spcPct val="150000"/>
              </a:lnSpc>
              <a:spcBef>
                <a:spcPts val="0"/>
              </a:spcBef>
              <a:spcAft>
                <a:spcPts val="0"/>
              </a:spcAft>
              <a:buClrTx/>
              <a:buSzTx/>
              <a:defRPr/>
            </a:pPr>
            <a:r>
              <a:rPr lang="zh-CN" altLang="en-US" sz="1050" kern="0" dirty="0">
                <a:solidFill>
                  <a:srgbClr val="4D4D4D"/>
                </a:solidFill>
              </a:rPr>
              <a:t>单击此处添加段落文本单击此处添加段落文本单击此处添加段落文本单击此处添加段落文本</a:t>
            </a:r>
          </a:p>
        </p:txBody>
      </p:sp>
      <p:sp>
        <p:nvSpPr>
          <p:cNvPr id="9" name="TextBox 8"/>
          <p:cNvSpPr txBox="1"/>
          <p:nvPr/>
        </p:nvSpPr>
        <p:spPr bwMode="auto">
          <a:xfrm>
            <a:off x="6432724" y="3319463"/>
            <a:ext cx="1595660" cy="1061829"/>
          </a:xfrm>
          <a:prstGeom prst="rect">
            <a:avLst/>
          </a:prstGeom>
          <a:noFill/>
        </p:spPr>
        <p:txBody>
          <a:bodyPr wrap="square">
            <a:spAutoFit/>
          </a:bodyPr>
          <a:lstStyle/>
          <a:p>
            <a:pPr eaLnBrk="1" fontAlgn="auto" hangingPunct="1">
              <a:lnSpc>
                <a:spcPct val="150000"/>
              </a:lnSpc>
              <a:spcBef>
                <a:spcPts val="0"/>
              </a:spcBef>
              <a:spcAft>
                <a:spcPts val="0"/>
              </a:spcAft>
              <a:buClrTx/>
              <a:buSzTx/>
              <a:defRPr/>
            </a:pPr>
            <a:r>
              <a:rPr lang="zh-CN" altLang="en-US" sz="1050" kern="0" dirty="0">
                <a:solidFill>
                  <a:srgbClr val="4D4D4D"/>
                </a:solidFill>
              </a:rPr>
              <a:t>单击此处添加段落文本单击此处添加段落文本单击此处添加段落文本单击此处添加段落文本</a:t>
            </a:r>
          </a:p>
        </p:txBody>
      </p:sp>
      <p:sp>
        <p:nvSpPr>
          <p:cNvPr id="10" name="TextBox 19"/>
          <p:cNvSpPr txBox="1">
            <a:spLocks noChangeArrowheads="1"/>
          </p:cNvSpPr>
          <p:nvPr/>
        </p:nvSpPr>
        <p:spPr bwMode="auto">
          <a:xfrm>
            <a:off x="4011787" y="3843338"/>
            <a:ext cx="1125537" cy="60325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auto" hangingPunct="1">
              <a:lnSpc>
                <a:spcPct val="120000"/>
              </a:lnSpc>
              <a:spcBef>
                <a:spcPts val="0"/>
              </a:spcBef>
              <a:spcAft>
                <a:spcPts val="0"/>
              </a:spcAft>
              <a:buClrTx/>
              <a:buSzTx/>
              <a:defRPr/>
            </a:pPr>
            <a:r>
              <a:rPr lang="zh-CN" altLang="en-US" b="1" kern="0" dirty="0">
                <a:solidFill>
                  <a:srgbClr val="4D4D4D"/>
                </a:solidFill>
                <a:latin typeface="微软雅黑" panose="020B0503020204020204" pitchFamily="34" charset="-122"/>
                <a:ea typeface="微软雅黑" panose="020B0503020204020204" pitchFamily="34" charset="-122"/>
              </a:rPr>
              <a:t>单击此处添加标题</a:t>
            </a:r>
          </a:p>
        </p:txBody>
      </p:sp>
      <p:sp>
        <p:nvSpPr>
          <p:cNvPr id="11"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dirty="0">
                <a:latin typeface="方正毡笔黑简体" panose="03000509000000000000" pitchFamily="65" charset="-122"/>
                <a:ea typeface="方正毡笔黑简体" panose="03000509000000000000" pitchFamily="65" charset="-122"/>
              </a:rPr>
              <a:t>在此输入您的标题内容</a:t>
            </a:r>
          </a:p>
        </p:txBody>
      </p:sp>
    </p:spTree>
  </p:cSld>
  <p:clrMapOvr>
    <a:masterClrMapping/>
  </p:clrMapOvr>
  <mc:AlternateContent xmlns:mc="http://schemas.openxmlformats.org/markup-compatibility/2006" xmlns:p14="http://schemas.microsoft.com/office/powerpoint/2010/main">
    <mc:Choice Requires="p14">
      <p:transition spd="slow" p14:dur="1750" advClick="0" advTm="7000">
        <p14:gallery dir="l"/>
      </p:transition>
    </mc:Choice>
    <mc:Fallback xmlns="">
      <p:transition spd="slow" advClick="0" advTm="7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4)">
                                      <p:cBhvr>
                                        <p:cTn id="7" dur="1000"/>
                                        <p:tgtEl>
                                          <p:spTgt spid="11"/>
                                        </p:tgtEl>
                                      </p:cBhvr>
                                    </p:animEffect>
                                  </p:childTnLst>
                                </p:cTn>
                              </p:par>
                            </p:childTnLst>
                          </p:cTn>
                        </p:par>
                        <p:par>
                          <p:cTn id="8" fill="hold">
                            <p:stCondLst>
                              <p:cond delay="1000"/>
                            </p:stCondLst>
                            <p:childTnLst>
                              <p:par>
                                <p:cTn id="9" presetID="49" presetClass="entr" presetSubtype="0" decel="10000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 calcmode="lin" valueType="num">
                                      <p:cBhvr>
                                        <p:cTn id="13" dur="500" fill="hold"/>
                                        <p:tgtEl>
                                          <p:spTgt spid="4"/>
                                        </p:tgtEl>
                                        <p:attrNameLst>
                                          <p:attrName>style.rotation</p:attrName>
                                        </p:attrNameLst>
                                      </p:cBhvr>
                                      <p:tavLst>
                                        <p:tav tm="0">
                                          <p:val>
                                            <p:fltVal val="360"/>
                                          </p:val>
                                        </p:tav>
                                        <p:tav tm="100000">
                                          <p:val>
                                            <p:fltVal val="0"/>
                                          </p:val>
                                        </p:tav>
                                      </p:tavLst>
                                    </p:anim>
                                    <p:animEffect transition="in" filter="fade">
                                      <p:cBhvr>
                                        <p:cTn id="14" dur="500"/>
                                        <p:tgtEl>
                                          <p:spTgt spid="4"/>
                                        </p:tgtEl>
                                      </p:cBhvr>
                                    </p:animEffect>
                                  </p:childTnLst>
                                </p:cTn>
                              </p:par>
                              <p:par>
                                <p:cTn id="15" presetID="49" presetClass="entr" presetSubtype="0" decel="10000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 calcmode="lin" valueType="num">
                                      <p:cBhvr>
                                        <p:cTn id="19" dur="500" fill="hold"/>
                                        <p:tgtEl>
                                          <p:spTgt spid="5"/>
                                        </p:tgtEl>
                                        <p:attrNameLst>
                                          <p:attrName>style.rotation</p:attrName>
                                        </p:attrNameLst>
                                      </p:cBhvr>
                                      <p:tavLst>
                                        <p:tav tm="0">
                                          <p:val>
                                            <p:fltVal val="360"/>
                                          </p:val>
                                        </p:tav>
                                        <p:tav tm="100000">
                                          <p:val>
                                            <p:fltVal val="0"/>
                                          </p:val>
                                        </p:tav>
                                      </p:tavLst>
                                    </p:anim>
                                    <p:animEffect transition="in" filter="fade">
                                      <p:cBhvr>
                                        <p:cTn id="20" dur="500"/>
                                        <p:tgtEl>
                                          <p:spTgt spid="5"/>
                                        </p:tgtEl>
                                      </p:cBhvr>
                                    </p:animEffect>
                                  </p:childTnLst>
                                </p:cTn>
                              </p:par>
                            </p:childTnLst>
                          </p:cTn>
                        </p:par>
                        <p:par>
                          <p:cTn id="21" fill="hold">
                            <p:stCondLst>
                              <p:cond delay="1500"/>
                            </p:stCondLst>
                            <p:childTnLst>
                              <p:par>
                                <p:cTn id="22" presetID="12" presetClass="entr" presetSubtype="8"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slide(fromLeft)">
                                      <p:cBhvr>
                                        <p:cTn id="24" dur="500"/>
                                        <p:tgtEl>
                                          <p:spTgt spid="2"/>
                                        </p:tgtEl>
                                      </p:cBhvr>
                                    </p:animEffect>
                                  </p:childTnLst>
                                </p:cTn>
                              </p:par>
                              <p:par>
                                <p:cTn id="25" presetID="12" presetClass="entr" presetSubtype="2"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slide(fromRight)">
                                      <p:cBhvr>
                                        <p:cTn id="27" dur="500"/>
                                        <p:tgtEl>
                                          <p:spTgt spid="3"/>
                                        </p:tgtEl>
                                      </p:cBhvr>
                                    </p:animEffect>
                                  </p:childTnLst>
                                </p:cTn>
                              </p:par>
                            </p:childTnLst>
                          </p:cTn>
                        </p:par>
                        <p:par>
                          <p:cTn id="28" fill="hold">
                            <p:stCondLst>
                              <p:cond delay="2000"/>
                            </p:stCondLst>
                            <p:childTnLst>
                              <p:par>
                                <p:cTn id="29" presetID="17" presetClass="entr" presetSubtype="10"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ppt_w</p:attrName>
                                        </p:attrNameLst>
                                      </p:cBhvr>
                                      <p:tavLst>
                                        <p:tav tm="0">
                                          <p:val>
                                            <p:fltVal val="0"/>
                                          </p:val>
                                        </p:tav>
                                        <p:tav tm="100000">
                                          <p:val>
                                            <p:strVal val="#ppt_w"/>
                                          </p:val>
                                        </p:tav>
                                      </p:tavLst>
                                    </p:anim>
                                    <p:anim calcmode="lin" valueType="num">
                                      <p:cBhvr>
                                        <p:cTn id="32" dur="500" fill="hold"/>
                                        <p:tgtEl>
                                          <p:spTgt spid="6"/>
                                        </p:tgtEl>
                                        <p:attrNameLst>
                                          <p:attrName>ppt_h</p:attrName>
                                        </p:attrNameLst>
                                      </p:cBhvr>
                                      <p:tavLst>
                                        <p:tav tm="0">
                                          <p:val>
                                            <p:strVal val="#ppt_h"/>
                                          </p:val>
                                        </p:tav>
                                        <p:tav tm="100000">
                                          <p:val>
                                            <p:strVal val="#ppt_h"/>
                                          </p:val>
                                        </p:tav>
                                      </p:tavLst>
                                    </p:anim>
                                  </p:childTnLst>
                                </p:cTn>
                              </p:par>
                            </p:childTnLst>
                          </p:cTn>
                        </p:par>
                        <p:par>
                          <p:cTn id="33" fill="hold">
                            <p:stCondLst>
                              <p:cond delay="2500"/>
                            </p:stCondLst>
                            <p:childTnLst>
                              <p:par>
                                <p:cTn id="34" presetID="47" presetClass="entr" presetSubtype="0"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1000"/>
                                        <p:tgtEl>
                                          <p:spTgt spid="7"/>
                                        </p:tgtEl>
                                      </p:cBhvr>
                                    </p:animEffect>
                                    <p:anim calcmode="lin" valueType="num">
                                      <p:cBhvr>
                                        <p:cTn id="37" dur="1000" fill="hold"/>
                                        <p:tgtEl>
                                          <p:spTgt spid="7"/>
                                        </p:tgtEl>
                                        <p:attrNameLst>
                                          <p:attrName>ppt_x</p:attrName>
                                        </p:attrNameLst>
                                      </p:cBhvr>
                                      <p:tavLst>
                                        <p:tav tm="0">
                                          <p:val>
                                            <p:strVal val="#ppt_x"/>
                                          </p:val>
                                        </p:tav>
                                        <p:tav tm="100000">
                                          <p:val>
                                            <p:strVal val="#ppt_x"/>
                                          </p:val>
                                        </p:tav>
                                      </p:tavLst>
                                    </p:anim>
                                    <p:anim calcmode="lin" valueType="num">
                                      <p:cBhvr>
                                        <p:cTn id="38" dur="1000" fill="hold"/>
                                        <p:tgtEl>
                                          <p:spTgt spid="7"/>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8" presetClass="entr" presetSubtype="16"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diamond(in)">
                                      <p:cBhvr>
                                        <p:cTn id="42" dur="500"/>
                                        <p:tgtEl>
                                          <p:spTgt spid="10"/>
                                        </p:tgtEl>
                                      </p:cBhvr>
                                    </p:animEffect>
                                  </p:childTnLst>
                                </p:cTn>
                              </p:par>
                              <p:par>
                                <p:cTn id="43" presetID="8" presetClass="entr" presetSubtype="16" fill="hold" grpId="0" nodeType="with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diamond(in)">
                                      <p:cBhvr>
                                        <p:cTn id="45" dur="500"/>
                                        <p:tgtEl>
                                          <p:spTgt spid="8"/>
                                        </p:tgtEl>
                                      </p:cBhvr>
                                    </p:animEffect>
                                  </p:childTnLst>
                                </p:cTn>
                              </p:par>
                              <p:par>
                                <p:cTn id="46" presetID="8" presetClass="entr" presetSubtype="16" fill="hold" grpId="0" nodeType="with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diamond(in)">
                                      <p:cBhvr>
                                        <p:cTn id="4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p:bldP spid="9" grpId="0"/>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dirty="0">
                <a:latin typeface="方正毡笔黑简体" panose="03000509000000000000" pitchFamily="65" charset="-122"/>
                <a:ea typeface="方正毡笔黑简体" panose="03000509000000000000" pitchFamily="65" charset="-122"/>
              </a:rPr>
              <a:t>在此输入您的标题内容</a:t>
            </a:r>
          </a:p>
        </p:txBody>
      </p:sp>
      <p:graphicFrame>
        <p:nvGraphicFramePr>
          <p:cNvPr id="31" name="图表 30"/>
          <p:cNvGraphicFramePr/>
          <p:nvPr/>
        </p:nvGraphicFramePr>
        <p:xfrm>
          <a:off x="683568" y="1840116"/>
          <a:ext cx="2628292" cy="194421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2" name="图表 31"/>
          <p:cNvGraphicFramePr/>
          <p:nvPr/>
        </p:nvGraphicFramePr>
        <p:xfrm>
          <a:off x="5832140" y="1840116"/>
          <a:ext cx="2628292" cy="194421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2" name="图表 61"/>
          <p:cNvGraphicFramePr/>
          <p:nvPr/>
        </p:nvGraphicFramePr>
        <p:xfrm>
          <a:off x="3275856" y="1840116"/>
          <a:ext cx="2628292" cy="1944216"/>
        </p:xfrm>
        <a:graphic>
          <a:graphicData uri="http://schemas.openxmlformats.org/drawingml/2006/chart">
            <c:chart xmlns:c="http://schemas.openxmlformats.org/drawingml/2006/chart" xmlns:r="http://schemas.openxmlformats.org/officeDocument/2006/relationships" r:id="rId5"/>
          </a:graphicData>
        </a:graphic>
      </p:graphicFrame>
      <p:sp>
        <p:nvSpPr>
          <p:cNvPr id="63" name="文本框 13"/>
          <p:cNvSpPr txBox="1"/>
          <p:nvPr/>
        </p:nvSpPr>
        <p:spPr>
          <a:xfrm>
            <a:off x="1151620" y="2553881"/>
            <a:ext cx="1728192" cy="584775"/>
          </a:xfrm>
          <a:prstGeom prst="rect">
            <a:avLst/>
          </a:prstGeom>
          <a:noFill/>
        </p:spPr>
        <p:txBody>
          <a:bodyPr wrap="square" rtlCol="0">
            <a:spAutoFit/>
          </a:bodyPr>
          <a:lstStyle/>
          <a:p>
            <a:pPr algn="ctr"/>
            <a:r>
              <a:rPr lang="en-US" altLang="zh-CN" sz="3200" b="0" dirty="0">
                <a:latin typeface="Calibri Light" panose="020F0302020204030204" pitchFamily="34" charset="0"/>
              </a:rPr>
              <a:t>75%</a:t>
            </a:r>
            <a:endParaRPr lang="zh-CN" altLang="en-US" sz="3200" b="0" dirty="0">
              <a:latin typeface="Calibri Light" panose="020F0302020204030204" pitchFamily="34" charset="0"/>
            </a:endParaRPr>
          </a:p>
        </p:txBody>
      </p:sp>
      <p:sp>
        <p:nvSpPr>
          <p:cNvPr id="64" name="文本框 14"/>
          <p:cNvSpPr txBox="1"/>
          <p:nvPr/>
        </p:nvSpPr>
        <p:spPr>
          <a:xfrm>
            <a:off x="3797914" y="2563039"/>
            <a:ext cx="1728192" cy="584775"/>
          </a:xfrm>
          <a:prstGeom prst="rect">
            <a:avLst/>
          </a:prstGeom>
          <a:noFill/>
        </p:spPr>
        <p:txBody>
          <a:bodyPr wrap="square" rtlCol="0">
            <a:spAutoFit/>
          </a:bodyPr>
          <a:lstStyle/>
          <a:p>
            <a:pPr algn="ctr"/>
            <a:r>
              <a:rPr lang="en-US" altLang="zh-CN" sz="3200" b="0" dirty="0">
                <a:latin typeface="Calibri Light" panose="020F0302020204030204" pitchFamily="34" charset="0"/>
              </a:rPr>
              <a:t>50%</a:t>
            </a:r>
            <a:endParaRPr lang="zh-CN" altLang="en-US" sz="3200" b="0" dirty="0">
              <a:latin typeface="Calibri Light" panose="020F0302020204030204" pitchFamily="34" charset="0"/>
            </a:endParaRPr>
          </a:p>
        </p:txBody>
      </p:sp>
      <p:sp>
        <p:nvSpPr>
          <p:cNvPr id="65" name="文本框 15"/>
          <p:cNvSpPr txBox="1"/>
          <p:nvPr/>
        </p:nvSpPr>
        <p:spPr>
          <a:xfrm>
            <a:off x="6300192" y="2563039"/>
            <a:ext cx="1728192" cy="584775"/>
          </a:xfrm>
          <a:prstGeom prst="rect">
            <a:avLst/>
          </a:prstGeom>
          <a:noFill/>
        </p:spPr>
        <p:txBody>
          <a:bodyPr wrap="square" rtlCol="0">
            <a:spAutoFit/>
          </a:bodyPr>
          <a:lstStyle/>
          <a:p>
            <a:pPr algn="ctr"/>
            <a:r>
              <a:rPr lang="en-US" altLang="zh-CN" sz="3200" b="0" dirty="0">
                <a:latin typeface="Calibri Light" panose="020F0302020204030204" pitchFamily="34" charset="0"/>
              </a:rPr>
              <a:t>25%</a:t>
            </a:r>
            <a:endParaRPr lang="zh-CN" altLang="en-US" sz="3200" b="0" dirty="0">
              <a:latin typeface="Calibri Light" panose="020F0302020204030204" pitchFamily="34" charset="0"/>
            </a:endParaRPr>
          </a:p>
        </p:txBody>
      </p:sp>
      <p:sp>
        <p:nvSpPr>
          <p:cNvPr id="66" name="文本框 7"/>
          <p:cNvSpPr txBox="1">
            <a:spLocks noChangeArrowheads="1"/>
          </p:cNvSpPr>
          <p:nvPr/>
        </p:nvSpPr>
        <p:spPr bwMode="auto">
          <a:xfrm>
            <a:off x="1115616" y="3795886"/>
            <a:ext cx="1811483" cy="1042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400" b="0" dirty="0">
                <a:solidFill>
                  <a:schemeClr val="tx1">
                    <a:lumMod val="85000"/>
                    <a:lumOff val="15000"/>
                  </a:schemeClr>
                </a:solidFill>
                <a:latin typeface="微软雅黑" panose="020B0503020204020204" pitchFamily="34" charset="-122"/>
              </a:rPr>
              <a:t>添加文本信息</a:t>
            </a:r>
            <a:endParaRPr lang="en-US" altLang="zh-CN" sz="1400" b="0" dirty="0">
              <a:solidFill>
                <a:schemeClr val="tx1">
                  <a:lumMod val="85000"/>
                  <a:lumOff val="15000"/>
                </a:schemeClr>
              </a:solidFill>
              <a:latin typeface="微软雅黑" panose="020B0503020204020204" pitchFamily="34" charset="-122"/>
            </a:endParaRPr>
          </a:p>
          <a:p>
            <a:pPr algn="ctr">
              <a:lnSpc>
                <a:spcPct val="150000"/>
              </a:lnSpc>
              <a:spcBef>
                <a:spcPts val="300"/>
              </a:spcBef>
            </a:pPr>
            <a:r>
              <a:rPr lang="zh-CN" altLang="en-US" sz="1200" b="0" dirty="0">
                <a:solidFill>
                  <a:schemeClr val="tx1">
                    <a:lumMod val="85000"/>
                    <a:lumOff val="15000"/>
                  </a:schemeClr>
                </a:solidFill>
                <a:latin typeface="微软雅黑" panose="020B0503020204020204" pitchFamily="34" charset="-122"/>
              </a:rPr>
              <a:t>此处添加说明文字添加说明文字添加说明文字</a:t>
            </a:r>
          </a:p>
        </p:txBody>
      </p:sp>
      <p:sp>
        <p:nvSpPr>
          <p:cNvPr id="67" name="文本框 7"/>
          <p:cNvSpPr txBox="1">
            <a:spLocks noChangeArrowheads="1"/>
          </p:cNvSpPr>
          <p:nvPr/>
        </p:nvSpPr>
        <p:spPr bwMode="auto">
          <a:xfrm>
            <a:off x="3684261" y="3795886"/>
            <a:ext cx="1811483" cy="1042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400" b="0" dirty="0">
                <a:solidFill>
                  <a:schemeClr val="tx1">
                    <a:lumMod val="85000"/>
                    <a:lumOff val="15000"/>
                  </a:schemeClr>
                </a:solidFill>
                <a:latin typeface="微软雅黑" panose="020B0503020204020204" pitchFamily="34" charset="-122"/>
              </a:rPr>
              <a:t>添加文本信息</a:t>
            </a:r>
            <a:endParaRPr lang="en-US" altLang="zh-CN" sz="1400" b="0" dirty="0">
              <a:solidFill>
                <a:schemeClr val="tx1">
                  <a:lumMod val="85000"/>
                  <a:lumOff val="15000"/>
                </a:schemeClr>
              </a:solidFill>
              <a:latin typeface="微软雅黑" panose="020B0503020204020204" pitchFamily="34" charset="-122"/>
            </a:endParaRPr>
          </a:p>
          <a:p>
            <a:pPr algn="ctr">
              <a:lnSpc>
                <a:spcPct val="150000"/>
              </a:lnSpc>
              <a:spcBef>
                <a:spcPts val="300"/>
              </a:spcBef>
            </a:pPr>
            <a:r>
              <a:rPr lang="zh-CN" altLang="en-US" sz="1200" b="0" dirty="0">
                <a:solidFill>
                  <a:schemeClr val="tx1">
                    <a:lumMod val="85000"/>
                    <a:lumOff val="15000"/>
                  </a:schemeClr>
                </a:solidFill>
                <a:latin typeface="微软雅黑" panose="020B0503020204020204" pitchFamily="34" charset="-122"/>
              </a:rPr>
              <a:t>此处添加说明文字添加说明文字添加说明文字</a:t>
            </a:r>
          </a:p>
        </p:txBody>
      </p:sp>
      <p:sp>
        <p:nvSpPr>
          <p:cNvPr id="68" name="文本框 7"/>
          <p:cNvSpPr txBox="1">
            <a:spLocks noChangeArrowheads="1"/>
          </p:cNvSpPr>
          <p:nvPr/>
        </p:nvSpPr>
        <p:spPr bwMode="auto">
          <a:xfrm>
            <a:off x="6240545" y="3795886"/>
            <a:ext cx="1811483" cy="1042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400" b="0" dirty="0">
                <a:solidFill>
                  <a:schemeClr val="tx1">
                    <a:lumMod val="85000"/>
                    <a:lumOff val="15000"/>
                  </a:schemeClr>
                </a:solidFill>
                <a:latin typeface="微软雅黑" panose="020B0503020204020204" pitchFamily="34" charset="-122"/>
              </a:rPr>
              <a:t>添加文本信息</a:t>
            </a:r>
            <a:endParaRPr lang="en-US" altLang="zh-CN" sz="1400" b="0" dirty="0">
              <a:solidFill>
                <a:schemeClr val="tx1">
                  <a:lumMod val="85000"/>
                  <a:lumOff val="15000"/>
                </a:schemeClr>
              </a:solidFill>
              <a:latin typeface="微软雅黑" panose="020B0503020204020204" pitchFamily="34" charset="-122"/>
            </a:endParaRPr>
          </a:p>
          <a:p>
            <a:pPr algn="ctr">
              <a:lnSpc>
                <a:spcPct val="150000"/>
              </a:lnSpc>
              <a:spcBef>
                <a:spcPts val="300"/>
              </a:spcBef>
            </a:pPr>
            <a:r>
              <a:rPr lang="zh-CN" altLang="en-US" sz="1200" b="0" dirty="0">
                <a:solidFill>
                  <a:schemeClr val="tx1">
                    <a:lumMod val="85000"/>
                    <a:lumOff val="15000"/>
                  </a:schemeClr>
                </a:solidFill>
                <a:latin typeface="微软雅黑" panose="020B0503020204020204" pitchFamily="34" charset="-122"/>
              </a:rPr>
              <a:t>此处添加说明文字添加说明文字添加说明文字</a:t>
            </a:r>
          </a:p>
        </p:txBody>
      </p:sp>
      <p:sp>
        <p:nvSpPr>
          <p:cNvPr id="69" name="文本框 7"/>
          <p:cNvSpPr txBox="1">
            <a:spLocks noChangeArrowheads="1"/>
          </p:cNvSpPr>
          <p:nvPr/>
        </p:nvSpPr>
        <p:spPr bwMode="auto">
          <a:xfrm>
            <a:off x="1187624" y="843558"/>
            <a:ext cx="6905528" cy="1013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eaLnBrk="1" hangingPunct="1"/>
            <a:r>
              <a:rPr lang="zh-CN" altLang="en-US" sz="1800" b="0" dirty="0">
                <a:solidFill>
                  <a:schemeClr val="tx1">
                    <a:lumMod val="85000"/>
                    <a:lumOff val="15000"/>
                  </a:schemeClr>
                </a:solidFill>
                <a:latin typeface="微软雅黑" panose="020B0503020204020204" pitchFamily="34" charset="-122"/>
              </a:rPr>
              <a:t>添加文本信息</a:t>
            </a:r>
            <a:endParaRPr lang="en-US" altLang="zh-CN" sz="1800" b="0" dirty="0">
              <a:solidFill>
                <a:schemeClr val="tx1">
                  <a:lumMod val="85000"/>
                  <a:lumOff val="15000"/>
                </a:schemeClr>
              </a:solidFill>
              <a:latin typeface="微软雅黑" panose="020B0503020204020204" pitchFamily="34" charset="-122"/>
            </a:endParaRPr>
          </a:p>
          <a:p>
            <a:pPr>
              <a:lnSpc>
                <a:spcPct val="150000"/>
              </a:lnSpc>
              <a:spcBef>
                <a:spcPts val="300"/>
              </a:spcBef>
            </a:pPr>
            <a:r>
              <a:rPr lang="zh-CN" altLang="en-US" sz="1400" b="0" dirty="0">
                <a:solidFill>
                  <a:schemeClr val="tx1">
                    <a:lumMod val="85000"/>
                    <a:lumOff val="15000"/>
                  </a:schemeClr>
                </a:solidFill>
                <a:latin typeface="微软雅黑" panose="020B0503020204020204" pitchFamily="34" charset="-122"/>
              </a:rPr>
              <a:t>单击此处添加说明文字单击此处添加说明文字单击此处添加说明文字单击此处添加说明文字单击此处单击此处添加说明文字。</a:t>
            </a:r>
          </a:p>
        </p:txBody>
      </p:sp>
    </p:spTree>
  </p:cSld>
  <p:clrMapOvr>
    <a:masterClrMapping/>
  </p:clrMapOvr>
  <mc:AlternateContent xmlns:mc="http://schemas.openxmlformats.org/markup-compatibility/2006" xmlns:p14="http://schemas.microsoft.com/office/powerpoint/2010/main">
    <mc:Choice Requires="p14">
      <p:transition spd="slow" p14:dur="1600" advClick="0" advTm="8000">
        <p14:prism isInverted="1"/>
      </p:transition>
    </mc:Choice>
    <mc:Fallback xmlns="">
      <p:transition spd="slow" advClick="0" advTm="8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heel(4)">
                                      <p:cBhvr>
                                        <p:cTn id="7" dur="1000"/>
                                        <p:tgtEl>
                                          <p:spTgt spid="3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69"/>
                                        </p:tgtEl>
                                        <p:attrNameLst>
                                          <p:attrName>style.visibility</p:attrName>
                                        </p:attrNameLst>
                                      </p:cBhvr>
                                      <p:to>
                                        <p:strVal val="visible"/>
                                      </p:to>
                                    </p:set>
                                    <p:animEffect transition="in" filter="wipe(left)">
                                      <p:cBhvr>
                                        <p:cTn id="11" dur="750"/>
                                        <p:tgtEl>
                                          <p:spTgt spid="69"/>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p:cTn id="15" dur="500" fill="hold"/>
                                        <p:tgtEl>
                                          <p:spTgt spid="31"/>
                                        </p:tgtEl>
                                        <p:attrNameLst>
                                          <p:attrName>ppt_w</p:attrName>
                                        </p:attrNameLst>
                                      </p:cBhvr>
                                      <p:tavLst>
                                        <p:tav tm="0">
                                          <p:val>
                                            <p:fltVal val="0"/>
                                          </p:val>
                                        </p:tav>
                                        <p:tav tm="100000">
                                          <p:val>
                                            <p:strVal val="#ppt_w"/>
                                          </p:val>
                                        </p:tav>
                                      </p:tavLst>
                                    </p:anim>
                                    <p:anim calcmode="lin" valueType="num">
                                      <p:cBhvr>
                                        <p:cTn id="16" dur="500" fill="hold"/>
                                        <p:tgtEl>
                                          <p:spTgt spid="31"/>
                                        </p:tgtEl>
                                        <p:attrNameLst>
                                          <p:attrName>ppt_h</p:attrName>
                                        </p:attrNameLst>
                                      </p:cBhvr>
                                      <p:tavLst>
                                        <p:tav tm="0">
                                          <p:val>
                                            <p:fltVal val="0"/>
                                          </p:val>
                                        </p:tav>
                                        <p:tav tm="100000">
                                          <p:val>
                                            <p:strVal val="#ppt_h"/>
                                          </p:val>
                                        </p:tav>
                                      </p:tavLst>
                                    </p:anim>
                                    <p:animEffect transition="in" filter="fade">
                                      <p:cBhvr>
                                        <p:cTn id="17" dur="500"/>
                                        <p:tgtEl>
                                          <p:spTgt spid="31"/>
                                        </p:tgtEl>
                                      </p:cBhvr>
                                    </p:animEffect>
                                  </p:childTnLst>
                                </p:cTn>
                              </p:par>
                            </p:childTnLst>
                          </p:cTn>
                        </p:par>
                        <p:par>
                          <p:cTn id="18" fill="hold">
                            <p:stCondLst>
                              <p:cond delay="2500"/>
                            </p:stCondLst>
                            <p:childTnLst>
                              <p:par>
                                <p:cTn id="19" presetID="45" presetClass="entr" presetSubtype="0" fill="hold" grpId="0" nodeType="afterEffect">
                                  <p:stCondLst>
                                    <p:cond delay="0"/>
                                  </p:stCondLst>
                                  <p:childTnLst>
                                    <p:set>
                                      <p:cBhvr>
                                        <p:cTn id="20" dur="1" fill="hold">
                                          <p:stCondLst>
                                            <p:cond delay="0"/>
                                          </p:stCondLst>
                                        </p:cTn>
                                        <p:tgtEl>
                                          <p:spTgt spid="63"/>
                                        </p:tgtEl>
                                        <p:attrNameLst>
                                          <p:attrName>style.visibility</p:attrName>
                                        </p:attrNameLst>
                                      </p:cBhvr>
                                      <p:to>
                                        <p:strVal val="visible"/>
                                      </p:to>
                                    </p:set>
                                    <p:animEffect transition="in" filter="fade">
                                      <p:cBhvr>
                                        <p:cTn id="21" dur="500"/>
                                        <p:tgtEl>
                                          <p:spTgt spid="63"/>
                                        </p:tgtEl>
                                      </p:cBhvr>
                                    </p:animEffect>
                                    <p:anim calcmode="lin" valueType="num">
                                      <p:cBhvr>
                                        <p:cTn id="22" dur="500" fill="hold"/>
                                        <p:tgtEl>
                                          <p:spTgt spid="63"/>
                                        </p:tgtEl>
                                        <p:attrNameLst>
                                          <p:attrName>ppt_w</p:attrName>
                                        </p:attrNameLst>
                                      </p:cBhvr>
                                      <p:tavLst>
                                        <p:tav tm="0" fmla="#ppt_w*sin(2.5*pi*$)">
                                          <p:val>
                                            <p:fltVal val="0"/>
                                          </p:val>
                                        </p:tav>
                                        <p:tav tm="100000">
                                          <p:val>
                                            <p:fltVal val="1"/>
                                          </p:val>
                                        </p:tav>
                                      </p:tavLst>
                                    </p:anim>
                                    <p:anim calcmode="lin" valueType="num">
                                      <p:cBhvr>
                                        <p:cTn id="23" dur="500" fill="hold"/>
                                        <p:tgtEl>
                                          <p:spTgt spid="63"/>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up)">
                                      <p:cBhvr>
                                        <p:cTn id="27" dur="500"/>
                                        <p:tgtEl>
                                          <p:spTgt spid="66"/>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62"/>
                                        </p:tgtEl>
                                        <p:attrNameLst>
                                          <p:attrName>style.visibility</p:attrName>
                                        </p:attrNameLst>
                                      </p:cBhvr>
                                      <p:to>
                                        <p:strVal val="visible"/>
                                      </p:to>
                                    </p:set>
                                    <p:anim calcmode="lin" valueType="num">
                                      <p:cBhvr>
                                        <p:cTn id="30" dur="500" fill="hold"/>
                                        <p:tgtEl>
                                          <p:spTgt spid="62"/>
                                        </p:tgtEl>
                                        <p:attrNameLst>
                                          <p:attrName>ppt_w</p:attrName>
                                        </p:attrNameLst>
                                      </p:cBhvr>
                                      <p:tavLst>
                                        <p:tav tm="0">
                                          <p:val>
                                            <p:fltVal val="0"/>
                                          </p:val>
                                        </p:tav>
                                        <p:tav tm="100000">
                                          <p:val>
                                            <p:strVal val="#ppt_w"/>
                                          </p:val>
                                        </p:tav>
                                      </p:tavLst>
                                    </p:anim>
                                    <p:anim calcmode="lin" valueType="num">
                                      <p:cBhvr>
                                        <p:cTn id="31" dur="500" fill="hold"/>
                                        <p:tgtEl>
                                          <p:spTgt spid="62"/>
                                        </p:tgtEl>
                                        <p:attrNameLst>
                                          <p:attrName>ppt_h</p:attrName>
                                        </p:attrNameLst>
                                      </p:cBhvr>
                                      <p:tavLst>
                                        <p:tav tm="0">
                                          <p:val>
                                            <p:fltVal val="0"/>
                                          </p:val>
                                        </p:tav>
                                        <p:tav tm="100000">
                                          <p:val>
                                            <p:strVal val="#ppt_h"/>
                                          </p:val>
                                        </p:tav>
                                      </p:tavLst>
                                    </p:anim>
                                    <p:animEffect transition="in" filter="fade">
                                      <p:cBhvr>
                                        <p:cTn id="32" dur="500"/>
                                        <p:tgtEl>
                                          <p:spTgt spid="62"/>
                                        </p:tgtEl>
                                      </p:cBhvr>
                                    </p:animEffect>
                                  </p:childTnLst>
                                </p:cTn>
                              </p:par>
                            </p:childTnLst>
                          </p:cTn>
                        </p:par>
                        <p:par>
                          <p:cTn id="33" fill="hold">
                            <p:stCondLst>
                              <p:cond delay="3500"/>
                            </p:stCondLst>
                            <p:childTnLst>
                              <p:par>
                                <p:cTn id="34" presetID="45" presetClass="entr" presetSubtype="0" fill="hold" grpId="0" nodeType="afterEffect">
                                  <p:stCondLst>
                                    <p:cond delay="0"/>
                                  </p:stCondLst>
                                  <p:childTnLst>
                                    <p:set>
                                      <p:cBhvr>
                                        <p:cTn id="35" dur="1" fill="hold">
                                          <p:stCondLst>
                                            <p:cond delay="0"/>
                                          </p:stCondLst>
                                        </p:cTn>
                                        <p:tgtEl>
                                          <p:spTgt spid="64"/>
                                        </p:tgtEl>
                                        <p:attrNameLst>
                                          <p:attrName>style.visibility</p:attrName>
                                        </p:attrNameLst>
                                      </p:cBhvr>
                                      <p:to>
                                        <p:strVal val="visible"/>
                                      </p:to>
                                    </p:set>
                                    <p:animEffect transition="in" filter="fade">
                                      <p:cBhvr>
                                        <p:cTn id="36" dur="500"/>
                                        <p:tgtEl>
                                          <p:spTgt spid="64"/>
                                        </p:tgtEl>
                                      </p:cBhvr>
                                    </p:animEffect>
                                    <p:anim calcmode="lin" valueType="num">
                                      <p:cBhvr>
                                        <p:cTn id="37" dur="500" fill="hold"/>
                                        <p:tgtEl>
                                          <p:spTgt spid="64"/>
                                        </p:tgtEl>
                                        <p:attrNameLst>
                                          <p:attrName>ppt_w</p:attrName>
                                        </p:attrNameLst>
                                      </p:cBhvr>
                                      <p:tavLst>
                                        <p:tav tm="0" fmla="#ppt_w*sin(2.5*pi*$)">
                                          <p:val>
                                            <p:fltVal val="0"/>
                                          </p:val>
                                        </p:tav>
                                        <p:tav tm="100000">
                                          <p:val>
                                            <p:fltVal val="1"/>
                                          </p:val>
                                        </p:tav>
                                      </p:tavLst>
                                    </p:anim>
                                    <p:anim calcmode="lin" valueType="num">
                                      <p:cBhvr>
                                        <p:cTn id="38" dur="500" fill="hold"/>
                                        <p:tgtEl>
                                          <p:spTgt spid="64"/>
                                        </p:tgtEl>
                                        <p:attrNameLst>
                                          <p:attrName>ppt_h</p:attrName>
                                        </p:attrNameLst>
                                      </p:cBhvr>
                                      <p:tavLst>
                                        <p:tav tm="0">
                                          <p:val>
                                            <p:strVal val="#ppt_h"/>
                                          </p:val>
                                        </p:tav>
                                        <p:tav tm="100000">
                                          <p:val>
                                            <p:strVal val="#ppt_h"/>
                                          </p:val>
                                        </p:tav>
                                      </p:tavLst>
                                    </p:anim>
                                  </p:childTnLst>
                                </p:cTn>
                              </p:par>
                            </p:childTnLst>
                          </p:cTn>
                        </p:par>
                        <p:par>
                          <p:cTn id="39" fill="hold">
                            <p:stCondLst>
                              <p:cond delay="4000"/>
                            </p:stCondLst>
                            <p:childTnLst>
                              <p:par>
                                <p:cTn id="40" presetID="22" presetClass="entr" presetSubtype="1" fill="hold" grpId="0" nodeType="afterEffect">
                                  <p:stCondLst>
                                    <p:cond delay="0"/>
                                  </p:stCondLst>
                                  <p:childTnLst>
                                    <p:set>
                                      <p:cBhvr>
                                        <p:cTn id="41" dur="1" fill="hold">
                                          <p:stCondLst>
                                            <p:cond delay="0"/>
                                          </p:stCondLst>
                                        </p:cTn>
                                        <p:tgtEl>
                                          <p:spTgt spid="67"/>
                                        </p:tgtEl>
                                        <p:attrNameLst>
                                          <p:attrName>style.visibility</p:attrName>
                                        </p:attrNameLst>
                                      </p:cBhvr>
                                      <p:to>
                                        <p:strVal val="visible"/>
                                      </p:to>
                                    </p:set>
                                    <p:animEffect transition="in" filter="wipe(up)">
                                      <p:cBhvr>
                                        <p:cTn id="42" dur="500"/>
                                        <p:tgtEl>
                                          <p:spTgt spid="67"/>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animEffect transition="in" filter="fade">
                                      <p:cBhvr>
                                        <p:cTn id="47" dur="500"/>
                                        <p:tgtEl>
                                          <p:spTgt spid="32"/>
                                        </p:tgtEl>
                                      </p:cBhvr>
                                    </p:animEffect>
                                  </p:childTnLst>
                                </p:cTn>
                              </p:par>
                            </p:childTnLst>
                          </p:cTn>
                        </p:par>
                        <p:par>
                          <p:cTn id="48" fill="hold">
                            <p:stCondLst>
                              <p:cond delay="4500"/>
                            </p:stCondLst>
                            <p:childTnLst>
                              <p:par>
                                <p:cTn id="49" presetID="45" presetClass="entr" presetSubtype="0" fill="hold" grpId="0" nodeType="afterEffect">
                                  <p:stCondLst>
                                    <p:cond delay="0"/>
                                  </p:stCondLst>
                                  <p:childTnLst>
                                    <p:set>
                                      <p:cBhvr>
                                        <p:cTn id="50" dur="1" fill="hold">
                                          <p:stCondLst>
                                            <p:cond delay="0"/>
                                          </p:stCondLst>
                                        </p:cTn>
                                        <p:tgtEl>
                                          <p:spTgt spid="65"/>
                                        </p:tgtEl>
                                        <p:attrNameLst>
                                          <p:attrName>style.visibility</p:attrName>
                                        </p:attrNameLst>
                                      </p:cBhvr>
                                      <p:to>
                                        <p:strVal val="visible"/>
                                      </p:to>
                                    </p:set>
                                    <p:animEffect transition="in" filter="fade">
                                      <p:cBhvr>
                                        <p:cTn id="51" dur="500"/>
                                        <p:tgtEl>
                                          <p:spTgt spid="65"/>
                                        </p:tgtEl>
                                      </p:cBhvr>
                                    </p:animEffect>
                                    <p:anim calcmode="lin" valueType="num">
                                      <p:cBhvr>
                                        <p:cTn id="52" dur="500" fill="hold"/>
                                        <p:tgtEl>
                                          <p:spTgt spid="65"/>
                                        </p:tgtEl>
                                        <p:attrNameLst>
                                          <p:attrName>ppt_w</p:attrName>
                                        </p:attrNameLst>
                                      </p:cBhvr>
                                      <p:tavLst>
                                        <p:tav tm="0" fmla="#ppt_w*sin(2.5*pi*$)">
                                          <p:val>
                                            <p:fltVal val="0"/>
                                          </p:val>
                                        </p:tav>
                                        <p:tav tm="100000">
                                          <p:val>
                                            <p:fltVal val="1"/>
                                          </p:val>
                                        </p:tav>
                                      </p:tavLst>
                                    </p:anim>
                                    <p:anim calcmode="lin" valueType="num">
                                      <p:cBhvr>
                                        <p:cTn id="53" dur="500" fill="hold"/>
                                        <p:tgtEl>
                                          <p:spTgt spid="65"/>
                                        </p:tgtEl>
                                        <p:attrNameLst>
                                          <p:attrName>ppt_h</p:attrName>
                                        </p:attrNameLst>
                                      </p:cBhvr>
                                      <p:tavLst>
                                        <p:tav tm="0">
                                          <p:val>
                                            <p:strVal val="#ppt_h"/>
                                          </p:val>
                                        </p:tav>
                                        <p:tav tm="100000">
                                          <p:val>
                                            <p:strVal val="#ppt_h"/>
                                          </p:val>
                                        </p:tav>
                                      </p:tavLst>
                                    </p:anim>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wipe(up)">
                                      <p:cBhvr>
                                        <p:cTn id="57"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Graphic spid="31" grpId="0">
        <p:bldAsOne/>
      </p:bldGraphic>
      <p:bldGraphic spid="32" grpId="0">
        <p:bldAsOne/>
      </p:bldGraphic>
      <p:bldGraphic spid="62" grpId="0">
        <p:bldAsOne/>
      </p:bldGraphic>
      <p:bldP spid="63" grpId="0"/>
      <p:bldP spid="64" grpId="0"/>
      <p:bldP spid="65" grpId="0"/>
      <p:bldP spid="66" grpId="0"/>
      <p:bldP spid="67" grpId="0"/>
      <p:bldP spid="68" grpId="0"/>
      <p:bldP spid="6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19200" y="1414463"/>
            <a:ext cx="2536825" cy="1270000"/>
          </a:xfrm>
          <a:custGeom>
            <a:avLst/>
            <a:gdLst/>
            <a:ahLst/>
            <a:cxnLst/>
            <a:rect l="l" t="t" r="r" b="b"/>
            <a:pathLst>
              <a:path w="3168352" h="1584176">
                <a:moveTo>
                  <a:pt x="0" y="0"/>
                </a:moveTo>
                <a:lnTo>
                  <a:pt x="3168352" y="0"/>
                </a:lnTo>
                <a:lnTo>
                  <a:pt x="3168352" y="3841"/>
                </a:lnTo>
                <a:cubicBezTo>
                  <a:pt x="2588276" y="310525"/>
                  <a:pt x="2179467" y="897330"/>
                  <a:pt x="2122331" y="1584176"/>
                </a:cubicBezTo>
                <a:lnTo>
                  <a:pt x="0" y="1584176"/>
                </a:lnTo>
                <a:close/>
              </a:path>
            </a:pathLst>
          </a:cu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anchor="ct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pPr>
            <a:endParaRPr lang="zh-CN" altLang="en-US" sz="1200">
              <a:solidFill>
                <a:srgbClr val="4D4D4D"/>
              </a:solidFill>
              <a:latin typeface="方正黑体简体" pitchFamily="2" charset="-122"/>
              <a:ea typeface="方正黑体简体" pitchFamily="2" charset="-122"/>
            </a:endParaRPr>
          </a:p>
        </p:txBody>
      </p:sp>
      <p:sp>
        <p:nvSpPr>
          <p:cNvPr id="3" name="矩形 7"/>
          <p:cNvSpPr/>
          <p:nvPr/>
        </p:nvSpPr>
        <p:spPr>
          <a:xfrm>
            <a:off x="5235575" y="1414463"/>
            <a:ext cx="2536825" cy="1270000"/>
          </a:xfrm>
          <a:custGeom>
            <a:avLst/>
            <a:gdLst/>
            <a:ahLst/>
            <a:cxnLst/>
            <a:rect l="l" t="t" r="r" b="b"/>
            <a:pathLst>
              <a:path w="3166201" h="1584176">
                <a:moveTo>
                  <a:pt x="0" y="0"/>
                </a:moveTo>
                <a:lnTo>
                  <a:pt x="3166201" y="0"/>
                </a:lnTo>
                <a:lnTo>
                  <a:pt x="3166201" y="1584176"/>
                </a:lnTo>
                <a:lnTo>
                  <a:pt x="1053993" y="1584176"/>
                </a:lnTo>
                <a:cubicBezTo>
                  <a:pt x="996594" y="894244"/>
                  <a:pt x="584367" y="305252"/>
                  <a:pt x="0" y="0"/>
                </a:cubicBezTo>
                <a:close/>
              </a:path>
            </a:pathLst>
          </a:cu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anchor="ct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pPr>
            <a:endParaRPr lang="zh-CN" altLang="en-US" sz="1200" b="0">
              <a:solidFill>
                <a:srgbClr val="4D4D4D"/>
              </a:solidFill>
              <a:latin typeface="方正黑体简体" pitchFamily="2" charset="-122"/>
              <a:ea typeface="方正黑体简体" pitchFamily="2" charset="-122"/>
            </a:endParaRPr>
          </a:p>
        </p:txBody>
      </p:sp>
      <p:sp>
        <p:nvSpPr>
          <p:cNvPr id="4" name="矩形 8"/>
          <p:cNvSpPr/>
          <p:nvPr/>
        </p:nvSpPr>
        <p:spPr>
          <a:xfrm>
            <a:off x="1219200" y="2946400"/>
            <a:ext cx="2524125" cy="1270000"/>
          </a:xfrm>
          <a:custGeom>
            <a:avLst/>
            <a:gdLst/>
            <a:ahLst/>
            <a:cxnLst/>
            <a:rect l="l" t="t" r="r" b="b"/>
            <a:pathLst>
              <a:path w="3149815" h="1584176">
                <a:moveTo>
                  <a:pt x="0" y="0"/>
                </a:moveTo>
                <a:lnTo>
                  <a:pt x="2121681" y="0"/>
                </a:lnTo>
                <a:cubicBezTo>
                  <a:pt x="2173814" y="685187"/>
                  <a:pt x="2576164" y="1272266"/>
                  <a:pt x="3149815" y="1584176"/>
                </a:cubicBezTo>
                <a:lnTo>
                  <a:pt x="0" y="1584176"/>
                </a:lnTo>
                <a:close/>
              </a:path>
            </a:pathLst>
          </a:cu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anchor="ct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pPr>
            <a:endParaRPr lang="zh-CN" altLang="en-US" sz="1200">
              <a:solidFill>
                <a:srgbClr val="4D4D4D"/>
              </a:solidFill>
              <a:latin typeface="方正黑体简体" pitchFamily="2" charset="-122"/>
              <a:ea typeface="方正黑体简体" pitchFamily="2" charset="-122"/>
            </a:endParaRPr>
          </a:p>
        </p:txBody>
      </p:sp>
      <p:sp>
        <p:nvSpPr>
          <p:cNvPr id="5" name="矩形 9"/>
          <p:cNvSpPr/>
          <p:nvPr/>
        </p:nvSpPr>
        <p:spPr>
          <a:xfrm>
            <a:off x="5256213" y="2946400"/>
            <a:ext cx="2516187" cy="1270000"/>
          </a:xfrm>
          <a:custGeom>
            <a:avLst/>
            <a:gdLst/>
            <a:ahLst/>
            <a:cxnLst/>
            <a:rect l="l" t="t" r="r" b="b"/>
            <a:pathLst>
              <a:path w="3139691" h="1584176">
                <a:moveTo>
                  <a:pt x="1028133" y="0"/>
                </a:moveTo>
                <a:lnTo>
                  <a:pt x="3139691" y="0"/>
                </a:lnTo>
                <a:lnTo>
                  <a:pt x="3139691" y="1584176"/>
                </a:lnTo>
                <a:lnTo>
                  <a:pt x="0" y="1584176"/>
                </a:lnTo>
                <a:cubicBezTo>
                  <a:pt x="573650" y="1272266"/>
                  <a:pt x="976000" y="685187"/>
                  <a:pt x="1028133" y="0"/>
                </a:cubicBezTo>
                <a:close/>
              </a:path>
            </a:pathLst>
          </a:cu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anchor="ct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pPr>
            <a:endParaRPr lang="zh-CN" altLang="en-US" sz="1200" b="0">
              <a:solidFill>
                <a:srgbClr val="4D4D4D"/>
              </a:solidFill>
              <a:latin typeface="方正黑体简体" pitchFamily="2" charset="-122"/>
              <a:ea typeface="方正黑体简体" pitchFamily="2" charset="-122"/>
            </a:endParaRPr>
          </a:p>
        </p:txBody>
      </p:sp>
      <p:sp>
        <p:nvSpPr>
          <p:cNvPr id="6" name="椭圆 5"/>
          <p:cNvSpPr>
            <a:spLocks noChangeArrowheads="1"/>
          </p:cNvSpPr>
          <p:nvPr/>
        </p:nvSpPr>
        <p:spPr bwMode="auto">
          <a:xfrm>
            <a:off x="3124200" y="1430338"/>
            <a:ext cx="2792413" cy="2794000"/>
          </a:xfrm>
          <a:prstGeom prst="ellipse">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2700000" scaled="1"/>
            <a:tileRect/>
          </a:gradFill>
          <a:ln w="3175" algn="ctr">
            <a:solidFill>
              <a:srgbClr val="D7D7D7"/>
            </a:solidFill>
            <a:round/>
          </a:ln>
          <a:effectLst>
            <a:outerShdw dist="38100" dir="2700000" algn="tl" rotWithShape="0">
              <a:srgbClr val="000000">
                <a:alpha val="39999"/>
              </a:srgbClr>
            </a:outerShdw>
          </a:effectLst>
        </p:spPr>
        <p:txBody>
          <a:bodyPr anchor="ct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pPr>
            <a:r>
              <a:rPr lang="zh-CN" altLang="en-US" sz="2700" b="1">
                <a:solidFill>
                  <a:srgbClr val="F2F2F2"/>
                </a:solidFill>
                <a:latin typeface="方正黑体简体" pitchFamily="2" charset="-122"/>
                <a:ea typeface="方正黑体简体" pitchFamily="2" charset="-122"/>
              </a:rPr>
              <a:t>单击此处添加文本</a:t>
            </a:r>
          </a:p>
        </p:txBody>
      </p:sp>
      <p:sp>
        <p:nvSpPr>
          <p:cNvPr id="7" name="TextBox 1"/>
          <p:cNvSpPr txBox="1"/>
          <p:nvPr/>
        </p:nvSpPr>
        <p:spPr>
          <a:xfrm>
            <a:off x="1295400" y="1582738"/>
            <a:ext cx="1600200" cy="915987"/>
          </a:xfrm>
          <a:prstGeom prst="rect">
            <a:avLst/>
          </a:prstGeom>
          <a:noFill/>
          <a:ln>
            <a:noFill/>
          </a:ln>
        </p:spPr>
        <p:txBody>
          <a:bodyPr>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lnSpc>
                <a:spcPct val="150000"/>
              </a:lnSpc>
              <a:buClrTx/>
              <a:buSzTx/>
            </a:pPr>
            <a:r>
              <a:rPr lang="zh-CN" altLang="en-US" sz="1200" b="0">
                <a:solidFill>
                  <a:srgbClr val="4D4D4D"/>
                </a:solidFill>
                <a:latin typeface="方正黑体简体" pitchFamily="2" charset="-122"/>
                <a:ea typeface="方正黑体简体" pitchFamily="2" charset="-122"/>
              </a:rPr>
              <a:t>单击此处添加文本单击此处添加文本单击此处添加文本</a:t>
            </a:r>
          </a:p>
        </p:txBody>
      </p:sp>
      <p:sp>
        <p:nvSpPr>
          <p:cNvPr id="8" name="TextBox 1"/>
          <p:cNvSpPr txBox="1"/>
          <p:nvPr/>
        </p:nvSpPr>
        <p:spPr>
          <a:xfrm>
            <a:off x="1295400" y="3106738"/>
            <a:ext cx="1600200" cy="915987"/>
          </a:xfrm>
          <a:prstGeom prst="rect">
            <a:avLst/>
          </a:prstGeom>
          <a:noFill/>
          <a:ln>
            <a:noFill/>
          </a:ln>
        </p:spPr>
        <p:txBody>
          <a:bodyPr>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lnSpc>
                <a:spcPct val="150000"/>
              </a:lnSpc>
              <a:buClrTx/>
              <a:buSzTx/>
            </a:pPr>
            <a:r>
              <a:rPr lang="zh-CN" altLang="en-US" sz="1200" b="0" dirty="0">
                <a:solidFill>
                  <a:srgbClr val="4D4D4D"/>
                </a:solidFill>
                <a:latin typeface="方正黑体简体" pitchFamily="2" charset="-122"/>
                <a:ea typeface="方正黑体简体" pitchFamily="2" charset="-122"/>
              </a:rPr>
              <a:t>单击此处添加文本单击此处添加文本单击此处添加文本</a:t>
            </a:r>
          </a:p>
        </p:txBody>
      </p:sp>
      <p:sp>
        <p:nvSpPr>
          <p:cNvPr id="9" name="TextBox 1"/>
          <p:cNvSpPr txBox="1"/>
          <p:nvPr/>
        </p:nvSpPr>
        <p:spPr>
          <a:xfrm>
            <a:off x="6096000" y="1581150"/>
            <a:ext cx="1600200" cy="915988"/>
          </a:xfrm>
          <a:prstGeom prst="rect">
            <a:avLst/>
          </a:prstGeom>
          <a:noFill/>
          <a:ln>
            <a:noFill/>
          </a:ln>
        </p:spPr>
        <p:txBody>
          <a:bodyPr>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eaLnBrk="1" hangingPunct="1">
              <a:lnSpc>
                <a:spcPct val="150000"/>
              </a:lnSpc>
              <a:buClrTx/>
              <a:buSzTx/>
            </a:pPr>
            <a:r>
              <a:rPr lang="zh-CN" altLang="en-US" sz="1200" b="0">
                <a:solidFill>
                  <a:srgbClr val="4D4D4D"/>
                </a:solidFill>
                <a:latin typeface="方正黑体简体" pitchFamily="2" charset="-122"/>
                <a:ea typeface="方正黑体简体" pitchFamily="2" charset="-122"/>
              </a:rPr>
              <a:t>单击此处添加文本单击此处添加文本单击此处添加文本</a:t>
            </a:r>
          </a:p>
        </p:txBody>
      </p:sp>
      <p:sp>
        <p:nvSpPr>
          <p:cNvPr id="10" name="TextBox 1"/>
          <p:cNvSpPr txBox="1"/>
          <p:nvPr/>
        </p:nvSpPr>
        <p:spPr>
          <a:xfrm>
            <a:off x="6096000" y="3105150"/>
            <a:ext cx="1600200" cy="915988"/>
          </a:xfrm>
          <a:prstGeom prst="rect">
            <a:avLst/>
          </a:prstGeom>
          <a:noFill/>
          <a:ln>
            <a:noFill/>
          </a:ln>
        </p:spPr>
        <p:txBody>
          <a:bodyPr>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eaLnBrk="1" hangingPunct="1">
              <a:lnSpc>
                <a:spcPct val="150000"/>
              </a:lnSpc>
              <a:buClrTx/>
              <a:buSzTx/>
            </a:pPr>
            <a:r>
              <a:rPr lang="zh-CN" altLang="en-US" sz="1200" b="0">
                <a:solidFill>
                  <a:srgbClr val="4D4D4D"/>
                </a:solidFill>
                <a:latin typeface="方正黑体简体" pitchFamily="2" charset="-122"/>
                <a:ea typeface="方正黑体简体" pitchFamily="2" charset="-122"/>
              </a:rPr>
              <a:t>单击此处添加文本单击此处添加文本单击此处添加文本</a:t>
            </a:r>
          </a:p>
        </p:txBody>
      </p:sp>
      <p:sp>
        <p:nvSpPr>
          <p:cNvPr id="11"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dirty="0">
                <a:latin typeface="方正毡笔黑简体" panose="03000509000000000000" pitchFamily="65" charset="-122"/>
                <a:ea typeface="方正毡笔黑简体" panose="03000509000000000000" pitchFamily="65" charset="-122"/>
              </a:rPr>
              <a:t>在此输入您的标题内容</a:t>
            </a:r>
          </a:p>
        </p:txBody>
      </p:sp>
    </p:spTree>
  </p:cSld>
  <p:clrMapOvr>
    <a:masterClrMapping/>
  </p:clrMapOvr>
  <mc:AlternateContent xmlns:mc="http://schemas.openxmlformats.org/markup-compatibility/2006" xmlns:p14="http://schemas.microsoft.com/office/powerpoint/2010/main">
    <mc:Choice Requires="p14">
      <p:transition spd="slow" p14:dur="1400" advClick="0" advTm="10000">
        <p14:doors dir="vert"/>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4)">
                                      <p:cBhvr>
                                        <p:cTn id="7" dur="1000"/>
                                        <p:tgtEl>
                                          <p:spTgt spid="11"/>
                                        </p:tgtEl>
                                      </p:cBhvr>
                                    </p:animEffect>
                                  </p:childTnLst>
                                </p:cTn>
                              </p:par>
                            </p:childTnLst>
                          </p:cTn>
                        </p:par>
                        <p:par>
                          <p:cTn id="8" fill="hold">
                            <p:stCondLst>
                              <p:cond delay="1000"/>
                            </p:stCondLst>
                            <p:childTnLst>
                              <p:par>
                                <p:cTn id="9" presetID="56" presetClass="entr" presetSubtype="0" fill="hold" grpId="0"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by="(-#ppt_w*2)" calcmode="lin" valueType="num">
                                      <p:cBhvr rctx="PPT">
                                        <p:cTn id="11" dur="500" autoRev="1" fill="hold">
                                          <p:stCondLst>
                                            <p:cond delay="0"/>
                                          </p:stCondLst>
                                        </p:cTn>
                                        <p:tgtEl>
                                          <p:spTgt spid="6"/>
                                        </p:tgtEl>
                                        <p:attrNameLst>
                                          <p:attrName>ppt_w</p:attrName>
                                        </p:attrNameLst>
                                      </p:cBhvr>
                                    </p:anim>
                                    <p:anim by="(#ppt_w*0.50)" calcmode="lin" valueType="num">
                                      <p:cBhvr>
                                        <p:cTn id="12" dur="500" decel="50000" autoRev="1" fill="hold">
                                          <p:stCondLst>
                                            <p:cond delay="0"/>
                                          </p:stCondLst>
                                        </p:cTn>
                                        <p:tgtEl>
                                          <p:spTgt spid="6"/>
                                        </p:tgtEl>
                                        <p:attrNameLst>
                                          <p:attrName>ppt_x</p:attrName>
                                        </p:attrNameLst>
                                      </p:cBhvr>
                                    </p:anim>
                                    <p:anim from="(-#ppt_h/2)" to="(#ppt_y)" calcmode="lin" valueType="num">
                                      <p:cBhvr>
                                        <p:cTn id="13" dur="1000" fill="hold">
                                          <p:stCondLst>
                                            <p:cond delay="0"/>
                                          </p:stCondLst>
                                        </p:cTn>
                                        <p:tgtEl>
                                          <p:spTgt spid="6"/>
                                        </p:tgtEl>
                                        <p:attrNameLst>
                                          <p:attrName>ppt_y</p:attrName>
                                        </p:attrNameLst>
                                      </p:cBhvr>
                                    </p:anim>
                                    <p:animRot by="21600000">
                                      <p:cBhvr>
                                        <p:cTn id="14" dur="1000" fill="hold">
                                          <p:stCondLst>
                                            <p:cond delay="0"/>
                                          </p:stCondLst>
                                        </p:cTn>
                                        <p:tgtEl>
                                          <p:spTgt spid="6"/>
                                        </p:tgtEl>
                                        <p:attrNameLst>
                                          <p:attrName>r</p:attrName>
                                        </p:attrNameLst>
                                      </p:cBhvr>
                                    </p:animRot>
                                  </p:childTnLst>
                                </p:cTn>
                              </p:par>
                            </p:childTnLst>
                          </p:cTn>
                        </p:par>
                        <p:par>
                          <p:cTn id="15" fill="hold">
                            <p:stCondLst>
                              <p:cond delay="2700"/>
                            </p:stCondLst>
                            <p:childTnLst>
                              <p:par>
                                <p:cTn id="16" presetID="2" presetClass="entr" presetSubtype="8"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0-#ppt_w/2"/>
                                          </p:val>
                                        </p:tav>
                                        <p:tav tm="100000">
                                          <p:val>
                                            <p:strVal val="#ppt_x"/>
                                          </p:val>
                                        </p:tav>
                                      </p:tavLst>
                                    </p:anim>
                                    <p:anim calcmode="lin" valueType="num">
                                      <p:cBhvr additive="base">
                                        <p:cTn id="19" dur="500" fill="hold"/>
                                        <p:tgtEl>
                                          <p:spTgt spid="2"/>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0-#ppt_w/2"/>
                                          </p:val>
                                        </p:tav>
                                        <p:tav tm="100000">
                                          <p:val>
                                            <p:strVal val="#ppt_x"/>
                                          </p:val>
                                        </p:tav>
                                      </p:tavLst>
                                    </p:anim>
                                    <p:anim calcmode="lin" valueType="num">
                                      <p:cBhvr additive="base">
                                        <p:cTn id="23" dur="500" fill="hold"/>
                                        <p:tgtEl>
                                          <p:spTgt spid="4"/>
                                        </p:tgtEl>
                                        <p:attrNameLst>
                                          <p:attrName>ppt_y</p:attrName>
                                        </p:attrNameLst>
                                      </p:cBhvr>
                                      <p:tavLst>
                                        <p:tav tm="0">
                                          <p:val>
                                            <p:strVal val="#ppt_y"/>
                                          </p:val>
                                        </p:tav>
                                        <p:tav tm="100000">
                                          <p:val>
                                            <p:strVal val="#ppt_y"/>
                                          </p:val>
                                        </p:tav>
                                      </p:tavLst>
                                    </p:anim>
                                  </p:childTnLst>
                                </p:cTn>
                              </p:par>
                              <p:par>
                                <p:cTn id="24" presetID="2" presetClass="entr" presetSubtype="2" fill="hold" grpId="0" nodeType="with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500" fill="hold"/>
                                        <p:tgtEl>
                                          <p:spTgt spid="3"/>
                                        </p:tgtEl>
                                        <p:attrNameLst>
                                          <p:attrName>ppt_x</p:attrName>
                                        </p:attrNameLst>
                                      </p:cBhvr>
                                      <p:tavLst>
                                        <p:tav tm="0">
                                          <p:val>
                                            <p:strVal val="1+#ppt_w/2"/>
                                          </p:val>
                                        </p:tav>
                                        <p:tav tm="100000">
                                          <p:val>
                                            <p:strVal val="#ppt_x"/>
                                          </p:val>
                                        </p:tav>
                                      </p:tavLst>
                                    </p:anim>
                                    <p:anim calcmode="lin" valueType="num">
                                      <p:cBhvr additive="base">
                                        <p:cTn id="27" dur="500" fill="hold"/>
                                        <p:tgtEl>
                                          <p:spTgt spid="3"/>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additive="base">
                                        <p:cTn id="30" dur="500" fill="hold"/>
                                        <p:tgtEl>
                                          <p:spTgt spid="5"/>
                                        </p:tgtEl>
                                        <p:attrNameLst>
                                          <p:attrName>ppt_x</p:attrName>
                                        </p:attrNameLst>
                                      </p:cBhvr>
                                      <p:tavLst>
                                        <p:tav tm="0">
                                          <p:val>
                                            <p:strVal val="1+#ppt_w/2"/>
                                          </p:val>
                                        </p:tav>
                                        <p:tav tm="100000">
                                          <p:val>
                                            <p:strVal val="#ppt_x"/>
                                          </p:val>
                                        </p:tav>
                                      </p:tavLst>
                                    </p:anim>
                                    <p:anim calcmode="lin" valueType="num">
                                      <p:cBhvr additive="base">
                                        <p:cTn id="31" dur="500" fill="hold"/>
                                        <p:tgtEl>
                                          <p:spTgt spid="5"/>
                                        </p:tgtEl>
                                        <p:attrNameLst>
                                          <p:attrName>ppt_y</p:attrName>
                                        </p:attrNameLst>
                                      </p:cBhvr>
                                      <p:tavLst>
                                        <p:tav tm="0">
                                          <p:val>
                                            <p:strVal val="#ppt_y"/>
                                          </p:val>
                                        </p:tav>
                                        <p:tav tm="100000">
                                          <p:val>
                                            <p:strVal val="#ppt_y"/>
                                          </p:val>
                                        </p:tav>
                                      </p:tavLst>
                                    </p:anim>
                                  </p:childTnLst>
                                </p:cTn>
                              </p:par>
                            </p:childTnLst>
                          </p:cTn>
                        </p:par>
                        <p:par>
                          <p:cTn id="32" fill="hold">
                            <p:stCondLst>
                              <p:cond delay="3200"/>
                            </p:stCondLst>
                            <p:childTnLst>
                              <p:par>
                                <p:cTn id="33" presetID="41" presetClass="entr" presetSubtype="0" fill="hold" grpId="0" nodeType="afterEffect">
                                  <p:stCondLst>
                                    <p:cond delay="0"/>
                                  </p:stCondLst>
                                  <p:iterate type="lt">
                                    <p:tmPct val="10000"/>
                                  </p:iterate>
                                  <p:childTnLst>
                                    <p:set>
                                      <p:cBhvr>
                                        <p:cTn id="34" dur="1" fill="hold">
                                          <p:stCondLst>
                                            <p:cond delay="0"/>
                                          </p:stCondLst>
                                        </p:cTn>
                                        <p:tgtEl>
                                          <p:spTgt spid="7"/>
                                        </p:tgtEl>
                                        <p:attrNameLst>
                                          <p:attrName>style.visibility</p:attrName>
                                        </p:attrNameLst>
                                      </p:cBhvr>
                                      <p:to>
                                        <p:strVal val="visible"/>
                                      </p:to>
                                    </p:set>
                                    <p:anim calcmode="lin" valueType="num">
                                      <p:cBhvr>
                                        <p:cTn id="35"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36" dur="500" fill="hold"/>
                                        <p:tgtEl>
                                          <p:spTgt spid="7"/>
                                        </p:tgtEl>
                                        <p:attrNameLst>
                                          <p:attrName>ppt_y</p:attrName>
                                        </p:attrNameLst>
                                      </p:cBhvr>
                                      <p:tavLst>
                                        <p:tav tm="0">
                                          <p:val>
                                            <p:strVal val="#ppt_y"/>
                                          </p:val>
                                        </p:tav>
                                        <p:tav tm="100000">
                                          <p:val>
                                            <p:strVal val="#ppt_y"/>
                                          </p:val>
                                        </p:tav>
                                      </p:tavLst>
                                    </p:anim>
                                    <p:anim calcmode="lin" valueType="num">
                                      <p:cBhvr>
                                        <p:cTn id="37"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38"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39" dur="500" tmFilter="0,0; .5, 1; 1, 1"/>
                                        <p:tgtEl>
                                          <p:spTgt spid="7"/>
                                        </p:tgtEl>
                                      </p:cBhvr>
                                    </p:animEffect>
                                  </p:childTnLst>
                                </p:cTn>
                              </p:par>
                              <p:par>
                                <p:cTn id="40" presetID="41" presetClass="entr" presetSubtype="0" fill="hold" grpId="0" nodeType="withEffect">
                                  <p:stCondLst>
                                    <p:cond delay="400"/>
                                  </p:stCondLst>
                                  <p:iterate type="lt">
                                    <p:tmPct val="10000"/>
                                  </p:iterate>
                                  <p:childTnLst>
                                    <p:set>
                                      <p:cBhvr>
                                        <p:cTn id="41" dur="1" fill="hold">
                                          <p:stCondLst>
                                            <p:cond delay="0"/>
                                          </p:stCondLst>
                                        </p:cTn>
                                        <p:tgtEl>
                                          <p:spTgt spid="8"/>
                                        </p:tgtEl>
                                        <p:attrNameLst>
                                          <p:attrName>style.visibility</p:attrName>
                                        </p:attrNameLst>
                                      </p:cBhvr>
                                      <p:to>
                                        <p:strVal val="visible"/>
                                      </p:to>
                                    </p:set>
                                    <p:anim calcmode="lin" valueType="num">
                                      <p:cBhvr>
                                        <p:cTn id="42"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43" dur="500" fill="hold"/>
                                        <p:tgtEl>
                                          <p:spTgt spid="8"/>
                                        </p:tgtEl>
                                        <p:attrNameLst>
                                          <p:attrName>ppt_y</p:attrName>
                                        </p:attrNameLst>
                                      </p:cBhvr>
                                      <p:tavLst>
                                        <p:tav tm="0">
                                          <p:val>
                                            <p:strVal val="#ppt_y"/>
                                          </p:val>
                                        </p:tav>
                                        <p:tav tm="100000">
                                          <p:val>
                                            <p:strVal val="#ppt_y"/>
                                          </p:val>
                                        </p:tav>
                                      </p:tavLst>
                                    </p:anim>
                                    <p:anim calcmode="lin" valueType="num">
                                      <p:cBhvr>
                                        <p:cTn id="44"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45"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46" dur="500" tmFilter="0,0; .5, 1; 1, 1"/>
                                        <p:tgtEl>
                                          <p:spTgt spid="8"/>
                                        </p:tgtEl>
                                      </p:cBhvr>
                                    </p:animEffect>
                                  </p:childTnLst>
                                </p:cTn>
                              </p:par>
                              <p:par>
                                <p:cTn id="47" presetID="41" presetClass="entr" presetSubtype="0" fill="hold" grpId="0" nodeType="withEffect">
                                  <p:stCondLst>
                                    <p:cond delay="1000"/>
                                  </p:stCondLst>
                                  <p:iterate type="lt">
                                    <p:tmPct val="10000"/>
                                  </p:iterate>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50" dur="500" fill="hold"/>
                                        <p:tgtEl>
                                          <p:spTgt spid="9"/>
                                        </p:tgtEl>
                                        <p:attrNameLst>
                                          <p:attrName>ppt_y</p:attrName>
                                        </p:attrNameLst>
                                      </p:cBhvr>
                                      <p:tavLst>
                                        <p:tav tm="0">
                                          <p:val>
                                            <p:strVal val="#ppt_y"/>
                                          </p:val>
                                        </p:tav>
                                        <p:tav tm="100000">
                                          <p:val>
                                            <p:strVal val="#ppt_y"/>
                                          </p:val>
                                        </p:tav>
                                      </p:tavLst>
                                    </p:anim>
                                    <p:anim calcmode="lin" valueType="num">
                                      <p:cBhvr>
                                        <p:cTn id="51"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52"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53" dur="500" tmFilter="0,0; .5, 1; 1, 1"/>
                                        <p:tgtEl>
                                          <p:spTgt spid="9"/>
                                        </p:tgtEl>
                                      </p:cBhvr>
                                    </p:animEffect>
                                  </p:childTnLst>
                                </p:cTn>
                              </p:par>
                              <p:par>
                                <p:cTn id="54" presetID="41" presetClass="entr" presetSubtype="0" fill="hold" grpId="0" nodeType="withEffect">
                                  <p:stCondLst>
                                    <p:cond delay="1500"/>
                                  </p:stCondLst>
                                  <p:iterate type="lt">
                                    <p:tmPct val="10000"/>
                                  </p:iterate>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10"/>
                                        </p:tgtEl>
                                        <p:attrNameLst>
                                          <p:attrName>ppt_y</p:attrName>
                                        </p:attrNameLst>
                                      </p:cBhvr>
                                      <p:tavLst>
                                        <p:tav tm="0">
                                          <p:val>
                                            <p:strVal val="#ppt_y"/>
                                          </p:val>
                                        </p:tav>
                                        <p:tav tm="100000">
                                          <p:val>
                                            <p:strVal val="#ppt_y"/>
                                          </p:val>
                                        </p:tav>
                                      </p:tavLst>
                                    </p:anim>
                                    <p:anim calcmode="lin" valueType="num">
                                      <p:cBhvr>
                                        <p:cTn id="58"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p:bldP spid="8" grpId="0"/>
      <p:bldP spid="9" grpId="0"/>
      <p:bldP spid="10" grpId="0"/>
      <p:bldP spid="11"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SLIDE_COUNT" val="1"/>
  <p:tag name="ISPRING_SCORM_RATE_SLIDES" val="0"/>
  <p:tag name="ISPRING_SCORM_RATE_QUIZZES" val="0"/>
  <p:tag name="ISPRING_SCORM_PASSING_SCORE" val="0.0000000000"/>
  <p:tag name="GENSWF_OUTPUT_FILE_NAME" val="22-"/>
  <p:tag name="ISPRING_RESOURCE_PATHS_HASH_2" val="dd605faedef9b7b7285347d268bb89f5f81ab715"/>
</p:tagLst>
</file>

<file path=ppt/theme/theme1.xml><?xml version="1.0" encoding="utf-8"?>
<a:theme xmlns:a="http://schemas.openxmlformats.org/drawingml/2006/main" name="office 主题">
  <a:themeElements>
    <a:clrScheme name="自定义 1">
      <a:dk1>
        <a:sysClr val="windowText" lastClr="000000"/>
      </a:dk1>
      <a:lt1>
        <a:sysClr val="window" lastClr="FFFFFF"/>
      </a:lt1>
      <a:dk2>
        <a:srgbClr val="073E87"/>
      </a:dk2>
      <a:lt2>
        <a:srgbClr val="C6E7FC"/>
      </a:lt2>
      <a:accent1>
        <a:srgbClr val="073E87"/>
      </a:accent1>
      <a:accent2>
        <a:srgbClr val="2D82F4"/>
      </a:accent2>
      <a:accent3>
        <a:srgbClr val="5BD078"/>
      </a:accent3>
      <a:accent4>
        <a:srgbClr val="A5D028"/>
      </a:accent4>
      <a:accent5>
        <a:srgbClr val="F5C040"/>
      </a:accent5>
      <a:accent6>
        <a:srgbClr val="05E0DB"/>
      </a:accent6>
      <a:hlink>
        <a:srgbClr val="0080FF"/>
      </a:hlink>
      <a:folHlink>
        <a:srgbClr val="5EAEFF"/>
      </a:folHlink>
    </a:clrScheme>
    <a:fontScheme name="微笑PPT - 小A">
      <a:majorFont>
        <a:latin typeface="Arial"/>
        <a:ea typeface="微软雅黑"/>
        <a:cs typeface="宋体"/>
      </a:majorFont>
      <a:minorFont>
        <a:latin typeface="Arial"/>
        <a:ea typeface="微软雅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1" i="0" u="none" strike="noStrike" cap="none" normalizeH="0" baseline="0" smtClean="0">
            <a:ln>
              <a:noFill/>
            </a:ln>
            <a:solidFill>
              <a:schemeClr val="tx1"/>
            </a:solidFill>
            <a:effectLst/>
            <a:latin typeface="Arial" panose="020B0604020202020204" pitchFamily="34" charset="0"/>
            <a:ea typeface="华文细黑" panose="0201060004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1" i="0" u="none" strike="noStrike" cap="none" normalizeH="0" baseline="0" smtClean="0">
            <a:ln>
              <a:noFill/>
            </a:ln>
            <a:solidFill>
              <a:schemeClr val="tx1"/>
            </a:solidFill>
            <a:effectLst/>
            <a:latin typeface="Arial" panose="020B0604020202020204" pitchFamily="34" charset="0"/>
            <a:ea typeface="华文细黑" panose="02010600040101010101" pitchFamily="2" charset="-122"/>
          </a:defRPr>
        </a:defPPr>
      </a:lstStyle>
    </a:lnDef>
  </a:objectDefaults>
  <a:extraClrSchemeLst>
    <a:extraClrScheme>
      <a:clrScheme name="微笑PPT - 小A 1">
        <a:dk1>
          <a:srgbClr val="000000"/>
        </a:dk1>
        <a:lt1>
          <a:srgbClr val="FFFFFF"/>
        </a:lt1>
        <a:dk2>
          <a:srgbClr val="FFFFFF"/>
        </a:dk2>
        <a:lt2>
          <a:srgbClr val="B2B2B2"/>
        </a:lt2>
        <a:accent1>
          <a:srgbClr val="E20000"/>
        </a:accent1>
        <a:accent2>
          <a:srgbClr val="CC0000"/>
        </a:accent2>
        <a:accent3>
          <a:srgbClr val="FFFFFF"/>
        </a:accent3>
        <a:accent4>
          <a:srgbClr val="000000"/>
        </a:accent4>
        <a:accent5>
          <a:srgbClr val="EEAAAA"/>
        </a:accent5>
        <a:accent6>
          <a:srgbClr val="B90000"/>
        </a:accent6>
        <a:hlink>
          <a:srgbClr val="800000"/>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2680</Words>
  <Application>Microsoft Office PowerPoint</Application>
  <PresentationFormat>全屏显示(16:9)</PresentationFormat>
  <Paragraphs>553</Paragraphs>
  <Slides>42</Slides>
  <Notes>42</Notes>
  <HiddenSlides>0</HiddenSlides>
  <MMClips>1</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42</vt:i4>
      </vt:variant>
    </vt:vector>
  </HeadingPairs>
  <TitlesOfParts>
    <vt:vector size="56" baseType="lpstr">
      <vt:lpstr>Broadway BT</vt:lpstr>
      <vt:lpstr>方正行楷简体</vt:lpstr>
      <vt:lpstr>方正黑体简体</vt:lpstr>
      <vt:lpstr>方正隶二简体</vt:lpstr>
      <vt:lpstr>方正毡笔黑简体</vt:lpstr>
      <vt:lpstr>方正正粗黑简体</vt:lpstr>
      <vt:lpstr>华文楷体</vt:lpstr>
      <vt:lpstr>微软雅黑</vt:lpstr>
      <vt:lpstr>Arial</vt:lpstr>
      <vt:lpstr>Calibri</vt:lpstr>
      <vt:lpstr>Calibri Light</vt:lpstr>
      <vt:lpstr>Impact</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232</cp:revision>
  <dcterms:created xsi:type="dcterms:W3CDTF">2010-02-22T07:41:00Z</dcterms:created>
  <dcterms:modified xsi:type="dcterms:W3CDTF">2021-01-05T07:45:39Z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2052-11.1.0.9513</vt:lpwstr>
  </property>
</Properties>
</file>