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2" r:id="rId5"/>
    <p:sldId id="273" r:id="rId6"/>
    <p:sldId id="275" r:id="rId7"/>
    <p:sldId id="276" r:id="rId8"/>
    <p:sldId id="268" r:id="rId9"/>
    <p:sldId id="259" r:id="rId10"/>
    <p:sldId id="267" r:id="rId11"/>
    <p:sldId id="269" r:id="rId12"/>
    <p:sldId id="271" r:id="rId13"/>
    <p:sldId id="272" r:id="rId14"/>
    <p:sldId id="274" r:id="rId15"/>
    <p:sldId id="260" r:id="rId16"/>
    <p:sldId id="263" r:id="rId17"/>
    <p:sldId id="279" r:id="rId18"/>
    <p:sldId id="280" r:id="rId19"/>
    <p:sldId id="281" r:id="rId20"/>
    <p:sldId id="264" r:id="rId21"/>
    <p:sldId id="261" r:id="rId22"/>
    <p:sldId id="265" r:id="rId23"/>
    <p:sldId id="266" r:id="rId24"/>
    <p:sldId id="270" r:id="rId25"/>
    <p:sldId id="277" r:id="rId26"/>
    <p:sldId id="278"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0" y="1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5828-4E9D-905E-20ABB9D1EB63}"/>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5828-4E9D-905E-20ABB9D1EB63}"/>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5828-4E9D-905E-20ABB9D1EB63}"/>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87DE-4216-8CB9-A5971B84050E}"/>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87DE-4216-8CB9-A5971B84050E}"/>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87DE-4216-8CB9-A5971B84050E}"/>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AC0000"/>
              </a:solidFill>
              <a:ln w="19050">
                <a:solidFill>
                  <a:schemeClr val="lt1"/>
                </a:solidFill>
              </a:ln>
              <a:effectLst/>
            </c:spPr>
            <c:extLst>
              <c:ext xmlns:c16="http://schemas.microsoft.com/office/drawing/2014/chart" uri="{C3380CC4-5D6E-409C-BE32-E72D297353CC}">
                <c16:uniqueId val="{00000001-1712-4260-B388-C36ECBE23166}"/>
              </c:ext>
            </c:extLst>
          </c:dPt>
          <c:dPt>
            <c:idx val="1"/>
            <c:bubble3D val="0"/>
            <c:spPr>
              <a:solidFill>
                <a:srgbClr val="FFAFAF"/>
              </a:solidFill>
              <a:ln w="19050">
                <a:solidFill>
                  <a:schemeClr val="lt1"/>
                </a:solidFill>
              </a:ln>
              <a:effectLst/>
            </c:spPr>
            <c:extLst>
              <c:ext xmlns:c16="http://schemas.microsoft.com/office/drawing/2014/chart" uri="{C3380CC4-5D6E-409C-BE32-E72D297353CC}">
                <c16:uniqueId val="{00000003-1712-4260-B388-C36ECBE23166}"/>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1712-4260-B388-C36ECBE23166}"/>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AB83E-F807-4218-A0D8-74351595551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B0618-C294-4B24-B949-CE7568BED00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85DB49D-9ED5-4EA1-B1A8-F0B1D3A92C8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ACEF55-7A24-4146-9298-52C7FD2EFB8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5DB49D-9ED5-4EA1-B1A8-F0B1D3A92C8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ACEF55-7A24-4146-9298-52C7FD2EFB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580" y="1812643"/>
            <a:ext cx="5617906" cy="159458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876" y="402659"/>
            <a:ext cx="1957313" cy="1327515"/>
          </a:xfrm>
          <a:prstGeom prst="rect">
            <a:avLst/>
          </a:prstGeom>
        </p:spPr>
      </p:pic>
      <p:sp>
        <p:nvSpPr>
          <p:cNvPr id="7" name="圆角矩形 6"/>
          <p:cNvSpPr/>
          <p:nvPr/>
        </p:nvSpPr>
        <p:spPr>
          <a:xfrm>
            <a:off x="2993572" y="3407228"/>
            <a:ext cx="3461657" cy="381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2" name="文本框 1"/>
          <p:cNvSpPr txBox="1"/>
          <p:nvPr/>
        </p:nvSpPr>
        <p:spPr>
          <a:xfrm>
            <a:off x="3237185" y="4004445"/>
            <a:ext cx="2924810" cy="299085"/>
          </a:xfrm>
          <a:prstGeom prst="rect">
            <a:avLst/>
          </a:prstGeom>
          <a:noFill/>
        </p:spPr>
        <p:txBody>
          <a:bodyPr wrap="none" rtlCol="0">
            <a:spAutoFit/>
          </a:bodyPr>
          <a:lstStyle/>
          <a:p>
            <a:r>
              <a:rPr lang="zh-CN" altLang="en-US" b="1"/>
              <a:t>汇报人：</a:t>
            </a:r>
            <a:r>
              <a:rPr lang="en-US" altLang="zh-CN" b="1"/>
              <a:t>xiazaii </a:t>
            </a:r>
            <a:r>
              <a:rPr lang="zh-CN" altLang="en-US" b="1"/>
              <a:t>汇报时间：</a:t>
            </a:r>
            <a:r>
              <a:rPr lang="en-US" altLang="zh-CN" b="1"/>
              <a:t>XX</a:t>
            </a:r>
            <a:r>
              <a:rPr lang="zh-CN" altLang="en-US" b="1"/>
              <a:t>年</a:t>
            </a:r>
            <a:r>
              <a:rPr lang="en-US" altLang="zh-CN" b="1"/>
              <a:t>XX</a:t>
            </a:r>
            <a:r>
              <a:rPr lang="zh-CN" altLang="en-US" b="1"/>
              <a:t>月</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2"/>
            <a:ext cx="26305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第二项</a:t>
            </a: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第四项</a:t>
            </a:r>
          </a:p>
        </p:txBody>
      </p:sp>
      <p:sp>
        <p:nvSpPr>
          <p:cNvPr id="36" name="任意多边形 35"/>
          <p:cNvSpPr/>
          <p:nvPr/>
        </p:nvSpPr>
        <p:spPr>
          <a:xfrm>
            <a:off x="888220"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第一项</a:t>
            </a:r>
          </a:p>
        </p:txBody>
      </p:sp>
      <p:sp>
        <p:nvSpPr>
          <p:cNvPr id="37" name="任意多边形 36"/>
          <p:cNvSpPr/>
          <p:nvPr/>
        </p:nvSpPr>
        <p:spPr>
          <a:xfrm>
            <a:off x="466845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第三项</a:t>
            </a:r>
          </a:p>
        </p:txBody>
      </p:sp>
      <p:sp>
        <p:nvSpPr>
          <p:cNvPr id="38" name="矩形 37"/>
          <p:cNvSpPr/>
          <p:nvPr/>
        </p:nvSpPr>
        <p:spPr>
          <a:xfrm>
            <a:off x="834492" y="1130768"/>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0" name="矩形 39"/>
          <p:cNvSpPr/>
          <p:nvPr/>
        </p:nvSpPr>
        <p:spPr>
          <a:xfrm>
            <a:off x="2778339" y="3147815"/>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1" name="矩形 40"/>
          <p:cNvSpPr/>
          <p:nvPr/>
        </p:nvSpPr>
        <p:spPr>
          <a:xfrm>
            <a:off x="4668456" y="1130768"/>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2" name="矩形 41"/>
          <p:cNvSpPr/>
          <p:nvPr/>
        </p:nvSpPr>
        <p:spPr>
          <a:xfrm>
            <a:off x="6558573" y="3147815"/>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1" y="1414464"/>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6" y="1414464"/>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1" y="2946401"/>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4" y="2946401"/>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1" y="1430339"/>
            <a:ext cx="2792413" cy="2794000"/>
          </a:xfrm>
          <a:prstGeom prst="ellipse">
            <a:avLst/>
          </a:prstGeom>
          <a:gradFill flip="none" rotWithShape="1">
            <a:gsLst>
              <a:gs pos="0">
                <a:srgbClr val="C00000"/>
              </a:gs>
              <a:gs pos="50000">
                <a:srgbClr val="DE0000"/>
              </a:gs>
              <a:gs pos="100000">
                <a:srgbClr val="FF0000"/>
              </a:gs>
            </a:gsLst>
            <a:lin ang="2700000" scaled="1"/>
            <a:tileRect/>
          </a:gradFill>
          <a:ln>
            <a:noFill/>
          </a:ln>
          <a:effectLst>
            <a:outerShdw dist="38100" algn="l" rotWithShape="0">
              <a:srgbClr val="000000">
                <a:alpha val="39999"/>
              </a:srgbClr>
            </a:outerShdw>
          </a:effectLst>
        </p:spPr>
        <p:txBody>
          <a:bodyPr anchor="ctr"/>
          <a:lstStyle/>
          <a:p>
            <a:pPr algn="ctr">
              <a:lnSpc>
                <a:spcPct val="120000"/>
              </a:lnSpc>
            </a:pPr>
            <a:r>
              <a:rPr lang="zh-CN" altLang="en-US" sz="1800" kern="0" dirty="0">
                <a:solidFill>
                  <a:srgbClr val="FFFFFF"/>
                </a:solidFill>
              </a:rPr>
              <a:t>单击此处</a:t>
            </a:r>
            <a:endParaRPr lang="en-US" altLang="zh-CN" sz="1800" kern="0" dirty="0">
              <a:solidFill>
                <a:srgbClr val="FFFFFF"/>
              </a:solidFill>
            </a:endParaRPr>
          </a:p>
          <a:p>
            <a:pPr algn="ctr">
              <a:lnSpc>
                <a:spcPct val="120000"/>
              </a:lnSpc>
            </a:pPr>
            <a:r>
              <a:rPr lang="zh-CN" altLang="en-US" sz="1800" kern="0" dirty="0">
                <a:solidFill>
                  <a:srgbClr val="FFFFFF"/>
                </a:solidFill>
              </a:rPr>
              <a:t>添加文本</a:t>
            </a:r>
          </a:p>
        </p:txBody>
      </p:sp>
      <p:sp>
        <p:nvSpPr>
          <p:cNvPr id="7" name="TextBox 1"/>
          <p:cNvSpPr txBox="1"/>
          <p:nvPr/>
        </p:nvSpPr>
        <p:spPr>
          <a:xfrm>
            <a:off x="1295400" y="1582738"/>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8" name="TextBox 1"/>
          <p:cNvSpPr txBox="1"/>
          <p:nvPr/>
        </p:nvSpPr>
        <p:spPr>
          <a:xfrm>
            <a:off x="1295400" y="3106738"/>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dirty="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9" name="TextBox 1"/>
          <p:cNvSpPr txBox="1"/>
          <p:nvPr/>
        </p:nvSpPr>
        <p:spPr>
          <a:xfrm>
            <a:off x="6096000" y="1581151"/>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0" name="TextBox 1"/>
          <p:cNvSpPr txBox="1"/>
          <p:nvPr/>
        </p:nvSpPr>
        <p:spPr>
          <a:xfrm>
            <a:off x="6096000" y="3105151"/>
            <a:ext cx="1600200" cy="92333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p>
        </p:txBody>
      </p:sp>
      <p:sp>
        <p:nvSpPr>
          <p:cNvPr id="1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 calcmode="lin" valueType="num">
                                      <p:cBhvr>
                                        <p:cTn id="4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7"/>
                                        </p:tgtEl>
                                      </p:cBhvr>
                                    </p:animEffect>
                                  </p:childTnLst>
                                </p:cTn>
                              </p:par>
                              <p:par>
                                <p:cTn id="43" presetID="41" presetClass="entr" presetSubtype="0" fill="hold" grpId="0" nodeType="withEffect">
                                  <p:stCondLst>
                                    <p:cond delay="40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par>
                                <p:cTn id="50" presetID="41" presetClass="entr" presetSubtype="0" fill="hold" grpId="0" nodeType="withEffect">
                                  <p:stCondLst>
                                    <p:cond delay="100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par>
                                <p:cTn id="57" presetID="41" presetClass="entr" presetSubtype="0" fill="hold" grpId="0" nodeType="withEffect">
                                  <p:stCondLst>
                                    <p:cond delay="1500"/>
                                  </p:stCondLst>
                                  <p:iterate type="lt">
                                    <p:tmPct val="10000"/>
                                  </p:iterate>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4" y="139512"/>
            <a:ext cx="264056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20"/>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FF0000"/>
          </a:solidFill>
          <a:ln w="9525">
            <a:noFill/>
            <a:round/>
          </a:ln>
          <a:effectLst/>
          <a:scene3d>
            <a:camera prst="legacyObliqueBottomRight"/>
            <a:lightRig rig="legacyFlat3" dir="t"/>
          </a:scene3d>
          <a:sp3d extrusionH="227000" prstMaterial="legacyMatte">
            <a:bevelT w="13500" h="13500" prst="angle"/>
            <a:bevelB w="13500" h="13500" prst="angle"/>
            <a:extrusionClr>
              <a:srgbClr val="FF0000"/>
            </a:extrusionClr>
          </a:sp3d>
        </p:spPr>
        <p:txBody>
          <a:bodyPr>
            <a:flatTx/>
          </a:bodyPr>
          <a:lstStyle/>
          <a:p>
            <a:endParaRPr lang="zh-CN" altLang="en-US" sz="1800"/>
          </a:p>
        </p:txBody>
      </p:sp>
      <p:sp>
        <p:nvSpPr>
          <p:cNvPr id="34" name="Freeform 5"/>
          <p:cNvSpPr>
            <a:spLocks noEditPoints="1"/>
          </p:cNvSpPr>
          <p:nvPr/>
        </p:nvSpPr>
        <p:spPr bwMode="auto">
          <a:xfrm>
            <a:off x="2525018"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800"/>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1800"/>
          </a:p>
        </p:txBody>
      </p:sp>
      <p:sp>
        <p:nvSpPr>
          <p:cNvPr id="36" name="Rectangle 7"/>
          <p:cNvSpPr>
            <a:spLocks noChangeArrowheads="1"/>
          </p:cNvSpPr>
          <p:nvPr/>
        </p:nvSpPr>
        <p:spPr bwMode="auto">
          <a:xfrm>
            <a:off x="688281"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defRPr/>
            </a:pPr>
            <a:r>
              <a:rPr lang="zh-CN" altLang="en-US" sz="1200" dirty="0">
                <a:latin typeface="+mn-ea"/>
              </a:rPr>
              <a:t>单击此处添加段落文字内容</a:t>
            </a:r>
          </a:p>
          <a:p>
            <a:pPr>
              <a:lnSpc>
                <a:spcPct val="120000"/>
              </a:lnSpc>
              <a:defRPr/>
            </a:pPr>
            <a:r>
              <a:rPr lang="zh-CN" altLang="en-US" sz="1200" dirty="0">
                <a:latin typeface="+mn-ea"/>
              </a:rPr>
              <a:t>单击此处添加段落文字内容</a:t>
            </a:r>
          </a:p>
          <a:p>
            <a:pPr>
              <a:lnSpc>
                <a:spcPct val="120000"/>
              </a:lnSpc>
              <a:defRPr/>
            </a:pPr>
            <a:r>
              <a:rPr lang="zh-CN" altLang="en-US" sz="1200" dirty="0">
                <a:latin typeface="+mn-ea"/>
              </a:rPr>
              <a:t>单击此处添加段落文字内容</a:t>
            </a:r>
          </a:p>
        </p:txBody>
      </p:sp>
      <p:sp>
        <p:nvSpPr>
          <p:cNvPr id="37" name="Rectangle 8"/>
          <p:cNvSpPr>
            <a:spLocks noChangeArrowheads="1"/>
          </p:cNvSpPr>
          <p:nvPr/>
        </p:nvSpPr>
        <p:spPr bwMode="auto">
          <a:xfrm>
            <a:off x="688281" y="332648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1800" b="1" dirty="0">
                <a:solidFill>
                  <a:srgbClr val="AC0000"/>
                </a:solidFill>
                <a:latin typeface="+mn-ea"/>
              </a:rPr>
              <a:t>单击添加标题</a:t>
            </a:r>
          </a:p>
        </p:txBody>
      </p:sp>
      <p:sp>
        <p:nvSpPr>
          <p:cNvPr id="38" name="Rectangle 9"/>
          <p:cNvSpPr>
            <a:spLocks noChangeArrowheads="1"/>
          </p:cNvSpPr>
          <p:nvPr/>
        </p:nvSpPr>
        <p:spPr bwMode="auto">
          <a:xfrm>
            <a:off x="610493" y="1832645"/>
            <a:ext cx="2447925" cy="535531"/>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3" y="149768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AC0000"/>
                </a:solidFill>
                <a:latin typeface="微软雅黑" panose="020B0503020204020204" pitchFamily="34" charset="-122"/>
                <a:ea typeface="微软雅黑" panose="020B0503020204020204" pitchFamily="34" charset="-122"/>
              </a:rPr>
              <a:t>单击添加标题</a:t>
            </a:r>
          </a:p>
        </p:txBody>
      </p:sp>
      <p:sp>
        <p:nvSpPr>
          <p:cNvPr id="40" name="Rectangle 11"/>
          <p:cNvSpPr>
            <a:spLocks noChangeArrowheads="1"/>
          </p:cNvSpPr>
          <p:nvPr/>
        </p:nvSpPr>
        <p:spPr bwMode="auto">
          <a:xfrm>
            <a:off x="6444556" y="3243932"/>
            <a:ext cx="2447925"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8" y="2888333"/>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solidFill>
                  <a:srgbClr val="AC0000"/>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 calcmode="lin" valueType="num">
                                      <p:cBhvr>
                                        <p:cTn id="17" dur="500" fill="hold"/>
                                        <p:tgtEl>
                                          <p:spTgt spid="34"/>
                                        </p:tgtEl>
                                        <p:attrNameLst>
                                          <p:attrName>style.rotation</p:attrName>
                                        </p:attrNameLst>
                                      </p:cBhvr>
                                      <p:tavLst>
                                        <p:tav tm="0">
                                          <p:val>
                                            <p:fltVal val="360"/>
                                          </p:val>
                                        </p:tav>
                                        <p:tav tm="100000">
                                          <p:val>
                                            <p:fltVal val="0"/>
                                          </p:val>
                                        </p:tav>
                                      </p:tavLst>
                                    </p:anim>
                                    <p:animEffect transition="in" filter="fade">
                                      <p:cBhvr>
                                        <p:cTn id="18" dur="500"/>
                                        <p:tgtEl>
                                          <p:spTgt spid="3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style.rotation</p:attrName>
                                        </p:attrNameLst>
                                      </p:cBhvr>
                                      <p:tavLst>
                                        <p:tav tm="0">
                                          <p:val>
                                            <p:fltVal val="360"/>
                                          </p:val>
                                        </p:tav>
                                        <p:tav tm="100000">
                                          <p:val>
                                            <p:fltVal val="0"/>
                                          </p:val>
                                        </p:tav>
                                      </p:tavLst>
                                    </p:anim>
                                    <p:animEffect transition="in" filter="fade">
                                      <p:cBhvr>
                                        <p:cTn id="24" dur="500"/>
                                        <p:tgtEl>
                                          <p:spTgt spid="3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 calcmode="lin" valueType="num">
                                      <p:cBhvr>
                                        <p:cTn id="29" dur="500" fill="hold"/>
                                        <p:tgtEl>
                                          <p:spTgt spid="35"/>
                                        </p:tgtEl>
                                        <p:attrNameLst>
                                          <p:attrName>style.rotation</p:attrName>
                                        </p:attrNameLst>
                                      </p:cBhvr>
                                      <p:tavLst>
                                        <p:tav tm="0">
                                          <p:val>
                                            <p:fltVal val="360"/>
                                          </p:val>
                                        </p:tav>
                                        <p:tav tm="100000">
                                          <p:val>
                                            <p:fltVal val="0"/>
                                          </p:val>
                                        </p:tav>
                                      </p:tavLst>
                                    </p:anim>
                                    <p:animEffect transition="in" filter="fade">
                                      <p:cBhvr>
                                        <p:cTn id="30" dur="500"/>
                                        <p:tgtEl>
                                          <p:spTgt spid="35"/>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1+#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1+#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24" name="组合 23"/>
          <p:cNvGrpSpPr/>
          <p:nvPr/>
        </p:nvGrpSpPr>
        <p:grpSpPr bwMode="auto">
          <a:xfrm>
            <a:off x="3228778" y="1318147"/>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5" y="2273108"/>
                <a:ext cx="1677197"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F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37" name="Group 21"/>
          <p:cNvGrpSpPr/>
          <p:nvPr/>
        </p:nvGrpSpPr>
        <p:grpSpPr bwMode="auto">
          <a:xfrm>
            <a:off x="5919590" y="1276475"/>
            <a:ext cx="2684859" cy="863229"/>
            <a:chOff x="0" y="0"/>
            <a:chExt cx="2689320" cy="863254"/>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0" name="TextBox 77"/>
            <p:cNvSpPr>
              <a:spLocks noChangeArrowheads="1"/>
            </p:cNvSpPr>
            <p:nvPr/>
          </p:nvSpPr>
          <p:spPr bwMode="auto">
            <a:xfrm>
              <a:off x="10694" y="263072"/>
              <a:ext cx="2678626" cy="60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000000"/>
                  </a:solidFill>
                </a:rPr>
                <a:t>点击添加文字说明或复制文本自此</a:t>
              </a:r>
              <a:endParaRPr lang="en-US" altLang="zh-CN" sz="1100" dirty="0">
                <a:solidFill>
                  <a:srgbClr val="000000"/>
                </a:solidFill>
              </a:endParaRPr>
            </a:p>
            <a:p>
              <a:r>
                <a:rPr lang="zh-CN" altLang="en-US" sz="1100" dirty="0">
                  <a:solidFill>
                    <a:srgbClr val="000000"/>
                  </a:solidFill>
                </a:rPr>
                <a:t>点击添加文字说明或复制文本自此</a:t>
              </a:r>
            </a:p>
            <a:p>
              <a:r>
                <a:rPr lang="zh-CN" altLang="en-US" sz="1100" dirty="0">
                  <a:solidFill>
                    <a:srgbClr val="000000"/>
                  </a:solidFill>
                </a:rPr>
                <a:t>点击添加文字说明或复制文本自此</a:t>
              </a:r>
            </a:p>
          </p:txBody>
        </p:sp>
      </p:grpSp>
      <p:grpSp>
        <p:nvGrpSpPr>
          <p:cNvPr id="61" name="Group 24"/>
          <p:cNvGrpSpPr/>
          <p:nvPr/>
        </p:nvGrpSpPr>
        <p:grpSpPr bwMode="auto">
          <a:xfrm>
            <a:off x="5929114" y="2648075"/>
            <a:ext cx="2675334" cy="859780"/>
            <a:chOff x="0" y="0"/>
            <a:chExt cx="2678626" cy="861820"/>
          </a:xfrm>
        </p:grpSpPr>
        <p:sp>
          <p:nvSpPr>
            <p:cNvPr id="62" name="TextBox 79"/>
            <p:cNvSpPr>
              <a:spLocks noChangeArrowheads="1"/>
            </p:cNvSpPr>
            <p:nvPr/>
          </p:nvSpPr>
          <p:spPr bwMode="auto">
            <a:xfrm>
              <a:off x="0" y="0"/>
              <a:ext cx="2202554" cy="26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3" name="TextBox 80"/>
            <p:cNvSpPr>
              <a:spLocks noChangeArrowheads="1"/>
            </p:cNvSpPr>
            <p:nvPr/>
          </p:nvSpPr>
          <p:spPr bwMode="auto">
            <a:xfrm>
              <a:off x="10694" y="260232"/>
              <a:ext cx="2667932" cy="6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000000"/>
                  </a:solidFill>
                </a:rPr>
                <a:t>点击添加文字说明或复制文本自此</a:t>
              </a:r>
              <a:endParaRPr lang="en-US" altLang="zh-CN" sz="1100" dirty="0">
                <a:solidFill>
                  <a:srgbClr val="000000"/>
                </a:solidFill>
              </a:endParaRPr>
            </a:p>
            <a:p>
              <a:r>
                <a:rPr lang="zh-CN" altLang="en-US" sz="1100" dirty="0">
                  <a:solidFill>
                    <a:srgbClr val="000000"/>
                  </a:solidFill>
                </a:rPr>
                <a:t>点击添加文字说明或复制文本自此</a:t>
              </a:r>
            </a:p>
            <a:p>
              <a:r>
                <a:rPr lang="zh-CN" altLang="en-US" sz="1100" dirty="0">
                  <a:solidFill>
                    <a:srgbClr val="000000"/>
                  </a:solidFill>
                </a:rPr>
                <a:t>点击添加文字说明或复制文本自此</a:t>
              </a:r>
            </a:p>
          </p:txBody>
        </p:sp>
      </p:grpSp>
      <p:grpSp>
        <p:nvGrpSpPr>
          <p:cNvPr id="64" name="Group 27"/>
          <p:cNvGrpSpPr/>
          <p:nvPr/>
        </p:nvGrpSpPr>
        <p:grpSpPr bwMode="auto">
          <a:xfrm>
            <a:off x="434381" y="1326481"/>
            <a:ext cx="2751535" cy="837323"/>
            <a:chOff x="32169" y="49844"/>
            <a:chExt cx="2757193" cy="837576"/>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dirty="0">
                <a:solidFill>
                  <a:srgbClr val="AC0000"/>
                </a:solidFill>
              </a:endParaRPr>
            </a:p>
          </p:txBody>
        </p:sp>
        <p:sp>
          <p:nvSpPr>
            <p:cNvPr id="66" name="TextBox 83"/>
            <p:cNvSpPr>
              <a:spLocks noChangeArrowheads="1"/>
            </p:cNvSpPr>
            <p:nvPr/>
          </p:nvSpPr>
          <p:spPr bwMode="auto">
            <a:xfrm>
              <a:off x="32169" y="287074"/>
              <a:ext cx="2721096" cy="60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100" dirty="0">
                  <a:solidFill>
                    <a:srgbClr val="000000"/>
                  </a:solidFill>
                </a:rPr>
                <a:t>点击添加文字说明或复制文本自此</a:t>
              </a:r>
              <a:endParaRPr lang="en-US" altLang="zh-CN" sz="1100" dirty="0">
                <a:solidFill>
                  <a:srgbClr val="000000"/>
                </a:solidFill>
              </a:endParaRPr>
            </a:p>
            <a:p>
              <a:pPr algn="r"/>
              <a:r>
                <a:rPr lang="zh-CN" altLang="en-US" sz="1100" dirty="0">
                  <a:solidFill>
                    <a:srgbClr val="000000"/>
                  </a:solidFill>
                </a:rPr>
                <a:t>点击添加文字说明或复制文本自此</a:t>
              </a:r>
            </a:p>
            <a:p>
              <a:pPr algn="r"/>
              <a:r>
                <a:rPr lang="zh-CN" altLang="en-US" sz="1100" dirty="0">
                  <a:solidFill>
                    <a:srgbClr val="000000"/>
                  </a:solidFill>
                </a:rPr>
                <a:t>点击添加文字说明或复制文本自此</a:t>
              </a:r>
            </a:p>
          </p:txBody>
        </p:sp>
      </p:grpSp>
      <p:grpSp>
        <p:nvGrpSpPr>
          <p:cNvPr id="67" name="Group 30"/>
          <p:cNvGrpSpPr/>
          <p:nvPr/>
        </p:nvGrpSpPr>
        <p:grpSpPr bwMode="auto">
          <a:xfrm>
            <a:off x="498674" y="2744515"/>
            <a:ext cx="2690813" cy="835347"/>
            <a:chOff x="0" y="102119"/>
            <a:chExt cx="2696011" cy="835627"/>
          </a:xfrm>
        </p:grpSpPr>
        <p:sp>
          <p:nvSpPr>
            <p:cNvPr id="68" name="TextBox 89"/>
            <p:cNvSpPr>
              <a:spLocks noChangeArrowheads="1"/>
            </p:cNvSpPr>
            <p:nvPr/>
          </p:nvSpPr>
          <p:spPr bwMode="auto">
            <a:xfrm>
              <a:off x="1311894" y="102119"/>
              <a:ext cx="1384117" cy="2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rgbClr val="AC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dirty="0">
                <a:solidFill>
                  <a:srgbClr val="AC0000"/>
                </a:solidFill>
              </a:endParaRPr>
            </a:p>
          </p:txBody>
        </p:sp>
        <p:sp>
          <p:nvSpPr>
            <p:cNvPr id="69" name="TextBox 90"/>
            <p:cNvSpPr>
              <a:spLocks noChangeArrowheads="1"/>
            </p:cNvSpPr>
            <p:nvPr/>
          </p:nvSpPr>
          <p:spPr bwMode="auto">
            <a:xfrm>
              <a:off x="0" y="337381"/>
              <a:ext cx="2623790" cy="6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100" dirty="0">
                  <a:solidFill>
                    <a:srgbClr val="000000"/>
                  </a:solidFill>
                </a:rPr>
                <a:t>点击添加文字说明或复制文本自此</a:t>
              </a:r>
              <a:endParaRPr lang="en-US" altLang="zh-CN" sz="1100" dirty="0">
                <a:solidFill>
                  <a:srgbClr val="000000"/>
                </a:solidFill>
              </a:endParaRPr>
            </a:p>
            <a:p>
              <a:pPr algn="r"/>
              <a:r>
                <a:rPr lang="zh-CN" altLang="en-US" sz="1100" dirty="0">
                  <a:solidFill>
                    <a:srgbClr val="000000"/>
                  </a:solidFill>
                </a:rPr>
                <a:t>点击添加文字说明或复制文本自此</a:t>
              </a:r>
            </a:p>
            <a:p>
              <a:pPr algn="r"/>
              <a:r>
                <a:rPr lang="zh-CN" altLang="en-US" sz="1100" dirty="0">
                  <a:solidFill>
                    <a:srgbClr val="000000"/>
                  </a:solidFill>
                </a:rPr>
                <a:t>点击添加文字说明或复制文本自此</a:t>
              </a:r>
            </a:p>
          </p:txBody>
        </p:sp>
      </p:grpSp>
      <p:grpSp>
        <p:nvGrpSpPr>
          <p:cNvPr id="70" name="组合 69"/>
          <p:cNvGrpSpPr/>
          <p:nvPr/>
        </p:nvGrpSpPr>
        <p:grpSpPr bwMode="auto">
          <a:xfrm>
            <a:off x="4061025" y="2217069"/>
            <a:ext cx="964406" cy="825104"/>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zh-CN" sz="1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2"/>
              <a:ext cx="1286460" cy="7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animEffect transition="in" filter="fade">
                                      <p:cBhvr>
                                        <p:cTn id="17" dur="500"/>
                                        <p:tgtEl>
                                          <p:spTgt spid="70"/>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0-#ppt_w/2"/>
                                          </p:val>
                                        </p:tav>
                                        <p:tav tm="100000">
                                          <p:val>
                                            <p:strVal val="#ppt_x"/>
                                          </p:val>
                                        </p:tav>
                                      </p:tavLst>
                                    </p:anim>
                                    <p:anim calcmode="lin" valueType="num">
                                      <p:cBhvr additive="base">
                                        <p:cTn id="28" dur="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1+#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4" y="139512"/>
            <a:ext cx="248885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0" name="Freeform 5"/>
          <p:cNvSpPr/>
          <p:nvPr/>
        </p:nvSpPr>
        <p:spPr bwMode="auto">
          <a:xfrm rot="5400000">
            <a:off x="415926"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2" name="Freeform 6"/>
          <p:cNvSpPr/>
          <p:nvPr/>
        </p:nvSpPr>
        <p:spPr bwMode="auto">
          <a:xfrm rot="5400000">
            <a:off x="31718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3" name="Freeform 7"/>
          <p:cNvSpPr/>
          <p:nvPr/>
        </p:nvSpPr>
        <p:spPr bwMode="auto">
          <a:xfrm rot="5400000">
            <a:off x="5926139" y="1698626"/>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AC0000"/>
              </a:gs>
              <a:gs pos="50000">
                <a:srgbClr val="FF0000"/>
              </a:gs>
              <a:gs pos="100000">
                <a:srgbClr val="DE0000"/>
              </a:gs>
            </a:gsLst>
            <a:lin ang="2700000" scaled="1"/>
            <a:tileRect/>
          </a:gradFill>
          <a:ln>
            <a:noFill/>
          </a:ln>
        </p:spPr>
        <p:txBody>
          <a:bodyPr wrap="none" anchor="ctr"/>
          <a:lstStyle/>
          <a:p>
            <a:endParaRPr lang="zh-CN" altLang="en-US" sz="1800"/>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1</a:t>
            </a:r>
            <a:endParaRPr lang="zh-CN" altLang="en-US" sz="3600" b="1" kern="10" dirty="0">
              <a:solidFill>
                <a:srgbClr val="AC000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6"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2</a:t>
            </a:r>
            <a:endParaRPr lang="zh-CN" altLang="en-US" sz="3600" b="1" kern="10">
              <a:solidFill>
                <a:srgbClr val="AC0000"/>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9"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AC0000"/>
                </a:solidFill>
                <a:latin typeface="Arial" panose="020B0604020202020204"/>
                <a:cs typeface="Arial" panose="020B0604020202020204"/>
              </a:rPr>
              <a:t>3</a:t>
            </a:r>
            <a:endParaRPr lang="zh-CN" altLang="en-US" sz="3600" b="1" kern="10">
              <a:solidFill>
                <a:srgbClr val="AC0000"/>
              </a:solidFill>
              <a:latin typeface="Arial" panose="020B0604020202020204"/>
              <a:cs typeface="Arial" panose="020B0604020202020204"/>
            </a:endParaRPr>
          </a:p>
        </p:txBody>
      </p:sp>
      <p:sp>
        <p:nvSpPr>
          <p:cNvPr id="27" name="Rectangle 11"/>
          <p:cNvSpPr>
            <a:spLocks noChangeArrowheads="1"/>
          </p:cNvSpPr>
          <p:nvPr/>
        </p:nvSpPr>
        <p:spPr bwMode="auto">
          <a:xfrm>
            <a:off x="858838" y="2395091"/>
            <a:ext cx="1992312"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395091"/>
            <a:ext cx="1992312"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a:solidFill>
                  <a:schemeClr val="bg1"/>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1" y="2395091"/>
            <a:ext cx="1992313" cy="107721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a:p>
            <a:pPr algn="ctr" eaLnBrk="1" hangingPunct="1">
              <a:spcBef>
                <a:spcPct val="50000"/>
              </a:spcBef>
              <a:buClrTx/>
              <a:buSzTx/>
            </a:pPr>
            <a:r>
              <a:rPr lang="zh-CN" altLang="en-US" sz="1600" b="1" dirty="0">
                <a:solidFill>
                  <a:schemeClr val="bg1"/>
                </a:solidFill>
                <a:latin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 calcmode="lin" valueType="num">
                                      <p:cBhvr>
                                        <p:cTn id="23" dur="500" fill="hold"/>
                                        <p:tgtEl>
                                          <p:spTgt spid="24"/>
                                        </p:tgtEl>
                                        <p:attrNameLst>
                                          <p:attrName>style.rotation</p:attrName>
                                        </p:attrNameLst>
                                      </p:cBhvr>
                                      <p:tavLst>
                                        <p:tav tm="0">
                                          <p:val>
                                            <p:fltVal val="360"/>
                                          </p:val>
                                        </p:tav>
                                        <p:tav tm="100000">
                                          <p:val>
                                            <p:fltVal val="0"/>
                                          </p:val>
                                        </p:tav>
                                      </p:tavLst>
                                    </p:anim>
                                    <p:animEffect transition="in" filter="fade">
                                      <p:cBhvr>
                                        <p:cTn id="24" dur="500"/>
                                        <p:tgtEl>
                                          <p:spTgt spid="2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 calcmode="lin" valueType="num">
                                      <p:cBhvr>
                                        <p:cTn id="40" dur="500" fill="hold"/>
                                        <p:tgtEl>
                                          <p:spTgt spid="25"/>
                                        </p:tgtEl>
                                        <p:attrNameLst>
                                          <p:attrName>style.rotation</p:attrName>
                                        </p:attrNameLst>
                                      </p:cBhvr>
                                      <p:tavLst>
                                        <p:tav tm="0">
                                          <p:val>
                                            <p:fltVal val="360"/>
                                          </p:val>
                                        </p:tav>
                                        <p:tav tm="100000">
                                          <p:val>
                                            <p:fltVal val="0"/>
                                          </p:val>
                                        </p:tav>
                                      </p:tavLst>
                                    </p:anim>
                                    <p:animEffect transition="in" filter="fade">
                                      <p:cBhvr>
                                        <p:cTn id="41" dur="500"/>
                                        <p:tgtEl>
                                          <p:spTgt spid="25"/>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strVal val="#ppt_x"/>
                                          </p:val>
                                        </p:tav>
                                        <p:tav tm="100000">
                                          <p:val>
                                            <p:strVal val="#ppt_x"/>
                                          </p:val>
                                        </p:tav>
                                      </p:tavLst>
                                    </p:anim>
                                    <p:anim calcmode="lin" valueType="num">
                                      <p:cBhvr>
                                        <p:cTn id="53" dur="5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9" presetClass="entr" presetSubtype="0" decel="10000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 calcmode="lin" valueType="num">
                                      <p:cBhvr>
                                        <p:cTn id="59" dur="500" fill="hold"/>
                                        <p:tgtEl>
                                          <p:spTgt spid="26"/>
                                        </p:tgtEl>
                                        <p:attrNameLst>
                                          <p:attrName>style.rotation</p:attrName>
                                        </p:attrNameLst>
                                      </p:cBhvr>
                                      <p:tavLst>
                                        <p:tav tm="0">
                                          <p:val>
                                            <p:fltVal val="360"/>
                                          </p:val>
                                        </p:tav>
                                        <p:tav tm="100000">
                                          <p:val>
                                            <p:fltVal val="0"/>
                                          </p:val>
                                        </p:tav>
                                      </p:tavLst>
                                    </p:anim>
                                    <p:animEffect transition="in" filter="fade">
                                      <p:cBhvr>
                                        <p:cTn id="60" dur="500"/>
                                        <p:tgtEl>
                                          <p:spTgt spid="26"/>
                                        </p:tgtEl>
                                      </p:cBhvr>
                                    </p:animEffect>
                                  </p:childTnLst>
                                </p:cTn>
                              </p:par>
                            </p:childTnLst>
                          </p:cTn>
                        </p:par>
                        <p:par>
                          <p:cTn id="61" fill="hold">
                            <p:stCondLst>
                              <p:cond delay="5000"/>
                            </p:stCondLst>
                            <p:childTnLst>
                              <p:par>
                                <p:cTn id="62" presetID="12" presetClass="entr" presetSubtype="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slide(fromRight)">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第三部分主题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4" y="139512"/>
            <a:ext cx="246703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点击修改标题</a:t>
            </a:r>
          </a:p>
        </p:txBody>
      </p:sp>
      <p:sp>
        <p:nvSpPr>
          <p:cNvPr id="37" name="TextBox 36"/>
          <p:cNvSpPr txBox="1"/>
          <p:nvPr/>
        </p:nvSpPr>
        <p:spPr>
          <a:xfrm>
            <a:off x="2461048" y="1025897"/>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73" name="椭圆 72"/>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1"/>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77" name="椭圆 76"/>
            <p:cNvSpPr/>
            <p:nvPr/>
          </p:nvSpPr>
          <p:spPr>
            <a:xfrm>
              <a:off x="1331640" y="2365633"/>
              <a:ext cx="1048470" cy="104847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4"/>
            <a:ext cx="5567336" cy="1384995"/>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dirty="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文本</a:t>
              </a:r>
            </a:p>
          </p:txBody>
        </p:sp>
        <p:sp>
          <p:nvSpPr>
            <p:cNvPr id="81" name="椭圆 80"/>
            <p:cNvSpPr/>
            <p:nvPr/>
          </p:nvSpPr>
          <p:spPr>
            <a:xfrm>
              <a:off x="2280387" y="2060848"/>
              <a:ext cx="1894500" cy="1894500"/>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
                                        </p:tgtEl>
                                      </p:cBhvr>
                                    </p:animEffect>
                                  </p:childTnLst>
                                </p:cTn>
                              </p:par>
                            </p:childTnLst>
                          </p:cTn>
                        </p:par>
                        <p:par>
                          <p:cTn id="12" fill="hold">
                            <p:stCondLst>
                              <p:cond delay="750"/>
                            </p:stCondLst>
                            <p:childTnLst>
                              <p:par>
                                <p:cTn id="13" presetID="21"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500"/>
                                        <p:tgtEl>
                                          <p:spTgt spid="38"/>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1750"/>
                            </p:stCondLst>
                            <p:childTnLst>
                              <p:par>
                                <p:cTn id="21" presetID="21" presetClass="entr" presetSubtype="1"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heel(1)">
                                      <p:cBhvr>
                                        <p:cTn id="23" dur="500"/>
                                        <p:tgtEl>
                                          <p:spTgt spid="7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750"/>
                            </p:stCondLst>
                            <p:childTnLst>
                              <p:par>
                                <p:cTn id="29" presetID="21" presetClass="entr" presetSubtype="1"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heel(1)">
                                      <p:cBhvr>
                                        <p:cTn id="31" dur="500"/>
                                        <p:tgtEl>
                                          <p:spTgt spid="79"/>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2"/>
            <a:ext cx="246288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16" name="椭圆 15"/>
          <p:cNvSpPr/>
          <p:nvPr/>
        </p:nvSpPr>
        <p:spPr>
          <a:xfrm>
            <a:off x="1021745" y="1176190"/>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17" name="椭圆 16"/>
          <p:cNvSpPr/>
          <p:nvPr/>
        </p:nvSpPr>
        <p:spPr>
          <a:xfrm>
            <a:off x="905135" y="1059583"/>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18" name="矩形 17"/>
          <p:cNvSpPr/>
          <p:nvPr/>
        </p:nvSpPr>
        <p:spPr>
          <a:xfrm>
            <a:off x="1146203" y="1652044"/>
            <a:ext cx="1691926" cy="1099800"/>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lvl="0" algn="ctr"/>
            <a:endParaRPr lang="en-US" altLang="zh-CN" sz="1300" dirty="0">
              <a:solidFill>
                <a:schemeClr val="bg1"/>
              </a:solidFill>
              <a:latin typeface="微软雅黑" panose="020B0503020204020204" pitchFamily="34" charset="-122"/>
              <a:ea typeface="微软雅黑" panose="020B0503020204020204" pitchFamily="34" charset="-122"/>
            </a:endParaRPr>
          </a:p>
          <a:p>
            <a:pPr lvl="0" algn="ct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9"/>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3" y="1176190"/>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1" name="椭圆 20"/>
          <p:cNvSpPr/>
          <p:nvPr/>
        </p:nvSpPr>
        <p:spPr>
          <a:xfrm>
            <a:off x="3415732" y="1059583"/>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2" name="矩形 21"/>
          <p:cNvSpPr/>
          <p:nvPr/>
        </p:nvSpPr>
        <p:spPr>
          <a:xfrm>
            <a:off x="3656799" y="1652044"/>
            <a:ext cx="1691926" cy="1066458"/>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9"/>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1" y="1176190"/>
            <a:ext cx="1940841" cy="1940771"/>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5" name="椭圆 24"/>
          <p:cNvSpPr/>
          <p:nvPr/>
        </p:nvSpPr>
        <p:spPr>
          <a:xfrm>
            <a:off x="5926330" y="1059583"/>
            <a:ext cx="2174063" cy="2173985"/>
          </a:xfrm>
          <a:prstGeom prst="ellipse">
            <a:avLst/>
          </a:prstGeom>
          <a:noFill/>
          <a:ln>
            <a:solidFill>
              <a:srgbClr val="AC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sz="1800">
              <a:solidFill>
                <a:schemeClr val="tx1"/>
              </a:solidFill>
            </a:endParaRPr>
          </a:p>
        </p:txBody>
      </p:sp>
      <p:sp>
        <p:nvSpPr>
          <p:cNvPr id="26" name="矩形 25"/>
          <p:cNvSpPr/>
          <p:nvPr/>
        </p:nvSpPr>
        <p:spPr>
          <a:xfrm>
            <a:off x="6167397" y="1652044"/>
            <a:ext cx="1691926" cy="1066458"/>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9"/>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500"/>
                                        <p:tgtEl>
                                          <p:spTgt spid="21"/>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500"/>
                                        <p:tgtEl>
                                          <p:spTgt spid="2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4500"/>
                            </p:stCondLst>
                            <p:childTnLst>
                              <p:par>
                                <p:cTn id="49" presetID="21" presetClass="entr" presetSubtype="1"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heel(1)">
                                      <p:cBhvr>
                                        <p:cTn id="51" dur="500"/>
                                        <p:tgtEl>
                                          <p:spTgt spid="25"/>
                                        </p:tgtEl>
                                      </p:cBhvr>
                                    </p:animEffect>
                                  </p:childTnLst>
                                </p:cTn>
                              </p:par>
                            </p:childTnLst>
                          </p:cTn>
                        </p:par>
                        <p:par>
                          <p:cTn id="52" fill="hold">
                            <p:stCondLst>
                              <p:cond delay="5000"/>
                            </p:stCondLst>
                            <p:childTnLst>
                              <p:par>
                                <p:cTn id="53" presetID="21" presetClass="entr" presetSubtype="1"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heel(1)">
                                      <p:cBhvr>
                                        <p:cTn id="55" dur="500"/>
                                        <p:tgtEl>
                                          <p:spTgt spid="24"/>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2"/>
            <a:ext cx="238084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9" name="燕尾形 28"/>
          <p:cNvSpPr/>
          <p:nvPr/>
        </p:nvSpPr>
        <p:spPr>
          <a:xfrm>
            <a:off x="3765735" y="2415314"/>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0" name="燕尾形 29"/>
          <p:cNvSpPr/>
          <p:nvPr/>
        </p:nvSpPr>
        <p:spPr>
          <a:xfrm>
            <a:off x="3333687" y="2416827"/>
            <a:ext cx="635124" cy="635124"/>
          </a:xfrm>
          <a:prstGeom prst="chevron">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1" name="燕尾形 30"/>
          <p:cNvSpPr/>
          <p:nvPr/>
        </p:nvSpPr>
        <p:spPr>
          <a:xfrm>
            <a:off x="2901639" y="2418737"/>
            <a:ext cx="635124" cy="635124"/>
          </a:xfrm>
          <a:prstGeom prst="chevron">
            <a:avLst/>
          </a:pr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2" name="圆角矩形 31"/>
          <p:cNvSpPr/>
          <p:nvPr/>
        </p:nvSpPr>
        <p:spPr>
          <a:xfrm rot="19005917">
            <a:off x="665070" y="1872222"/>
            <a:ext cx="2386138" cy="236328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rgbClr val="A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p>
        </p:txBody>
      </p:sp>
      <p:sp>
        <p:nvSpPr>
          <p:cNvPr id="33" name="TextBox 32"/>
          <p:cNvSpPr txBox="1"/>
          <p:nvPr/>
        </p:nvSpPr>
        <p:spPr>
          <a:xfrm>
            <a:off x="5511324" y="1275607"/>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01</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6" y="2369392"/>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02</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6" y="3427991"/>
            <a:ext cx="2779807" cy="677108"/>
          </a:xfrm>
          <a:prstGeom prst="rect">
            <a:avLst/>
          </a:prstGeom>
          <a:noFill/>
        </p:spPr>
        <p:txBody>
          <a:bodyPr wrap="square" rtlCol="0">
            <a:spAutoFit/>
          </a:bodyPr>
          <a:lstStyle/>
          <a:p>
            <a:r>
              <a:rPr lang="zh-CN" altLang="en-US" sz="1400" b="1" dirty="0">
                <a:solidFill>
                  <a:srgbClr val="AC0000"/>
                </a:solidFill>
                <a:latin typeface="微软雅黑" panose="020B0503020204020204" pitchFamily="34" charset="-122"/>
                <a:ea typeface="微软雅黑" panose="020B0503020204020204" pitchFamily="34" charset="-122"/>
              </a:rPr>
              <a:t>标题</a:t>
            </a:r>
            <a:r>
              <a:rPr lang="en-US" altLang="zh-CN" sz="1400" b="1" dirty="0">
                <a:solidFill>
                  <a:srgbClr val="AC0000"/>
                </a:solidFill>
                <a:latin typeface="微软雅黑" panose="020B0503020204020204" pitchFamily="34" charset="-122"/>
                <a:ea typeface="微软雅黑" panose="020B0503020204020204" pitchFamily="34" charset="-122"/>
              </a:rPr>
              <a:t>03</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7" y="2128441"/>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283127"/>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13548"/>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369391"/>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407046"/>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rgbClr val="AC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sz="1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00"/>
                                </p:stCondLst>
                                <p:childTnLst>
                                  <p:par>
                                    <p:cTn id="13" presetID="2" presetClass="entr" presetSubtype="8" fill="hold" grpId="0" nodeType="afterEffect" p14:presetBounceEnd="30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30000">
                                          <p:cBhvr additive="base">
                                            <p:cTn id="15" dur="500" fill="hold"/>
                                            <p:tgtEl>
                                              <p:spTgt spid="32"/>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30000">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14:bounceEnd="30000">
                                          <p:cBhvr additive="base">
                                            <p:cTn id="20" dur="500" fill="hold"/>
                                            <p:tgtEl>
                                              <p:spTgt spid="31"/>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14:presetBounceEnd="30000">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14:bounceEnd="30000">
                                          <p:cBhvr additive="base">
                                            <p:cTn id="25" dur="500" fill="hold"/>
                                            <p:tgtEl>
                                              <p:spTgt spid="30"/>
                                            </p:tgtEl>
                                            <p:attrNameLst>
                                              <p:attrName>ppt_x</p:attrName>
                                            </p:attrNameLst>
                                          </p:cBhvr>
                                          <p:tavLst>
                                            <p:tav tm="0">
                                              <p:val>
                                                <p:strVal val="0-#ppt_w/2"/>
                                              </p:val>
                                            </p:tav>
                                            <p:tav tm="100000">
                                              <p:val>
                                                <p:strVal val="#ppt_x"/>
                                              </p:val>
                                            </p:tav>
                                          </p:tavLst>
                                        </p:anim>
                                        <p:anim calcmode="lin" valueType="num" p14:bounceEnd="30000">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14:presetBounceEnd="30000">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14:bounceEnd="30000">
                                          <p:cBhvr additive="base">
                                            <p:cTn id="30" dur="500" fill="hold"/>
                                            <p:tgtEl>
                                              <p:spTgt spid="29"/>
                                            </p:tgtEl>
                                            <p:attrNameLst>
                                              <p:attrName>ppt_x</p:attrName>
                                            </p:attrNameLst>
                                          </p:cBhvr>
                                          <p:tavLst>
                                            <p:tav tm="0">
                                              <p:val>
                                                <p:strVal val="0-#ppt_w/2"/>
                                              </p:val>
                                            </p:tav>
                                            <p:tav tm="100000">
                                              <p:val>
                                                <p:strVal val="#ppt_x"/>
                                              </p:val>
                                            </p:tav>
                                          </p:tavLst>
                                        </p:anim>
                                        <p:anim calcmode="lin" valueType="num" p14:bounceEnd="30000">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0-#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4" y="139512"/>
            <a:ext cx="237521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46" name="组合 45"/>
          <p:cNvGrpSpPr/>
          <p:nvPr/>
        </p:nvGrpSpPr>
        <p:grpSpPr>
          <a:xfrm>
            <a:off x="2130853" y="905871"/>
            <a:ext cx="1191229" cy="1197694"/>
            <a:chOff x="3646934" y="1908805"/>
            <a:chExt cx="1516082" cy="1524310"/>
          </a:xfrm>
        </p:grpSpPr>
        <p:sp>
          <p:nvSpPr>
            <p:cNvPr id="47" name="Freeform 7"/>
            <p:cNvSpPr/>
            <p:nvPr/>
          </p:nvSpPr>
          <p:spPr bwMode="auto">
            <a:xfrm>
              <a:off x="3646934" y="1908805"/>
              <a:ext cx="1516082" cy="1524310"/>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48" name="TextBox 47"/>
            <p:cNvSpPr txBox="1"/>
            <p:nvPr/>
          </p:nvSpPr>
          <p:spPr>
            <a:xfrm>
              <a:off x="3966199" y="2420888"/>
              <a:ext cx="758042" cy="705075"/>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grpSp>
        <p:nvGrpSpPr>
          <p:cNvPr id="49" name="组合 48"/>
          <p:cNvGrpSpPr/>
          <p:nvPr/>
        </p:nvGrpSpPr>
        <p:grpSpPr>
          <a:xfrm>
            <a:off x="2812457" y="2143384"/>
            <a:ext cx="859881" cy="1281741"/>
            <a:chOff x="4328539" y="3146318"/>
            <a:chExt cx="1094376" cy="1631279"/>
          </a:xfrm>
        </p:grpSpPr>
        <p:sp>
          <p:nvSpPr>
            <p:cNvPr id="50" name="Freeform 6"/>
            <p:cNvSpPr/>
            <p:nvPr/>
          </p:nvSpPr>
          <p:spPr bwMode="auto">
            <a:xfrm>
              <a:off x="4328539" y="3146318"/>
              <a:ext cx="1094376" cy="1631279"/>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51" name="TextBox 50"/>
            <p:cNvSpPr txBox="1"/>
            <p:nvPr/>
          </p:nvSpPr>
          <p:spPr>
            <a:xfrm>
              <a:off x="4545076" y="3657747"/>
              <a:ext cx="758042" cy="705076"/>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grpSp>
        <p:nvGrpSpPr>
          <p:cNvPr id="52" name="组合 51"/>
          <p:cNvGrpSpPr/>
          <p:nvPr/>
        </p:nvGrpSpPr>
        <p:grpSpPr>
          <a:xfrm>
            <a:off x="2138444" y="3498159"/>
            <a:ext cx="1189611" cy="1194460"/>
            <a:chOff x="3654525" y="4501093"/>
            <a:chExt cx="1514023" cy="1520195"/>
          </a:xfrm>
        </p:grpSpPr>
        <p:sp>
          <p:nvSpPr>
            <p:cNvPr id="54" name="Freeform 5"/>
            <p:cNvSpPr/>
            <p:nvPr/>
          </p:nvSpPr>
          <p:spPr bwMode="auto">
            <a:xfrm>
              <a:off x="3654525" y="4501093"/>
              <a:ext cx="1514023" cy="152019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noFill/>
            <a:ln w="4" cap="flat">
              <a:solidFill>
                <a:srgbClr val="AC0000"/>
              </a:solidFill>
              <a:prstDash val="solid"/>
              <a:miter lim="800000"/>
            </a:ln>
          </p:spPr>
          <p:txBody>
            <a:bodyPr vert="horz" wrap="square" lIns="91440" tIns="45720" rIns="91440" bIns="45720" numCol="1" anchor="t" anchorCtr="0" compatLnSpc="1"/>
            <a:lstStyle/>
            <a:p>
              <a:endParaRPr lang="zh-CN" altLang="en-US" sz="1800"/>
            </a:p>
          </p:txBody>
        </p:sp>
        <p:sp>
          <p:nvSpPr>
            <p:cNvPr id="55" name="TextBox 54"/>
            <p:cNvSpPr txBox="1"/>
            <p:nvPr/>
          </p:nvSpPr>
          <p:spPr>
            <a:xfrm>
              <a:off x="3973791" y="4918449"/>
              <a:ext cx="758042" cy="705076"/>
            </a:xfrm>
            <a:prstGeom prst="rect">
              <a:avLst/>
            </a:prstGeom>
            <a:noFill/>
            <a:ln>
              <a:noFill/>
            </a:ln>
          </p:spPr>
          <p:txBody>
            <a:bodyPr wrap="square" lIns="0" tIns="0" rIns="0" bIns="0">
              <a:spAutoFit/>
            </a:bodyPr>
            <a:lstStyle/>
            <a:p>
              <a:pPr algn="ctr">
                <a:defRPr/>
              </a:pPr>
              <a:r>
                <a:rPr lang="zh-CN" altLang="en-US" sz="1800" dirty="0">
                  <a:solidFill>
                    <a:srgbClr val="AC0000"/>
                  </a:solidFill>
                  <a:latin typeface="微软雅黑" panose="020B0503020204020204" pitchFamily="34" charset="-122"/>
                  <a:ea typeface="微软雅黑" panose="020B0503020204020204" pitchFamily="34" charset="-122"/>
                </a:rPr>
                <a:t>添加</a:t>
              </a:r>
              <a:endParaRPr lang="en-US" altLang="zh-CN" sz="1800" dirty="0">
                <a:solidFill>
                  <a:srgbClr val="AC0000"/>
                </a:solidFill>
                <a:latin typeface="微软雅黑" panose="020B0503020204020204" pitchFamily="34" charset="-122"/>
                <a:ea typeface="微软雅黑" panose="020B0503020204020204" pitchFamily="34" charset="-122"/>
              </a:endParaRPr>
            </a:p>
            <a:p>
              <a:pPr algn="ctr">
                <a:defRPr/>
              </a:pPr>
              <a:r>
                <a:rPr lang="zh-CN" altLang="en-US" sz="1800" dirty="0">
                  <a:solidFill>
                    <a:srgbClr val="AC0000"/>
                  </a:solidFill>
                  <a:latin typeface="微软雅黑" panose="020B0503020204020204" pitchFamily="34" charset="-122"/>
                  <a:ea typeface="微软雅黑" panose="020B0503020204020204" pitchFamily="34" charset="-122"/>
                </a:rPr>
                <a:t>文本</a:t>
              </a:r>
            </a:p>
          </p:txBody>
        </p:sp>
      </p:grpSp>
      <p:sp>
        <p:nvSpPr>
          <p:cNvPr id="56" name="TextBox 55"/>
          <p:cNvSpPr txBox="1"/>
          <p:nvPr/>
        </p:nvSpPr>
        <p:spPr>
          <a:xfrm>
            <a:off x="4860033" y="1131590"/>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sp>
        <p:nvSpPr>
          <p:cNvPr id="57" name="TextBox 56"/>
          <p:cNvSpPr txBox="1"/>
          <p:nvPr/>
        </p:nvSpPr>
        <p:spPr>
          <a:xfrm>
            <a:off x="4989752" y="2571750"/>
            <a:ext cx="375871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sp>
        <p:nvSpPr>
          <p:cNvPr id="58" name="TextBox 57"/>
          <p:cNvSpPr txBox="1"/>
          <p:nvPr/>
        </p:nvSpPr>
        <p:spPr>
          <a:xfrm>
            <a:off x="4716016" y="4138621"/>
            <a:ext cx="3737292"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dirty="0">
                <a:solidFill>
                  <a:schemeClr val="tx1"/>
                </a:solidFill>
              </a:rPr>
              <a:t>点击输入简要文字内容，文字内容需概括精炼，</a:t>
            </a:r>
            <a:endParaRPr lang="en-US" altLang="zh-CN" sz="1200" dirty="0">
              <a:solidFill>
                <a:schemeClr val="tx1"/>
              </a:solidFill>
            </a:endParaRPr>
          </a:p>
          <a:p>
            <a:pPr>
              <a:lnSpc>
                <a:spcPct val="150000"/>
              </a:lnSpc>
            </a:pPr>
            <a:r>
              <a:rPr lang="zh-CN" altLang="en-US" sz="1200" dirty="0">
                <a:solidFill>
                  <a:schemeClr val="tx1"/>
                </a:solidFill>
              </a:rPr>
              <a:t>不用多余的文字修饰，言简意赅的说明分项内容</a:t>
            </a:r>
            <a:r>
              <a:rPr lang="en-US" altLang="zh-CN" sz="1200" dirty="0">
                <a:solidFill>
                  <a:schemeClr val="tx1"/>
                </a:solidFill>
              </a:rPr>
              <a:t>……</a:t>
            </a:r>
          </a:p>
        </p:txBody>
      </p:sp>
      <p:cxnSp>
        <p:nvCxnSpPr>
          <p:cNvPr id="59" name="直接连接符 58"/>
          <p:cNvCxnSpPr/>
          <p:nvPr/>
        </p:nvCxnSpPr>
        <p:spPr>
          <a:xfrm>
            <a:off x="3191654" y="1417954"/>
            <a:ext cx="1531487"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672339" y="2858114"/>
            <a:ext cx="1197061" cy="0"/>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62255" y="4385911"/>
            <a:ext cx="1516870" cy="1"/>
          </a:xfrm>
          <a:prstGeom prst="line">
            <a:avLst/>
          </a:prstGeom>
          <a:ln w="6350">
            <a:solidFill>
              <a:srgbClr val="AC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90544" y="1851671"/>
            <a:ext cx="1865232" cy="1870081"/>
            <a:chOff x="1928203" y="2783798"/>
            <a:chExt cx="2373890" cy="2380062"/>
          </a:xfrm>
          <a:solidFill>
            <a:srgbClr val="0070C0"/>
          </a:solidFill>
        </p:grpSpPr>
        <p:sp>
          <p:nvSpPr>
            <p:cNvPr id="63" name="Oval 8"/>
            <p:cNvSpPr>
              <a:spLocks noChangeArrowheads="1"/>
            </p:cNvSpPr>
            <p:nvPr/>
          </p:nvSpPr>
          <p:spPr bwMode="auto">
            <a:xfrm>
              <a:off x="1928203" y="2783798"/>
              <a:ext cx="2373890" cy="2380062"/>
            </a:xfrm>
            <a:prstGeom prst="ellipse">
              <a:avLst/>
            </a:prstGeom>
            <a:solidFill>
              <a:srgbClr val="AC0000"/>
            </a:solidFill>
            <a:ln w="4" cap="flat">
              <a:noFill/>
              <a:prstDash val="solid"/>
              <a:miter lim="800000"/>
            </a:ln>
          </p:spPr>
          <p:txBody>
            <a:bodyPr vert="horz" wrap="square" lIns="91440" tIns="45720" rIns="91440" bIns="45720" numCol="1" anchor="t" anchorCtr="0" compatLnSpc="1"/>
            <a:lstStyle/>
            <a:p>
              <a:endParaRPr lang="zh-CN" altLang="en-US" sz="1800"/>
            </a:p>
          </p:txBody>
        </p:sp>
        <p:sp>
          <p:nvSpPr>
            <p:cNvPr id="64" name="TextBox 63"/>
            <p:cNvSpPr txBox="1"/>
            <p:nvPr/>
          </p:nvSpPr>
          <p:spPr>
            <a:xfrm>
              <a:off x="2437933" y="3425313"/>
              <a:ext cx="1405936" cy="1214297"/>
            </a:xfrm>
            <a:prstGeom prst="rect">
              <a:avLst/>
            </a:prstGeom>
            <a:noFill/>
          </p:spPr>
          <p:txBody>
            <a:bodyPr wrap="square">
              <a:spAutoFit/>
            </a:bodyP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添 加</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800" b="1" dirty="0">
                  <a:solidFill>
                    <a:schemeClr val="bg1"/>
                  </a:solidFill>
                  <a:latin typeface="微软雅黑" panose="020B0503020204020204" pitchFamily="34" charset="-122"/>
                  <a:ea typeface="微软雅黑" panose="020B0503020204020204" pitchFamily="34" charset="-122"/>
                </a:rPr>
                <a:t>标 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repeatCount="300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42" presetClass="path" presetSubtype="0" accel="50000" decel="50000" fill="hold" nodeType="withEffect">
                                  <p:stCondLst>
                                    <p:cond delay="0"/>
                                  </p:stCondLst>
                                  <p:childTnLst>
                                    <p:animMotion origin="layout" path="M -0.11228 0.1679 L -4.76749E-6 -2.09066E-6 " pathEditMode="relative" rAng="0" ptsTypes="AA">
                                      <p:cBhvr>
                                        <p:cTn id="25" dur="750" fill="hold"/>
                                        <p:tgtEl>
                                          <p:spTgt spid="46"/>
                                        </p:tgtEl>
                                        <p:attrNameLst>
                                          <p:attrName>ppt_x</p:attrName>
                                          <p:attrName>ppt_y</p:attrName>
                                        </p:attrNameLst>
                                      </p:cBhvr>
                                      <p:rCtr x="5614" y="-8395"/>
                                    </p:animMotion>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42" presetClass="path" presetSubtype="0" accel="50000" decel="50000" fill="hold" nodeType="withEffect">
                                  <p:stCondLst>
                                    <p:cond delay="0"/>
                                  </p:stCondLst>
                                  <p:childTnLst>
                                    <p:animMotion origin="layout" path="M -0.14212 -0.00416 L 3.94816E-6 -3.29325E-6 " pathEditMode="relative" rAng="0" ptsTypes="AA">
                                      <p:cBhvr>
                                        <p:cTn id="30" dur="750" fill="hold"/>
                                        <p:tgtEl>
                                          <p:spTgt spid="49"/>
                                        </p:tgtEl>
                                        <p:attrNameLst>
                                          <p:attrName>ppt_x</p:attrName>
                                          <p:attrName>ppt_y</p:attrName>
                                        </p:attrNameLst>
                                      </p:cBhvr>
                                      <p:rCtr x="7099" y="208"/>
                                    </p:animMotion>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42" presetClass="path" presetSubtype="0" accel="50000" decel="50000" fill="hold" nodeType="withEffect">
                                  <p:stCondLst>
                                    <p:cond delay="0"/>
                                  </p:stCondLst>
                                  <p:childTnLst>
                                    <p:animMotion origin="layout" path="M -0.10408 -0.18293 L -3.60818E-7 1.85014E-8 " pathEditMode="relative" rAng="0" ptsTypes="AA">
                                      <p:cBhvr>
                                        <p:cTn id="35" dur="750" fill="hold"/>
                                        <p:tgtEl>
                                          <p:spTgt spid="52"/>
                                        </p:tgtEl>
                                        <p:attrNameLst>
                                          <p:attrName>ppt_x</p:attrName>
                                          <p:attrName>ppt_y</p:attrName>
                                        </p:attrNameLst>
                                      </p:cBhvr>
                                      <p:rCtr x="5197" y="9135"/>
                                    </p:animMotion>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par>
                                <p:cTn id="40" presetID="22" presetClass="entr" presetSubtype="8"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par>
                                <p:cTn id="43" presetID="22" presetClass="entr" presetSubtype="8"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圆角矩形 6"/>
          <p:cNvSpPr/>
          <p:nvPr/>
        </p:nvSpPr>
        <p:spPr>
          <a:xfrm>
            <a:off x="4071257" y="702128"/>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2" name="五角星 1"/>
          <p:cNvSpPr/>
          <p:nvPr/>
        </p:nvSpPr>
        <p:spPr>
          <a:xfrm>
            <a:off x="3722914" y="511629"/>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1" name="圆角矩形 10"/>
          <p:cNvSpPr/>
          <p:nvPr/>
        </p:nvSpPr>
        <p:spPr>
          <a:xfrm>
            <a:off x="4071257" y="1502228"/>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2" name="五角星 11"/>
          <p:cNvSpPr/>
          <p:nvPr/>
        </p:nvSpPr>
        <p:spPr>
          <a:xfrm>
            <a:off x="3722914" y="1311729"/>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3" name="圆角矩形 12"/>
          <p:cNvSpPr/>
          <p:nvPr/>
        </p:nvSpPr>
        <p:spPr>
          <a:xfrm>
            <a:off x="4071257" y="2332262"/>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4" name="五角星 13"/>
          <p:cNvSpPr/>
          <p:nvPr/>
        </p:nvSpPr>
        <p:spPr>
          <a:xfrm>
            <a:off x="3722914" y="2141763"/>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5" name="圆角矩形 14"/>
          <p:cNvSpPr/>
          <p:nvPr/>
        </p:nvSpPr>
        <p:spPr>
          <a:xfrm>
            <a:off x="4071257" y="3194953"/>
            <a:ext cx="3461657"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r"/>
            <a:r>
              <a:rPr lang="zh-CN" altLang="en-US" sz="1800" b="1" dirty="0">
                <a:latin typeface="微软雅黑" panose="020B0503020204020204" pitchFamily="34" charset="-122"/>
                <a:ea typeface="微软雅黑" panose="020B0503020204020204" pitchFamily="34" charset="-122"/>
              </a:rPr>
              <a:t>单击此处添加您的党支部名称</a:t>
            </a:r>
          </a:p>
        </p:txBody>
      </p:sp>
      <p:sp>
        <p:nvSpPr>
          <p:cNvPr id="16" name="五角星 15"/>
          <p:cNvSpPr/>
          <p:nvPr/>
        </p:nvSpPr>
        <p:spPr>
          <a:xfrm>
            <a:off x="3722914" y="3004454"/>
            <a:ext cx="751115" cy="729343"/>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7" name="圆角矩形 16"/>
          <p:cNvSpPr/>
          <p:nvPr/>
        </p:nvSpPr>
        <p:spPr>
          <a:xfrm>
            <a:off x="1286641" y="1466849"/>
            <a:ext cx="1447799" cy="1447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 name="文本框 2"/>
          <p:cNvSpPr txBox="1"/>
          <p:nvPr/>
        </p:nvSpPr>
        <p:spPr>
          <a:xfrm>
            <a:off x="1462938" y="1694460"/>
            <a:ext cx="1140184" cy="1015663"/>
          </a:xfrm>
          <a:prstGeom prst="rect">
            <a:avLst/>
          </a:prstGeom>
          <a:noFill/>
        </p:spPr>
        <p:txBody>
          <a:bodyPr wrap="none" rtlCol="0">
            <a:sp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目录</a:t>
            </a:r>
            <a:endParaRPr lang="en-US" altLang="zh-CN" sz="3600" b="1" dirty="0">
              <a:solidFill>
                <a:srgbClr val="FFC000"/>
              </a:solidFill>
              <a:latin typeface="微软雅黑" panose="020B0503020204020204" pitchFamily="34" charset="-122"/>
              <a:ea typeface="微软雅黑" panose="020B0503020204020204" pitchFamily="34" charset="-122"/>
            </a:endParaRPr>
          </a:p>
          <a:p>
            <a:r>
              <a:rPr lang="en-US" altLang="zh-CN" sz="2400" b="1" dirty="0">
                <a:solidFill>
                  <a:srgbClr val="FFC000"/>
                </a:solidFill>
                <a:latin typeface="微软雅黑" panose="020B0503020204020204" pitchFamily="34" charset="-122"/>
                <a:ea typeface="微软雅黑" panose="020B0503020204020204" pitchFamily="34" charset="-122"/>
              </a:rPr>
              <a:t>MULU</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360"/>
                                          </p:val>
                                        </p:tav>
                                        <p:tav tm="100000">
                                          <p:val>
                                            <p:fltVal val="0"/>
                                          </p:val>
                                        </p:tav>
                                      </p:tavLst>
                                    </p:anim>
                                    <p:animEffect transition="in" filter="fade">
                                      <p:cBhvr>
                                        <p:cTn id="19" dur="500"/>
                                        <p:tgtEl>
                                          <p:spTgt spid="2"/>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1000"/>
                                        <p:tgtEl>
                                          <p:spTgt spid="7"/>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360"/>
                                          </p:val>
                                        </p:tav>
                                        <p:tav tm="100000">
                                          <p:val>
                                            <p:fltVal val="0"/>
                                          </p:val>
                                        </p:tav>
                                      </p:tavLst>
                                    </p:anim>
                                    <p:animEffect transition="in" filter="fade">
                                      <p:cBhvr>
                                        <p:cTn id="30" dur="500"/>
                                        <p:tgtEl>
                                          <p:spTgt spid="12"/>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1000"/>
                                        <p:tgtEl>
                                          <p:spTgt spid="11"/>
                                        </p:tgtEl>
                                      </p:cBhvr>
                                    </p:animEffect>
                                  </p:childTnLst>
                                </p:cTn>
                              </p:par>
                            </p:childTnLst>
                          </p:cTn>
                        </p:par>
                        <p:par>
                          <p:cTn id="35" fill="hold">
                            <p:stCondLst>
                              <p:cond delay="3500"/>
                            </p:stCondLst>
                            <p:childTnLst>
                              <p:par>
                                <p:cTn id="36" presetID="49" presetClass="entr" presetSubtype="0"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 calcmode="lin" valueType="num">
                                      <p:cBhvr>
                                        <p:cTn id="40" dur="500" fill="hold"/>
                                        <p:tgtEl>
                                          <p:spTgt spid="14"/>
                                        </p:tgtEl>
                                        <p:attrNameLst>
                                          <p:attrName>style.rotation</p:attrName>
                                        </p:attrNameLst>
                                      </p:cBhvr>
                                      <p:tavLst>
                                        <p:tav tm="0">
                                          <p:val>
                                            <p:fltVal val="360"/>
                                          </p:val>
                                        </p:tav>
                                        <p:tav tm="100000">
                                          <p:val>
                                            <p:fltVal val="0"/>
                                          </p:val>
                                        </p:tav>
                                      </p:tavLst>
                                    </p:anim>
                                    <p:animEffect transition="in" filter="fade">
                                      <p:cBhvr>
                                        <p:cTn id="41" dur="500"/>
                                        <p:tgtEl>
                                          <p:spTgt spid="14"/>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1000"/>
                                        <p:tgtEl>
                                          <p:spTgt spid="13"/>
                                        </p:tgtEl>
                                      </p:cBhvr>
                                    </p:animEffect>
                                  </p:childTnLst>
                                </p:cTn>
                              </p:par>
                            </p:childTnLst>
                          </p:cTn>
                        </p:par>
                        <p:par>
                          <p:cTn id="46" fill="hold">
                            <p:stCondLst>
                              <p:cond delay="5000"/>
                            </p:stCondLst>
                            <p:childTnLst>
                              <p:par>
                                <p:cTn id="47" presetID="49" presetClass="entr" presetSubtype="0" decel="100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childTnLst>
                          </p:cTn>
                        </p:par>
                        <p:par>
                          <p:cTn id="53" fill="hold">
                            <p:stCondLst>
                              <p:cond delay="5500"/>
                            </p:stCondLst>
                            <p:childTnLst>
                              <p:par>
                                <p:cTn id="54" presetID="16" presetClass="entr" presetSubtype="2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1" grpId="0" animBg="1"/>
      <p:bldP spid="12" grpId="0" animBg="1"/>
      <p:bldP spid="13" grpId="0" animBg="1"/>
      <p:bldP spid="14" grpId="0" animBg="1"/>
      <p:bldP spid="15" grpId="0" animBg="1"/>
      <p:bldP spid="16" grpId="0" animBg="1"/>
      <p:bldP spid="17"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139512"/>
            <a:ext cx="27024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cxnSp>
        <p:nvCxnSpPr>
          <p:cNvPr id="30" name="直接连接符 29"/>
          <p:cNvCxnSpPr/>
          <p:nvPr/>
        </p:nvCxnSpPr>
        <p:spPr>
          <a:xfrm>
            <a:off x="0" y="4275428"/>
            <a:ext cx="9144000" cy="0"/>
          </a:xfrm>
          <a:prstGeom prst="line">
            <a:avLst/>
          </a:prstGeom>
          <a:ln>
            <a:solidFill>
              <a:srgbClr val="AC0000"/>
            </a:solidFill>
          </a:ln>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9"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7023" y="1203599"/>
            <a:ext cx="1333322" cy="2791051"/>
            <a:chOff x="1115616" y="1077584"/>
            <a:chExt cx="1224136" cy="2562492"/>
          </a:xfrm>
        </p:grpSpPr>
        <p:sp>
          <p:nvSpPr>
            <p:cNvPr id="33" name="任意多边形 3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4" name="圆角矩形 33"/>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第一季度</a:t>
              </a:r>
            </a:p>
          </p:txBody>
        </p:sp>
        <p:sp>
          <p:nvSpPr>
            <p:cNvPr id="36" name="文本框 16"/>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37"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8" name="椭圆 37"/>
          <p:cNvSpPr/>
          <p:nvPr/>
        </p:nvSpPr>
        <p:spPr>
          <a:xfrm>
            <a:off x="3655339"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85576" y="1203599"/>
            <a:ext cx="1333322" cy="2791051"/>
            <a:chOff x="1115616" y="1077584"/>
            <a:chExt cx="1224136" cy="2562492"/>
          </a:xfrm>
        </p:grpSpPr>
        <p:sp>
          <p:nvSpPr>
            <p:cNvPr id="40" name="任意多边形 3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1" name="圆角矩形 40"/>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第二季度</a:t>
              </a:r>
            </a:p>
          </p:txBody>
        </p:sp>
        <p:sp>
          <p:nvSpPr>
            <p:cNvPr id="43" name="文本框 24"/>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44"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45" name="椭圆 44"/>
          <p:cNvSpPr/>
          <p:nvPr/>
        </p:nvSpPr>
        <p:spPr>
          <a:xfrm>
            <a:off x="5413894"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844130" y="1203599"/>
            <a:ext cx="1333322" cy="2791051"/>
            <a:chOff x="1115616" y="1077584"/>
            <a:chExt cx="1224136" cy="2562492"/>
          </a:xfrm>
        </p:grpSpPr>
        <p:sp>
          <p:nvSpPr>
            <p:cNvPr id="47" name="任意多边形 4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8" name="圆角矩形 47"/>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第三季度</a:t>
              </a:r>
            </a:p>
          </p:txBody>
        </p:sp>
        <p:sp>
          <p:nvSpPr>
            <p:cNvPr id="50" name="文本框 31"/>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51"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52" name="椭圆 51"/>
          <p:cNvSpPr/>
          <p:nvPr/>
        </p:nvSpPr>
        <p:spPr>
          <a:xfrm>
            <a:off x="7172449" y="4136659"/>
            <a:ext cx="235292" cy="235292"/>
          </a:xfrm>
          <a:prstGeom prst="ellipse">
            <a:avLst/>
          </a:prstGeom>
          <a:solidFill>
            <a:schemeClr val="bg1"/>
          </a:solidFill>
          <a:ln w="38100">
            <a:solidFill>
              <a:srgbClr val="AC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602683" y="1203599"/>
            <a:ext cx="1333322" cy="2791051"/>
            <a:chOff x="1115616" y="1077584"/>
            <a:chExt cx="1224136" cy="2562492"/>
          </a:xfrm>
        </p:grpSpPr>
        <p:sp>
          <p:nvSpPr>
            <p:cNvPr id="54" name="任意多边形 5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5" name="圆角矩形 54"/>
            <p:cNvSpPr/>
            <p:nvPr/>
          </p:nvSpPr>
          <p:spPr>
            <a:xfrm>
              <a:off x="1259632" y="1216298"/>
              <a:ext cx="936104" cy="2088232"/>
            </a:xfrm>
            <a:prstGeom prst="roundRect">
              <a:avLst>
                <a:gd name="adj" fmla="val 14632"/>
              </a:avLst>
            </a:prstGeom>
            <a:solidFill>
              <a:srgbClr val="AC00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AC0000"/>
                  </a:solidFill>
                  <a:latin typeface="微软雅黑" panose="020B0503020204020204" pitchFamily="34" charset="-122"/>
                  <a:ea typeface="微软雅黑" panose="020B0503020204020204" pitchFamily="34" charset="-122"/>
                </a:rPr>
                <a:t>第四季度</a:t>
              </a:r>
            </a:p>
          </p:txBody>
        </p:sp>
        <p:sp>
          <p:nvSpPr>
            <p:cNvPr id="57" name="文本框 38"/>
            <p:cNvSpPr txBox="1"/>
            <p:nvPr/>
          </p:nvSpPr>
          <p:spPr>
            <a:xfrm>
              <a:off x="1368152" y="1253361"/>
              <a:ext cx="683569" cy="593403"/>
            </a:xfrm>
            <a:prstGeom prst="rect">
              <a:avLst/>
            </a:prstGeom>
            <a:noFill/>
          </p:spPr>
          <p:txBody>
            <a:bodyPr wrap="square"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添加</a:t>
              </a:r>
              <a:endParaRPr lang="en-US" altLang="zh-CN" sz="1800" dirty="0">
                <a:solidFill>
                  <a:schemeClr val="bg1"/>
                </a:solidFill>
                <a:latin typeface="微软雅黑" panose="020B0503020204020204" pitchFamily="34" charset="-122"/>
                <a:ea typeface="微软雅黑" panose="020B0503020204020204" pitchFamily="34" charset="-122"/>
              </a:endParaRPr>
            </a:p>
            <a:p>
              <a:pPr algn="ctr"/>
              <a:r>
                <a:rPr lang="zh-CN" altLang="en-US" sz="1800" dirty="0">
                  <a:solidFill>
                    <a:schemeClr val="bg1"/>
                  </a:solidFill>
                  <a:latin typeface="微软雅黑" panose="020B0503020204020204" pitchFamily="34" charset="-122"/>
                  <a:ea typeface="微软雅黑" panose="020B0503020204020204" pitchFamily="34" charset="-122"/>
                </a:rPr>
                <a:t>标题</a:t>
              </a:r>
            </a:p>
          </p:txBody>
        </p:sp>
        <p:sp>
          <p:nvSpPr>
            <p:cNvPr id="58"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anim calcmode="lin" valueType="num">
                                      <p:cBhvr>
                                        <p:cTn id="35" dur="500" fill="hold"/>
                                        <p:tgtEl>
                                          <p:spTgt spid="39"/>
                                        </p:tgtEl>
                                        <p:attrNameLst>
                                          <p:attrName>ppt_x</p:attrName>
                                        </p:attrNameLst>
                                      </p:cBhvr>
                                      <p:tavLst>
                                        <p:tav tm="0">
                                          <p:val>
                                            <p:strVal val="#ppt_x"/>
                                          </p:val>
                                        </p:tav>
                                        <p:tav tm="100000">
                                          <p:val>
                                            <p:strVal val="#ppt_x"/>
                                          </p:val>
                                        </p:tav>
                                      </p:tavLst>
                                    </p:anim>
                                    <p:anim calcmode="lin" valueType="num">
                                      <p:cBhvr>
                                        <p:cTn id="36" dur="5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60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anim calcmode="lin" valueType="num">
                                      <p:cBhvr>
                                        <p:cTn id="50" dur="500" fill="hold"/>
                                        <p:tgtEl>
                                          <p:spTgt spid="52"/>
                                        </p:tgtEl>
                                        <p:attrNameLst>
                                          <p:attrName>ppt_x</p:attrName>
                                        </p:attrNameLst>
                                      </p:cBhvr>
                                      <p:tavLst>
                                        <p:tav tm="0">
                                          <p:val>
                                            <p:strVal val="#ppt_x"/>
                                          </p:val>
                                        </p:tav>
                                        <p:tav tm="100000">
                                          <p:val>
                                            <p:strVal val="#ppt_x"/>
                                          </p:val>
                                        </p:tav>
                                      </p:tavLst>
                                    </p:anim>
                                    <p:anim calcmode="lin" valueType="num">
                                      <p:cBhvr>
                                        <p:cTn id="51" dur="500" fill="hold"/>
                                        <p:tgtEl>
                                          <p:spTgt spid="5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anim calcmode="lin" valueType="num">
                                      <p:cBhvr>
                                        <p:cTn id="55" dur="500" fill="hold"/>
                                        <p:tgtEl>
                                          <p:spTgt spid="53"/>
                                        </p:tgtEl>
                                        <p:attrNameLst>
                                          <p:attrName>ppt_x</p:attrName>
                                        </p:attrNameLst>
                                      </p:cBhvr>
                                      <p:tavLst>
                                        <p:tav tm="0">
                                          <p:val>
                                            <p:strVal val="#ppt_x"/>
                                          </p:val>
                                        </p:tav>
                                        <p:tav tm="100000">
                                          <p:val>
                                            <p:strVal val="#ppt_x"/>
                                          </p:val>
                                        </p:tav>
                                      </p:tavLst>
                                    </p:anim>
                                    <p:anim calcmode="lin" valueType="num">
                                      <p:cBhvr>
                                        <p:cTn id="56"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8" grpId="0" animBg="1"/>
      <p:bldP spid="45"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第四部分主题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4" y="139512"/>
            <a:ext cx="25390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点击修改标题</a:t>
            </a:r>
          </a:p>
        </p:txBody>
      </p:sp>
      <p:grpSp>
        <p:nvGrpSpPr>
          <p:cNvPr id="12" name="组合 11"/>
          <p:cNvGrpSpPr/>
          <p:nvPr/>
        </p:nvGrpSpPr>
        <p:grpSpPr>
          <a:xfrm>
            <a:off x="2237981" y="1390536"/>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0739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987449"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77668" y="1113537"/>
            <a:ext cx="1659306" cy="276999"/>
          </a:xfrm>
          <a:prstGeom prst="rect">
            <a:avLst/>
          </a:prstGeom>
          <a:noFill/>
        </p:spPr>
        <p:txBody>
          <a:bodyPr wrap="squar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a:t>
            </a:r>
            <a:r>
              <a:rPr lang="zh-CN" altLang="en-US" sz="1200" dirty="0">
                <a:solidFill>
                  <a:srgbClr val="DE0000"/>
                </a:solidFill>
                <a:latin typeface="微软雅黑" panose="020B0503020204020204" pitchFamily="34" charset="-122"/>
                <a:ea typeface="微软雅黑" panose="020B0503020204020204" pitchFamily="34" charset="-122"/>
              </a:rPr>
              <a:t>单位：万元）    </a:t>
            </a:r>
            <a:r>
              <a:rPr lang="en-US" altLang="zh-CN" sz="1200" dirty="0">
                <a:solidFill>
                  <a:srgbClr val="DE0000"/>
                </a:solidFill>
                <a:latin typeface="微软雅黑" panose="020B0503020204020204" pitchFamily="34" charset="-122"/>
                <a:ea typeface="微软雅黑" panose="020B0503020204020204" pitchFamily="34" charset="-122"/>
              </a:rPr>
              <a:t>100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464966"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200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945019"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300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25072"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400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905125"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500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385178"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600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865231"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700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345284"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800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825337" y="1113537"/>
            <a:ext cx="453970"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900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260510" y="1113537"/>
            <a:ext cx="543739"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1000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3" name="五边形 42"/>
          <p:cNvSpPr/>
          <p:nvPr/>
        </p:nvSpPr>
        <p:spPr>
          <a:xfrm>
            <a:off x="2222362" y="1699533"/>
            <a:ext cx="2136734" cy="320158"/>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五边形 43"/>
          <p:cNvSpPr/>
          <p:nvPr/>
        </p:nvSpPr>
        <p:spPr>
          <a:xfrm>
            <a:off x="2222362" y="2215591"/>
            <a:ext cx="1585957"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五边形 44"/>
          <p:cNvSpPr/>
          <p:nvPr/>
        </p:nvSpPr>
        <p:spPr>
          <a:xfrm>
            <a:off x="2222362" y="2731648"/>
            <a:ext cx="2895938"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五边形 45"/>
          <p:cNvSpPr/>
          <p:nvPr/>
        </p:nvSpPr>
        <p:spPr>
          <a:xfrm>
            <a:off x="2222360" y="3247705"/>
            <a:ext cx="2415885"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五边形 46"/>
          <p:cNvSpPr/>
          <p:nvPr/>
        </p:nvSpPr>
        <p:spPr>
          <a:xfrm>
            <a:off x="2222362" y="3763762"/>
            <a:ext cx="3829961"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8" name="TextBox 47"/>
          <p:cNvSpPr txBox="1"/>
          <p:nvPr/>
        </p:nvSpPr>
        <p:spPr>
          <a:xfrm>
            <a:off x="1263347" y="1699533"/>
            <a:ext cx="1222659"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49" name="TextBox 48"/>
          <p:cNvSpPr txBox="1"/>
          <p:nvPr/>
        </p:nvSpPr>
        <p:spPr>
          <a:xfrm>
            <a:off x="1263347" y="2220985"/>
            <a:ext cx="1222660"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0" name="TextBox 49"/>
          <p:cNvSpPr txBox="1"/>
          <p:nvPr/>
        </p:nvSpPr>
        <p:spPr>
          <a:xfrm>
            <a:off x="1263346" y="2742437"/>
            <a:ext cx="1369148"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1" name="TextBox 50"/>
          <p:cNvSpPr txBox="1"/>
          <p:nvPr/>
        </p:nvSpPr>
        <p:spPr>
          <a:xfrm>
            <a:off x="1263347" y="3263889"/>
            <a:ext cx="1517337"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2" name="TextBox 51"/>
          <p:cNvSpPr txBox="1"/>
          <p:nvPr/>
        </p:nvSpPr>
        <p:spPr>
          <a:xfrm>
            <a:off x="1263346" y="3785341"/>
            <a:ext cx="1517336"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3" name="TextBox 2"/>
          <p:cNvSpPr txBox="1"/>
          <p:nvPr/>
        </p:nvSpPr>
        <p:spPr>
          <a:xfrm>
            <a:off x="6660233" y="2220984"/>
            <a:ext cx="1757955" cy="1477328"/>
          </a:xfrm>
          <a:prstGeom prst="rect">
            <a:avLst/>
          </a:prstGeom>
          <a:noFill/>
        </p:spPr>
        <p:txBody>
          <a:bodyPr wrap="square" rtlCol="0">
            <a:spAutoFit/>
          </a:bodyPr>
          <a:lstStyle/>
          <a:p>
            <a:pPr>
              <a:lnSpc>
                <a:spcPct val="150000"/>
              </a:lnSpc>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a:p>
            <a:pPr>
              <a:lnSpc>
                <a:spcPct val="150000"/>
              </a:lnSpc>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 calcmode="lin" valueType="num">
                                      <p:cBhvr>
                                        <p:cTn id="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
                                        </p:tgtEl>
                                      </p:cBhvr>
                                    </p:animEffect>
                                  </p:childTnLst>
                                </p:cTn>
                              </p:par>
                            </p:childTnLst>
                          </p:cTn>
                        </p:par>
                        <p:par>
                          <p:cTn id="12" fill="hold">
                            <p:stCondLst>
                              <p:cond delay="750"/>
                            </p:stCondLst>
                            <p:childTnLst>
                              <p:par>
                                <p:cTn id="13" presetID="2" presetClass="entr" presetSubtype="4"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p:tgtEl>
                                          <p:spTgt spid="33"/>
                                        </p:tgtEl>
                                        <p:attrNameLst>
                                          <p:attrName>ppt_y</p:attrName>
                                        </p:attrNameLst>
                                      </p:cBhvr>
                                      <p:tavLst>
                                        <p:tav tm="0">
                                          <p:val>
                                            <p:strVal val="#ppt_y+#ppt_h*1.125000"/>
                                          </p:val>
                                        </p:tav>
                                        <p:tav tm="100000">
                                          <p:val>
                                            <p:strVal val="#ppt_y"/>
                                          </p:val>
                                        </p:tav>
                                      </p:tavLst>
                                    </p:anim>
                                    <p:animEffect transition="in" filter="wipe(up)">
                                      <p:cBhvr>
                                        <p:cTn id="39" dur="500"/>
                                        <p:tgtEl>
                                          <p:spTgt spid="33"/>
                                        </p:tgtEl>
                                      </p:cBhvr>
                                    </p:animEffect>
                                  </p:childTnLst>
                                </p:cTn>
                              </p:par>
                              <p:par>
                                <p:cTn id="40" presetID="12" presetClass="entr" presetSubtype="4" fill="hold" grpId="0" nodeType="withEffect">
                                  <p:stCondLst>
                                    <p:cond delay="1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4" fill="hold" grpId="0" nodeType="withEffect">
                                  <p:stCondLst>
                                    <p:cond delay="2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p:tgtEl>
                                          <p:spTgt spid="35"/>
                                        </p:tgtEl>
                                        <p:attrNameLst>
                                          <p:attrName>ppt_y</p:attrName>
                                        </p:attrNameLst>
                                      </p:cBhvr>
                                      <p:tavLst>
                                        <p:tav tm="0">
                                          <p:val>
                                            <p:strVal val="#ppt_y+#ppt_h*1.125000"/>
                                          </p:val>
                                        </p:tav>
                                        <p:tav tm="100000">
                                          <p:val>
                                            <p:strVal val="#ppt_y"/>
                                          </p:val>
                                        </p:tav>
                                      </p:tavLst>
                                    </p:anim>
                                    <p:animEffect transition="in" filter="wipe(up)">
                                      <p:cBhvr>
                                        <p:cTn id="47" dur="500"/>
                                        <p:tgtEl>
                                          <p:spTgt spid="35"/>
                                        </p:tgtEl>
                                      </p:cBhvr>
                                    </p:animEffect>
                                  </p:childTnLst>
                                </p:cTn>
                              </p:par>
                              <p:par>
                                <p:cTn id="48" presetID="12" presetClass="entr" presetSubtype="4" fill="hold" grpId="0" nodeType="withEffect">
                                  <p:stCondLst>
                                    <p:cond delay="3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p:tgtEl>
                                          <p:spTgt spid="36"/>
                                        </p:tgtEl>
                                        <p:attrNameLst>
                                          <p:attrName>ppt_y</p:attrName>
                                        </p:attrNameLst>
                                      </p:cBhvr>
                                      <p:tavLst>
                                        <p:tav tm="0">
                                          <p:val>
                                            <p:strVal val="#ppt_y+#ppt_h*1.125000"/>
                                          </p:val>
                                        </p:tav>
                                        <p:tav tm="100000">
                                          <p:val>
                                            <p:strVal val="#ppt_y"/>
                                          </p:val>
                                        </p:tav>
                                      </p:tavLst>
                                    </p:anim>
                                    <p:animEffect transition="in" filter="wipe(up)">
                                      <p:cBhvr>
                                        <p:cTn id="51" dur="500"/>
                                        <p:tgtEl>
                                          <p:spTgt spid="36"/>
                                        </p:tgtEl>
                                      </p:cBhvr>
                                    </p:animEffect>
                                  </p:childTnLst>
                                </p:cTn>
                              </p:par>
                              <p:par>
                                <p:cTn id="52" presetID="12" presetClass="entr" presetSubtype="4" fill="hold" grpId="0" nodeType="withEffect">
                                  <p:stCondLst>
                                    <p:cond delay="40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p:tgtEl>
                                          <p:spTgt spid="37"/>
                                        </p:tgtEl>
                                        <p:attrNameLst>
                                          <p:attrName>ppt_y</p:attrName>
                                        </p:attrNameLst>
                                      </p:cBhvr>
                                      <p:tavLst>
                                        <p:tav tm="0">
                                          <p:val>
                                            <p:strVal val="#ppt_y+#ppt_h*1.125000"/>
                                          </p:val>
                                        </p:tav>
                                        <p:tav tm="100000">
                                          <p:val>
                                            <p:strVal val="#ppt_y"/>
                                          </p:val>
                                        </p:tav>
                                      </p:tavLst>
                                    </p:anim>
                                    <p:animEffect transition="in" filter="wipe(up)">
                                      <p:cBhvr>
                                        <p:cTn id="55" dur="500"/>
                                        <p:tgtEl>
                                          <p:spTgt spid="37"/>
                                        </p:tgtEl>
                                      </p:cBhvr>
                                    </p:animEffect>
                                  </p:childTnLst>
                                </p:cTn>
                              </p:par>
                              <p:par>
                                <p:cTn id="56" presetID="12" presetClass="entr" presetSubtype="4" fill="hold" grpId="0" nodeType="withEffect">
                                  <p:stCondLst>
                                    <p:cond delay="50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p:tgtEl>
                                          <p:spTgt spid="38"/>
                                        </p:tgtEl>
                                        <p:attrNameLst>
                                          <p:attrName>ppt_y</p:attrName>
                                        </p:attrNameLst>
                                      </p:cBhvr>
                                      <p:tavLst>
                                        <p:tav tm="0">
                                          <p:val>
                                            <p:strVal val="#ppt_y+#ppt_h*1.125000"/>
                                          </p:val>
                                        </p:tav>
                                        <p:tav tm="100000">
                                          <p:val>
                                            <p:strVal val="#ppt_y"/>
                                          </p:val>
                                        </p:tav>
                                      </p:tavLst>
                                    </p:anim>
                                    <p:animEffect transition="in" filter="wipe(up)">
                                      <p:cBhvr>
                                        <p:cTn id="59" dur="500"/>
                                        <p:tgtEl>
                                          <p:spTgt spid="38"/>
                                        </p:tgtEl>
                                      </p:cBhvr>
                                    </p:animEffect>
                                  </p:childTnLst>
                                </p:cTn>
                              </p:par>
                              <p:par>
                                <p:cTn id="60" presetID="12" presetClass="entr" presetSubtype="4" fill="hold" grpId="0" nodeType="withEffect">
                                  <p:stCondLst>
                                    <p:cond delay="6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par>
                                <p:cTn id="64" presetID="12" presetClass="entr" presetSubtype="4" fill="hold" grpId="0" nodeType="withEffect">
                                  <p:stCondLst>
                                    <p:cond delay="70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p:tgtEl>
                                          <p:spTgt spid="40"/>
                                        </p:tgtEl>
                                        <p:attrNameLst>
                                          <p:attrName>ppt_y</p:attrName>
                                        </p:attrNameLst>
                                      </p:cBhvr>
                                      <p:tavLst>
                                        <p:tav tm="0">
                                          <p:val>
                                            <p:strVal val="#ppt_y+#ppt_h*1.125000"/>
                                          </p:val>
                                        </p:tav>
                                        <p:tav tm="100000">
                                          <p:val>
                                            <p:strVal val="#ppt_y"/>
                                          </p:val>
                                        </p:tav>
                                      </p:tavLst>
                                    </p:anim>
                                    <p:animEffect transition="in" filter="wipe(up)">
                                      <p:cBhvr>
                                        <p:cTn id="67" dur="500"/>
                                        <p:tgtEl>
                                          <p:spTgt spid="40"/>
                                        </p:tgtEl>
                                      </p:cBhvr>
                                    </p:animEffect>
                                  </p:childTnLst>
                                </p:cTn>
                              </p:par>
                              <p:par>
                                <p:cTn id="68" presetID="12" presetClass="entr" presetSubtype="4" fill="hold" grpId="0" nodeType="withEffect">
                                  <p:stCondLst>
                                    <p:cond delay="80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p:tgtEl>
                                          <p:spTgt spid="41"/>
                                        </p:tgtEl>
                                        <p:attrNameLst>
                                          <p:attrName>ppt_y</p:attrName>
                                        </p:attrNameLst>
                                      </p:cBhvr>
                                      <p:tavLst>
                                        <p:tav tm="0">
                                          <p:val>
                                            <p:strVal val="#ppt_y+#ppt_h*1.125000"/>
                                          </p:val>
                                        </p:tav>
                                        <p:tav tm="100000">
                                          <p:val>
                                            <p:strVal val="#ppt_y"/>
                                          </p:val>
                                        </p:tav>
                                      </p:tavLst>
                                    </p:anim>
                                    <p:animEffect transition="in" filter="wipe(up)">
                                      <p:cBhvr>
                                        <p:cTn id="71" dur="500"/>
                                        <p:tgtEl>
                                          <p:spTgt spid="41"/>
                                        </p:tgtEl>
                                      </p:cBhvr>
                                    </p:animEffect>
                                  </p:childTnLst>
                                </p:cTn>
                              </p:par>
                              <p:par>
                                <p:cTn id="72" presetID="12" presetClass="entr" presetSubtype="4" fill="hold" grpId="0" nodeType="withEffect">
                                  <p:stCondLst>
                                    <p:cond delay="90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p:tgtEl>
                                          <p:spTgt spid="42"/>
                                        </p:tgtEl>
                                        <p:attrNameLst>
                                          <p:attrName>ppt_y</p:attrName>
                                        </p:attrNameLst>
                                      </p:cBhvr>
                                      <p:tavLst>
                                        <p:tav tm="0">
                                          <p:val>
                                            <p:strVal val="#ppt_y+#ppt_h*1.125000"/>
                                          </p:val>
                                        </p:tav>
                                        <p:tav tm="100000">
                                          <p:val>
                                            <p:strVal val="#ppt_y"/>
                                          </p:val>
                                        </p:tav>
                                      </p:tavLst>
                                    </p:anim>
                                    <p:animEffect transition="in" filter="wipe(up)">
                                      <p:cBhvr>
                                        <p:cTn id="75" dur="500"/>
                                        <p:tgtEl>
                                          <p:spTgt spid="42"/>
                                        </p:tgtEl>
                                      </p:cBhvr>
                                    </p:animEffect>
                                  </p:childTnLst>
                                </p:cTn>
                              </p:par>
                            </p:childTnLst>
                          </p:cTn>
                        </p:par>
                        <p:par>
                          <p:cTn id="76" fill="hold">
                            <p:stCondLst>
                              <p:cond delay="1250"/>
                            </p:stCondLst>
                            <p:childTnLst>
                              <p:par>
                                <p:cTn id="77" presetID="22" presetClass="entr" presetSubtype="8"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250"/>
                                        <p:tgtEl>
                                          <p:spTgt spid="43"/>
                                        </p:tgtEl>
                                      </p:cBhvr>
                                    </p:animEffect>
                                  </p:childTnLst>
                                </p:cTn>
                              </p:par>
                            </p:childTnLst>
                          </p:cTn>
                        </p:par>
                        <p:par>
                          <p:cTn id="80" fill="hold">
                            <p:stCondLst>
                              <p:cond delay="175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50"/>
                                        <p:tgtEl>
                                          <p:spTgt spid="44"/>
                                        </p:tgtEl>
                                      </p:cBhvr>
                                    </p:animEffect>
                                  </p:childTnLst>
                                </p:cTn>
                              </p:par>
                            </p:childTnLst>
                          </p:cTn>
                        </p:par>
                        <p:par>
                          <p:cTn id="84" fill="hold">
                            <p:stCondLst>
                              <p:cond delay="2250"/>
                            </p:stCondLst>
                            <p:childTnLst>
                              <p:par>
                                <p:cTn id="85" presetID="22" presetClass="entr" presetSubtype="8"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250"/>
                                        <p:tgtEl>
                                          <p:spTgt spid="45"/>
                                        </p:tgtEl>
                                      </p:cBhvr>
                                    </p:animEffect>
                                  </p:childTnLst>
                                </p:cTn>
                              </p:par>
                            </p:childTnLst>
                          </p:cTn>
                        </p:par>
                        <p:par>
                          <p:cTn id="88" fill="hold">
                            <p:stCondLst>
                              <p:cond delay="275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250"/>
                                        <p:tgtEl>
                                          <p:spTgt spid="46"/>
                                        </p:tgtEl>
                                      </p:cBhvr>
                                    </p:animEffect>
                                  </p:childTnLst>
                                </p:cTn>
                              </p:par>
                            </p:childTnLst>
                          </p:cTn>
                        </p:par>
                        <p:par>
                          <p:cTn id="92" fill="hold">
                            <p:stCondLst>
                              <p:cond delay="325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250"/>
                                        <p:tgtEl>
                                          <p:spTgt spid="47"/>
                                        </p:tgtEl>
                                      </p:cBhvr>
                                    </p:animEffect>
                                  </p:childTnLst>
                                </p:cTn>
                              </p:par>
                            </p:childTnLst>
                          </p:cTn>
                        </p:par>
                        <p:par>
                          <p:cTn id="96" fill="hold">
                            <p:stCondLst>
                              <p:cond delay="3750"/>
                            </p:stCondLst>
                            <p:childTnLst>
                              <p:par>
                                <p:cTn id="97" presetID="56" presetClass="entr" presetSubtype="0" fill="hold" grpId="0" nodeType="afterEffect">
                                  <p:stCondLst>
                                    <p:cond delay="0"/>
                                  </p:stCondLst>
                                  <p:iterate type="lt">
                                    <p:tmPct val="10000"/>
                                  </p:iterate>
                                  <p:childTnLst>
                                    <p:set>
                                      <p:cBhvr>
                                        <p:cTn id="98" dur="1" fill="hold">
                                          <p:stCondLst>
                                            <p:cond delay="0"/>
                                          </p:stCondLst>
                                        </p:cTn>
                                        <p:tgtEl>
                                          <p:spTgt spid="3"/>
                                        </p:tgtEl>
                                        <p:attrNameLst>
                                          <p:attrName>style.visibility</p:attrName>
                                        </p:attrNameLst>
                                      </p:cBhvr>
                                      <p:to>
                                        <p:strVal val="visible"/>
                                      </p:to>
                                    </p:set>
                                    <p:anim by="(-#ppt_w*2)" calcmode="lin" valueType="num">
                                      <p:cBhvr rctx="PPT">
                                        <p:cTn id="99" dur="250" autoRev="1" fill="hold">
                                          <p:stCondLst>
                                            <p:cond delay="0"/>
                                          </p:stCondLst>
                                        </p:cTn>
                                        <p:tgtEl>
                                          <p:spTgt spid="3"/>
                                        </p:tgtEl>
                                        <p:attrNameLst>
                                          <p:attrName>ppt_w</p:attrName>
                                        </p:attrNameLst>
                                      </p:cBhvr>
                                    </p:anim>
                                    <p:anim by="(#ppt_w*0.50)" calcmode="lin" valueType="num">
                                      <p:cBhvr>
                                        <p:cTn id="100" dur="250" decel="50000" autoRev="1" fill="hold">
                                          <p:stCondLst>
                                            <p:cond delay="0"/>
                                          </p:stCondLst>
                                        </p:cTn>
                                        <p:tgtEl>
                                          <p:spTgt spid="3"/>
                                        </p:tgtEl>
                                        <p:attrNameLst>
                                          <p:attrName>ppt_x</p:attrName>
                                        </p:attrNameLst>
                                      </p:cBhvr>
                                    </p:anim>
                                    <p:anim from="(-#ppt_h/2)" to="(#ppt_y)" calcmode="lin" valueType="num">
                                      <p:cBhvr>
                                        <p:cTn id="101" dur="500" fill="hold">
                                          <p:stCondLst>
                                            <p:cond delay="0"/>
                                          </p:stCondLst>
                                        </p:cTn>
                                        <p:tgtEl>
                                          <p:spTgt spid="3"/>
                                        </p:tgtEl>
                                        <p:attrNameLst>
                                          <p:attrName>ppt_y</p:attrName>
                                        </p:attrNameLst>
                                      </p:cBhvr>
                                    </p:anim>
                                    <p:animRot by="21600000">
                                      <p:cBhvr>
                                        <p:cTn id="102"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3" grpId="0"/>
      <p:bldP spid="34" grpId="0"/>
      <p:bldP spid="35" grpId="0"/>
      <p:bldP spid="36" grpId="0"/>
      <p:bldP spid="37" grpId="0"/>
      <p:bldP spid="38" grpId="0"/>
      <p:bldP spid="39" grpId="0"/>
      <p:bldP spid="40" grpId="0"/>
      <p:bldP spid="41" grpId="0"/>
      <p:bldP spid="42" grpId="0"/>
      <p:bldP spid="43" grpId="0" animBg="1"/>
      <p:bldP spid="44" grpId="0" animBg="1"/>
      <p:bldP spid="45" grpId="0" animBg="1"/>
      <p:bldP spid="46" grpId="0" animBg="1"/>
      <p:bldP spid="47" grpId="0" animBg="1"/>
      <p:bldP spid="48" grpId="0"/>
      <p:bldP spid="49" grpId="0"/>
      <p:bldP spid="50" grpId="0"/>
      <p:bldP spid="51" grpId="0"/>
      <p:bldP spid="5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4" y="139512"/>
            <a:ext cx="253903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点击修改标题</a:t>
            </a:r>
          </a:p>
        </p:txBody>
      </p:sp>
      <p:sp>
        <p:nvSpPr>
          <p:cNvPr id="14" name="椭圆 13"/>
          <p:cNvSpPr/>
          <p:nvPr/>
        </p:nvSpPr>
        <p:spPr>
          <a:xfrm>
            <a:off x="2657587" y="3549106"/>
            <a:ext cx="1400312" cy="1398909"/>
          </a:xfrm>
          <a:prstGeom prst="ellipse">
            <a:avLst/>
          </a:prstGeom>
          <a:noFill/>
          <a:ln w="127000" cap="flat" cmpd="thinThick" algn="ctr">
            <a:solidFill>
              <a:srgbClr val="AC0000"/>
            </a:solidFill>
            <a:prstDash val="solid"/>
            <a:miter lim="800000"/>
          </a:ln>
          <a:effectLst/>
        </p:spPr>
        <p:txBody>
          <a:bodyPr lIns="0" tIns="0" rIns="0" bIns="0" anchor="ctr"/>
          <a:lstStyle/>
          <a:p>
            <a:pPr algn="ctr">
              <a:defRPr/>
            </a:pPr>
            <a:r>
              <a:rPr lang="zh-CN" altLang="en-US" sz="1800" kern="0" dirty="0">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6" y="3393425"/>
            <a:ext cx="2852271" cy="1174287"/>
          </a:xfrm>
          <a:prstGeom prst="rect">
            <a:avLst/>
          </a:prstGeom>
          <a:noFill/>
        </p:spPr>
        <p:txBody>
          <a:bodyPr lIns="100790" tIns="50396" rIns="100790" bIns="50396" anchor="ct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AC0000"/>
            </a:solidFill>
            <a:prstDash val="solid"/>
            <a:miter lim="800000"/>
          </a:ln>
          <a:effectLst/>
        </p:spPr>
        <p:txBody>
          <a:bodyPr lIns="0" tIns="0" rIns="0" bIns="0" anchor="ctr"/>
          <a:lstStyle/>
          <a:p>
            <a:pPr algn="ctr">
              <a:defRPr/>
            </a:pPr>
            <a:r>
              <a:rPr lang="zh-CN" altLang="en-US" sz="2800" kern="0" dirty="0">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8" y="2668198"/>
            <a:ext cx="1725967"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4" y="2030770"/>
            <a:ext cx="2802985" cy="1334997"/>
          </a:xfrm>
          <a:prstGeom prst="rect">
            <a:avLst/>
          </a:prstGeom>
          <a:noFill/>
        </p:spPr>
        <p:txBody>
          <a:bodyPr lIns="100790" tIns="50396" rIns="100790" bIns="50396" anchor="ct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4078060" y="3943035"/>
            <a:ext cx="1725966"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5"/>
            <a:ext cx="1400314" cy="1398909"/>
          </a:xfrm>
          <a:prstGeom prst="ellipse">
            <a:avLst/>
          </a:prstGeom>
          <a:noFill/>
          <a:ln w="127000" cap="flat" cmpd="thinThick" algn="ctr">
            <a:solidFill>
              <a:srgbClr val="AC0000"/>
            </a:solidFill>
            <a:prstDash val="solid"/>
            <a:miter lim="800000"/>
          </a:ln>
          <a:effectLst/>
        </p:spPr>
        <p:txBody>
          <a:bodyPr lIns="0" tIns="0" rIns="0" bIns="0" anchor="ctr"/>
          <a:lstStyle/>
          <a:p>
            <a:pPr algn="ctr">
              <a:defRPr/>
            </a:pPr>
            <a:r>
              <a:rPr lang="zh-CN" altLang="en-US" sz="1800" kern="0" dirty="0">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5" y="915567"/>
            <a:ext cx="3090680" cy="955135"/>
          </a:xfrm>
          <a:prstGeom prst="rect">
            <a:avLst/>
          </a:prstGeom>
          <a:noFill/>
        </p:spPr>
        <p:txBody>
          <a:bodyPr lIns="100790" tIns="50396" rIns="100790" bIns="50396" anchor="ct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9" y="1432134"/>
            <a:ext cx="1724416" cy="549017"/>
          </a:xfrm>
          <a:prstGeom prst="bentConnector3">
            <a:avLst>
              <a:gd name="adj1" fmla="val 29667"/>
            </a:avLst>
          </a:prstGeom>
          <a:noFill/>
          <a:ln w="38100" algn="ctr">
            <a:solidFill>
              <a:srgbClr val="AC000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 calcmode="lin" valueType="num">
                                      <p:cBhvr>
                                        <p:cTn id="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8"/>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75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5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750"/>
                                        <p:tgtEl>
                                          <p:spTgt spid="14"/>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750"/>
                                        <p:tgtEl>
                                          <p:spTgt spid="22"/>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750"/>
                                        <p:tgtEl>
                                          <p:spTgt spid="21"/>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par>
                          <p:cTn id="34" fill="hold">
                            <p:stCondLst>
                              <p:cond delay="475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childTnLst>
                          </p:cTn>
                        </p:par>
                        <p:par>
                          <p:cTn id="38" fill="hold">
                            <p:stCondLst>
                              <p:cond delay="575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750"/>
                                        <p:tgtEl>
                                          <p:spTgt spid="19"/>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4" y="139512"/>
            <a:ext cx="2395021"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1"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2"/>
            <a:ext cx="1728192" cy="584775"/>
          </a:xfrm>
          <a:prstGeom prst="rect">
            <a:avLst/>
          </a:prstGeom>
          <a:noFill/>
        </p:spPr>
        <p:txBody>
          <a:bodyPr wrap="square" rtlCol="0">
            <a:spAutoFit/>
          </a:bodyPr>
          <a:lstStyle/>
          <a:p>
            <a:pPr algn="ctr"/>
            <a:r>
              <a:rPr lang="en-US" altLang="zh-CN" sz="3200" dirty="0">
                <a:latin typeface="Calibri Light" panose="020F0302020204030204" charset="0"/>
              </a:rPr>
              <a:t>75%</a:t>
            </a:r>
            <a:endParaRPr lang="zh-CN" altLang="en-US" sz="3200" dirty="0">
              <a:latin typeface="Calibri Light" panose="020F030202020403020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dirty="0">
                <a:latin typeface="Calibri Light" panose="020F0302020204030204" charset="0"/>
              </a:rPr>
              <a:t>50%</a:t>
            </a:r>
            <a:endParaRPr lang="zh-CN" altLang="en-US" sz="3200" dirty="0">
              <a:latin typeface="Calibri Light" panose="020F030202020403020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dirty="0">
                <a:latin typeface="Calibri Light" panose="020F0302020204030204" charset="0"/>
              </a:rPr>
              <a:t>25%</a:t>
            </a:r>
            <a:endParaRPr lang="zh-CN" altLang="en-US" sz="3200" dirty="0">
              <a:latin typeface="Calibri Light" panose="020F0302020204030204" charset="0"/>
            </a:endParaRPr>
          </a:p>
        </p:txBody>
      </p:sp>
      <p:sp>
        <p:nvSpPr>
          <p:cNvPr id="66" name="文本框 7"/>
          <p:cNvSpPr txBox="1">
            <a:spLocks noChangeArrowheads="1"/>
          </p:cNvSpPr>
          <p:nvPr/>
        </p:nvSpPr>
        <p:spPr bwMode="auto">
          <a:xfrm>
            <a:off x="1115617"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7" name="文本框 7"/>
          <p:cNvSpPr txBox="1">
            <a:spLocks noChangeArrowheads="1"/>
          </p:cNvSpPr>
          <p:nvPr/>
        </p:nvSpPr>
        <p:spPr bwMode="auto">
          <a:xfrm>
            <a:off x="3684262"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dirty="0">
                <a:solidFill>
                  <a:schemeClr val="tx1">
                    <a:lumMod val="85000"/>
                    <a:lumOff val="15000"/>
                  </a:schemeClr>
                </a:solidFill>
                <a:latin typeface="微软雅黑" panose="020B0503020204020204" pitchFamily="34" charset="-122"/>
              </a:rPr>
              <a:t>添加文本信息</a:t>
            </a:r>
            <a:endParaRPr lang="en-US" altLang="zh-CN" sz="140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5" y="843559"/>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dirty="0">
                <a:solidFill>
                  <a:schemeClr val="tx1">
                    <a:lumMod val="85000"/>
                    <a:lumOff val="15000"/>
                  </a:schemeClr>
                </a:solidFill>
                <a:latin typeface="微软雅黑" panose="020B0503020204020204" pitchFamily="34" charset="-122"/>
              </a:rPr>
              <a:t>添加文本信息</a:t>
            </a:r>
            <a:endParaRPr lang="en-US" altLang="zh-CN" sz="180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75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 calcmode="lin" valueType="num">
                                      <p:cBhvr>
                                        <p:cTn id="21" dur="500" fill="hold"/>
                                        <p:tgtEl>
                                          <p:spTgt spid="31"/>
                                        </p:tgtEl>
                                        <p:attrNameLst>
                                          <p:attrName>style.rotation</p:attrName>
                                        </p:attrNameLst>
                                      </p:cBhvr>
                                      <p:tavLst>
                                        <p:tav tm="0">
                                          <p:val>
                                            <p:fltVal val="90"/>
                                          </p:val>
                                        </p:tav>
                                        <p:tav tm="100000">
                                          <p:val>
                                            <p:fltVal val="0"/>
                                          </p:val>
                                        </p:tav>
                                      </p:tavLst>
                                    </p:anim>
                                    <p:animEffect transition="in" filter="fade">
                                      <p:cBhvr>
                                        <p:cTn id="22" dur="500"/>
                                        <p:tgtEl>
                                          <p:spTgt spid="31"/>
                                        </p:tgtEl>
                                      </p:cBhvr>
                                    </p:animEffect>
                                  </p:childTnLst>
                                </p:cTn>
                              </p:par>
                            </p:childTnLst>
                          </p:cTn>
                        </p:par>
                        <p:par>
                          <p:cTn id="23" fill="hold">
                            <p:stCondLst>
                              <p:cond delay="2000"/>
                            </p:stCondLst>
                            <p:childTnLst>
                              <p:par>
                                <p:cTn id="24" presetID="45" presetClass="entr" presetSubtype="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anim calcmode="lin" valueType="num">
                                      <p:cBhvr>
                                        <p:cTn id="27" dur="500" fill="hold"/>
                                        <p:tgtEl>
                                          <p:spTgt spid="63"/>
                                        </p:tgtEl>
                                        <p:attrNameLst>
                                          <p:attrName>ppt_w</p:attrName>
                                        </p:attrNameLst>
                                      </p:cBhvr>
                                      <p:tavLst>
                                        <p:tav tm="0" fmla="#ppt_w*sin(2.5*pi*$)">
                                          <p:val>
                                            <p:fltVal val="0"/>
                                          </p:val>
                                        </p:tav>
                                        <p:tav tm="100000">
                                          <p:val>
                                            <p:fltVal val="1"/>
                                          </p:val>
                                        </p:tav>
                                      </p:tavLst>
                                    </p:anim>
                                    <p:anim calcmode="lin" valueType="num">
                                      <p:cBhvr>
                                        <p:cTn id="28" dur="500" fill="hold"/>
                                        <p:tgtEl>
                                          <p:spTgt spid="63"/>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up)">
                                      <p:cBhvr>
                                        <p:cTn id="32" dur="500"/>
                                        <p:tgtEl>
                                          <p:spTgt spid="66"/>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 calcmode="lin" valueType="num">
                                      <p:cBhvr>
                                        <p:cTn id="38" dur="500" fill="hold"/>
                                        <p:tgtEl>
                                          <p:spTgt spid="62"/>
                                        </p:tgtEl>
                                        <p:attrNameLst>
                                          <p:attrName>style.rotation</p:attrName>
                                        </p:attrNameLst>
                                      </p:cBhvr>
                                      <p:tavLst>
                                        <p:tav tm="0">
                                          <p:val>
                                            <p:fltVal val="90"/>
                                          </p:val>
                                        </p:tav>
                                        <p:tav tm="100000">
                                          <p:val>
                                            <p:fltVal val="0"/>
                                          </p:val>
                                        </p:tav>
                                      </p:tavLst>
                                    </p:anim>
                                    <p:animEffect transition="in" filter="fade">
                                      <p:cBhvr>
                                        <p:cTn id="39" dur="500"/>
                                        <p:tgtEl>
                                          <p:spTgt spid="62"/>
                                        </p:tgtEl>
                                      </p:cBhvr>
                                    </p:animEffect>
                                  </p:childTnLst>
                                </p:cTn>
                              </p:par>
                            </p:childTnLst>
                          </p:cTn>
                        </p:par>
                        <p:par>
                          <p:cTn id="40" fill="hold">
                            <p:stCondLst>
                              <p:cond delay="3500"/>
                            </p:stCondLst>
                            <p:childTnLst>
                              <p:par>
                                <p:cTn id="41" presetID="45"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anim calcmode="lin" valueType="num">
                                      <p:cBhvr>
                                        <p:cTn id="44" dur="500" fill="hold"/>
                                        <p:tgtEl>
                                          <p:spTgt spid="64"/>
                                        </p:tgtEl>
                                        <p:attrNameLst>
                                          <p:attrName>ppt_w</p:attrName>
                                        </p:attrNameLst>
                                      </p:cBhvr>
                                      <p:tavLst>
                                        <p:tav tm="0" fmla="#ppt_w*sin(2.5*pi*$)">
                                          <p:val>
                                            <p:fltVal val="0"/>
                                          </p:val>
                                        </p:tav>
                                        <p:tav tm="100000">
                                          <p:val>
                                            <p:fltVal val="1"/>
                                          </p:val>
                                        </p:tav>
                                      </p:tavLst>
                                    </p:anim>
                                    <p:anim calcmode="lin" valueType="num">
                                      <p:cBhvr>
                                        <p:cTn id="45" dur="500" fill="hold"/>
                                        <p:tgtEl>
                                          <p:spTgt spid="64"/>
                                        </p:tgtEl>
                                        <p:attrNameLst>
                                          <p:attrName>ppt_h</p:attrName>
                                        </p:attrNameLst>
                                      </p:cBhvr>
                                      <p:tavLst>
                                        <p:tav tm="0">
                                          <p:val>
                                            <p:strVal val="#ppt_h"/>
                                          </p:val>
                                        </p:tav>
                                        <p:tav tm="100000">
                                          <p:val>
                                            <p:strVal val="#ppt_h"/>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up)">
                                      <p:cBhvr>
                                        <p:cTn id="49" dur="500"/>
                                        <p:tgtEl>
                                          <p:spTgt spid="67"/>
                                        </p:tgtEl>
                                      </p:cBhvr>
                                    </p:animEffect>
                                  </p:childTnLst>
                                </p:cTn>
                              </p:par>
                            </p:childTnLst>
                          </p:cTn>
                        </p:par>
                        <p:par>
                          <p:cTn id="50" fill="hold">
                            <p:stCondLst>
                              <p:cond delay="4500"/>
                            </p:stCondLst>
                            <p:childTnLst>
                              <p:par>
                                <p:cTn id="51" presetID="31"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 calcmode="lin" valueType="num">
                                      <p:cBhvr>
                                        <p:cTn id="55" dur="500" fill="hold"/>
                                        <p:tgtEl>
                                          <p:spTgt spid="32"/>
                                        </p:tgtEl>
                                        <p:attrNameLst>
                                          <p:attrName>style.rotation</p:attrName>
                                        </p:attrNameLst>
                                      </p:cBhvr>
                                      <p:tavLst>
                                        <p:tav tm="0">
                                          <p:val>
                                            <p:fltVal val="90"/>
                                          </p:val>
                                        </p:tav>
                                        <p:tav tm="100000">
                                          <p:val>
                                            <p:fltVal val="0"/>
                                          </p:val>
                                        </p:tav>
                                      </p:tavLst>
                                    </p:anim>
                                    <p:animEffect transition="in" filter="fade">
                                      <p:cBhvr>
                                        <p:cTn id="56" dur="500"/>
                                        <p:tgtEl>
                                          <p:spTgt spid="32"/>
                                        </p:tgtEl>
                                      </p:cBhvr>
                                    </p:animEffect>
                                  </p:childTnLst>
                                </p:cTn>
                              </p:par>
                            </p:childTnLst>
                          </p:cTn>
                        </p:par>
                        <p:par>
                          <p:cTn id="57" fill="hold">
                            <p:stCondLst>
                              <p:cond delay="5000"/>
                            </p:stCondLst>
                            <p:childTnLst>
                              <p:par>
                                <p:cTn id="58" presetID="45"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ppt_w</p:attrName>
                                        </p:attrNameLst>
                                      </p:cBhvr>
                                      <p:tavLst>
                                        <p:tav tm="0" fmla="#ppt_w*sin(2.5*pi*$)">
                                          <p:val>
                                            <p:fltVal val="0"/>
                                          </p:val>
                                        </p:tav>
                                        <p:tav tm="100000">
                                          <p:val>
                                            <p:fltVal val="1"/>
                                          </p:val>
                                        </p:tav>
                                      </p:tavLst>
                                    </p:anim>
                                    <p:anim calcmode="lin" valueType="num">
                                      <p:cBhvr>
                                        <p:cTn id="62" dur="500" fill="hold"/>
                                        <p:tgtEl>
                                          <p:spTgt spid="65"/>
                                        </p:tgtEl>
                                        <p:attrNameLst>
                                          <p:attrName>ppt_h</p:attrName>
                                        </p:attrNameLst>
                                      </p:cBhvr>
                                      <p:tavLst>
                                        <p:tav tm="0">
                                          <p:val>
                                            <p:strVal val="#ppt_h"/>
                                          </p:val>
                                        </p:tav>
                                        <p:tav tm="100000">
                                          <p:val>
                                            <p:strVal val="#ppt_h"/>
                                          </p:val>
                                        </p:tav>
                                      </p:tavLst>
                                    </p:anim>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up)">
                                      <p:cBhvr>
                                        <p:cTn id="6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4" y="139512"/>
            <a:ext cx="2553833"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937" name="Line 13"/>
          <p:cNvSpPr>
            <a:spLocks noChangeShapeType="1"/>
          </p:cNvSpPr>
          <p:nvPr/>
        </p:nvSpPr>
        <p:spPr bwMode="auto">
          <a:xfrm>
            <a:off x="586410" y="2801706"/>
            <a:ext cx="8136904" cy="0"/>
          </a:xfrm>
          <a:prstGeom prst="line">
            <a:avLst/>
          </a:prstGeom>
          <a:noFill/>
          <a:ln w="101600">
            <a:solidFill>
              <a:srgbClr val="AC0000"/>
            </a:solidFill>
            <a:round/>
            <a:tailEnd type="triangle" w="med" len="med"/>
          </a:ln>
          <a:effectLst/>
        </p:spPr>
        <p:txBody>
          <a:bodyPr/>
          <a:lstStyle/>
          <a:p>
            <a:pPr>
              <a:defRPr/>
            </a:pPr>
            <a:endParaRPr lang="zh-CN" altLang="en-US" sz="1800">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938" name="AutoShape 2"/>
          <p:cNvSpPr>
            <a:spLocks noChangeArrowheads="1"/>
          </p:cNvSpPr>
          <p:nvPr/>
        </p:nvSpPr>
        <p:spPr bwMode="auto">
          <a:xfrm>
            <a:off x="1711325" y="1187220"/>
            <a:ext cx="1619250" cy="1351598"/>
          </a:xfrm>
          <a:prstGeom prst="roundRect">
            <a:avLst>
              <a:gd name="adj" fmla="val 13009"/>
            </a:avLst>
          </a:prstGeom>
          <a:solidFill>
            <a:srgbClr val="AC0000"/>
          </a:solidFill>
          <a:ln w="19050" cap="rnd">
            <a:noFill/>
            <a:prstDash val="sysDot"/>
            <a:round/>
          </a:ln>
          <a:effectLst/>
        </p:spPr>
        <p:txBody>
          <a:bodyPr wrap="none" anchor="ctr"/>
          <a:lstStyle/>
          <a:p>
            <a:pPr>
              <a:defRPr/>
            </a:pPr>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39" name="Line 16"/>
          <p:cNvSpPr>
            <a:spLocks noChangeShapeType="1"/>
          </p:cNvSpPr>
          <p:nvPr/>
        </p:nvSpPr>
        <p:spPr bwMode="auto">
          <a:xfrm flipH="1">
            <a:off x="1878013" y="1345811"/>
            <a:ext cx="0" cy="1453038"/>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40" name="Group 138"/>
          <p:cNvGrpSpPr/>
          <p:nvPr/>
        </p:nvGrpSpPr>
        <p:grpSpPr bwMode="auto">
          <a:xfrm>
            <a:off x="1783327" y="2717822"/>
            <a:ext cx="182151" cy="163895"/>
            <a:chOff x="1661" y="2750"/>
            <a:chExt cx="250" cy="250"/>
          </a:xfrm>
        </p:grpSpPr>
        <p:sp>
          <p:nvSpPr>
            <p:cNvPr id="941"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43" name="TextBox 57"/>
          <p:cNvSpPr txBox="1">
            <a:spLocks noChangeArrowheads="1"/>
          </p:cNvSpPr>
          <p:nvPr/>
        </p:nvSpPr>
        <p:spPr bwMode="auto">
          <a:xfrm>
            <a:off x="1882428" y="1247227"/>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944" name="TextBox 57"/>
          <p:cNvSpPr txBox="1">
            <a:spLocks noChangeArrowheads="1"/>
          </p:cNvSpPr>
          <p:nvPr/>
        </p:nvSpPr>
        <p:spPr bwMode="auto">
          <a:xfrm>
            <a:off x="1899892" y="1661364"/>
            <a:ext cx="1547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45" name="AutoShape 17"/>
          <p:cNvSpPr>
            <a:spLocks noChangeArrowheads="1"/>
          </p:cNvSpPr>
          <p:nvPr/>
        </p:nvSpPr>
        <p:spPr bwMode="auto">
          <a:xfrm>
            <a:off x="910581" y="3071742"/>
            <a:ext cx="1692052" cy="1213376"/>
          </a:xfrm>
          <a:prstGeom prst="roundRect">
            <a:avLst>
              <a:gd name="adj" fmla="val 13009"/>
            </a:avLst>
          </a:prstGeom>
          <a:solidFill>
            <a:schemeClr val="bg1">
              <a:lumMod val="50000"/>
            </a:schemeClr>
          </a:solidFill>
          <a:ln w="19050" cap="rnd">
            <a:noFill/>
            <a:prstDash val="sysDot"/>
            <a:round/>
          </a:ln>
          <a:effectLst/>
        </p:spPr>
        <p:txBody>
          <a:bodyPr/>
          <a:lstStyle/>
          <a:p>
            <a:pPr>
              <a:defRPr/>
            </a:pPr>
            <a:endParaRPr lang="zh-CN" altLang="en-US" sz="180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46" name="TextBox 57"/>
          <p:cNvSpPr txBox="1">
            <a:spLocks noChangeArrowheads="1"/>
          </p:cNvSpPr>
          <p:nvPr/>
        </p:nvSpPr>
        <p:spPr bwMode="auto">
          <a:xfrm>
            <a:off x="1099496" y="3164609"/>
            <a:ext cx="1240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47" name="TextBox 57"/>
          <p:cNvSpPr txBox="1">
            <a:spLocks noChangeArrowheads="1"/>
          </p:cNvSpPr>
          <p:nvPr/>
        </p:nvSpPr>
        <p:spPr bwMode="auto">
          <a:xfrm>
            <a:off x="1104256" y="3509596"/>
            <a:ext cx="1443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48" name="Line 18"/>
          <p:cNvSpPr>
            <a:spLocks noChangeShapeType="1"/>
          </p:cNvSpPr>
          <p:nvPr/>
        </p:nvSpPr>
        <p:spPr bwMode="auto">
          <a:xfrm flipH="1">
            <a:off x="1072506" y="2804565"/>
            <a:ext cx="1588" cy="52292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49" name="Group 138"/>
          <p:cNvGrpSpPr/>
          <p:nvPr/>
        </p:nvGrpSpPr>
        <p:grpSpPr bwMode="auto">
          <a:xfrm>
            <a:off x="988523" y="2714554"/>
            <a:ext cx="182211" cy="163934"/>
            <a:chOff x="1661" y="2750"/>
            <a:chExt cx="250" cy="250"/>
          </a:xfrm>
        </p:grpSpPr>
        <p:sp>
          <p:nvSpPr>
            <p:cNvPr id="950"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52" name="AutoShape 5"/>
          <p:cNvSpPr>
            <a:spLocks noChangeArrowheads="1"/>
          </p:cNvSpPr>
          <p:nvPr/>
        </p:nvSpPr>
        <p:spPr bwMode="auto">
          <a:xfrm>
            <a:off x="3438527" y="3081742"/>
            <a:ext cx="1700213" cy="1213377"/>
          </a:xfrm>
          <a:prstGeom prst="roundRect">
            <a:avLst>
              <a:gd name="adj" fmla="val 13009"/>
            </a:avLst>
          </a:prstGeom>
          <a:solidFill>
            <a:srgbClr val="AC0000"/>
          </a:solidFill>
          <a:ln w="19050" cap="rnd">
            <a:noFill/>
            <a:prstDash val="sysDot"/>
            <a:round/>
          </a:ln>
          <a:effectLst/>
        </p:spPr>
        <p:txBody>
          <a:bodyPr wrap="none" anchor="ctr"/>
          <a:lstStyle/>
          <a:p>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53" name="TextBox 57"/>
          <p:cNvSpPr txBox="1">
            <a:spLocks noChangeArrowheads="1"/>
          </p:cNvSpPr>
          <p:nvPr/>
        </p:nvSpPr>
        <p:spPr bwMode="auto">
          <a:xfrm>
            <a:off x="3581401" y="3163181"/>
            <a:ext cx="1250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54" name="TextBox 57"/>
          <p:cNvSpPr txBox="1">
            <a:spLocks noChangeArrowheads="1"/>
          </p:cNvSpPr>
          <p:nvPr/>
        </p:nvSpPr>
        <p:spPr bwMode="auto">
          <a:xfrm>
            <a:off x="3597079" y="3509596"/>
            <a:ext cx="1541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55" name="Line 18"/>
          <p:cNvSpPr>
            <a:spLocks noChangeShapeType="1"/>
          </p:cNvSpPr>
          <p:nvPr/>
        </p:nvSpPr>
        <p:spPr bwMode="auto">
          <a:xfrm flipH="1">
            <a:off x="3590925" y="2804565"/>
            <a:ext cx="1588" cy="52292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56" name="Group 138"/>
          <p:cNvGrpSpPr/>
          <p:nvPr/>
        </p:nvGrpSpPr>
        <p:grpSpPr bwMode="auto">
          <a:xfrm>
            <a:off x="3506677" y="2714554"/>
            <a:ext cx="182252" cy="163991"/>
            <a:chOff x="1661" y="2750"/>
            <a:chExt cx="250" cy="250"/>
          </a:xfrm>
        </p:grpSpPr>
        <p:sp>
          <p:nvSpPr>
            <p:cNvPr id="957"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58"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59" name="AutoShape 2"/>
          <p:cNvSpPr>
            <a:spLocks noChangeArrowheads="1"/>
          </p:cNvSpPr>
          <p:nvPr/>
        </p:nvSpPr>
        <p:spPr bwMode="auto">
          <a:xfrm>
            <a:off x="4079875" y="1187220"/>
            <a:ext cx="1619250" cy="1351598"/>
          </a:xfrm>
          <a:prstGeom prst="roundRect">
            <a:avLst>
              <a:gd name="adj" fmla="val 13009"/>
            </a:avLst>
          </a:prstGeom>
          <a:solidFill>
            <a:srgbClr val="FFAFAF"/>
          </a:solidFill>
          <a:ln w="19050" cap="rnd">
            <a:noFill/>
            <a:prstDash val="sysDot"/>
            <a:round/>
          </a:ln>
          <a:effectLst/>
        </p:spPr>
        <p:txBody>
          <a:bodyPr/>
          <a:lstStyle/>
          <a:p>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sp>
        <p:nvSpPr>
          <p:cNvPr id="960" name="TextBox 57"/>
          <p:cNvSpPr txBox="1">
            <a:spLocks noChangeArrowheads="1"/>
          </p:cNvSpPr>
          <p:nvPr/>
        </p:nvSpPr>
        <p:spPr bwMode="auto">
          <a:xfrm>
            <a:off x="4258692" y="1247227"/>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dirty="0">
                <a:solidFill>
                  <a:schemeClr val="bg1"/>
                </a:solidFill>
                <a:latin typeface="微软雅黑" panose="020B0503020204020204" pitchFamily="34" charset="-122"/>
                <a:ea typeface="微软雅黑" panose="020B0503020204020204" pitchFamily="34" charset="-122"/>
              </a:rPr>
              <a:t>添加</a:t>
            </a:r>
            <a:r>
              <a:rPr lang="zh-CN" altLang="en-US" sz="1800" b="1" dirty="0">
                <a:solidFill>
                  <a:schemeClr val="bg1"/>
                </a:solidFill>
                <a:latin typeface="微软雅黑" panose="020B0503020204020204" pitchFamily="34" charset="-122"/>
                <a:ea typeface="微软雅黑" panose="020B0503020204020204" pitchFamily="34" charset="-122"/>
              </a:rPr>
              <a:t>标题</a:t>
            </a:r>
          </a:p>
        </p:txBody>
      </p:sp>
      <p:sp>
        <p:nvSpPr>
          <p:cNvPr id="961" name="TextBox 57"/>
          <p:cNvSpPr txBox="1">
            <a:spLocks noChangeArrowheads="1"/>
          </p:cNvSpPr>
          <p:nvPr/>
        </p:nvSpPr>
        <p:spPr bwMode="auto">
          <a:xfrm>
            <a:off x="4260280" y="1635646"/>
            <a:ext cx="156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962" name="Line 16"/>
          <p:cNvSpPr>
            <a:spLocks noChangeShapeType="1"/>
          </p:cNvSpPr>
          <p:nvPr/>
        </p:nvSpPr>
        <p:spPr bwMode="auto">
          <a:xfrm flipH="1">
            <a:off x="4238625" y="1345811"/>
            <a:ext cx="0" cy="1453038"/>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63" name="Group 138"/>
          <p:cNvGrpSpPr/>
          <p:nvPr/>
        </p:nvGrpSpPr>
        <p:grpSpPr bwMode="auto">
          <a:xfrm>
            <a:off x="4143338" y="2717822"/>
            <a:ext cx="182151" cy="163895"/>
            <a:chOff x="1661" y="2750"/>
            <a:chExt cx="250" cy="250"/>
          </a:xfrm>
        </p:grpSpPr>
        <p:sp>
          <p:nvSpPr>
            <p:cNvPr id="964"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65"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66" name="AutoShape 6"/>
          <p:cNvSpPr>
            <a:spLocks noChangeArrowheads="1"/>
          </p:cNvSpPr>
          <p:nvPr/>
        </p:nvSpPr>
        <p:spPr bwMode="auto">
          <a:xfrm>
            <a:off x="5678489" y="3071742"/>
            <a:ext cx="1681162" cy="1213376"/>
          </a:xfrm>
          <a:prstGeom prst="roundRect">
            <a:avLst>
              <a:gd name="adj" fmla="val 13009"/>
            </a:avLst>
          </a:prstGeom>
          <a:solidFill>
            <a:srgbClr val="FFAFAF"/>
          </a:solidFill>
          <a:ln w="19050" cap="rnd">
            <a:noFill/>
            <a:prstDash val="sysDot"/>
            <a:round/>
          </a:ln>
          <a:effectLst/>
        </p:spPr>
        <p:txBody>
          <a:bodyPr/>
          <a:lstStyle/>
          <a:p>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sp>
        <p:nvSpPr>
          <p:cNvPr id="967" name="Line 7"/>
          <p:cNvSpPr>
            <a:spLocks noChangeShapeType="1"/>
          </p:cNvSpPr>
          <p:nvPr/>
        </p:nvSpPr>
        <p:spPr bwMode="auto">
          <a:xfrm flipH="1">
            <a:off x="5815015" y="2804565"/>
            <a:ext cx="3175" cy="522923"/>
          </a:xfrm>
          <a:prstGeom prst="line">
            <a:avLst/>
          </a:prstGeom>
          <a:noFill/>
          <a:ln w="25400">
            <a:solidFill>
              <a:schemeClr val="tx1"/>
            </a:solidFill>
            <a:prstDash val="sysDot"/>
            <a:round/>
            <a:headEnd type="oval" w="med" len="med"/>
            <a:tailEnd type="oval" w="med" len="med"/>
          </a:ln>
          <a:effectLst/>
        </p:spPr>
        <p:txBody>
          <a:bodyPr/>
          <a:lstStyle/>
          <a:p>
            <a:pPr>
              <a:defRPr/>
            </a:pPr>
            <a:endParaRPr lang="zh-CN" altLang="en-US" sz="180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68" name="Group 138"/>
          <p:cNvGrpSpPr/>
          <p:nvPr/>
        </p:nvGrpSpPr>
        <p:grpSpPr bwMode="auto">
          <a:xfrm>
            <a:off x="5731713" y="2717411"/>
            <a:ext cx="182144" cy="163971"/>
            <a:chOff x="1661" y="2750"/>
            <a:chExt cx="250" cy="250"/>
          </a:xfrm>
        </p:grpSpPr>
        <p:sp>
          <p:nvSpPr>
            <p:cNvPr id="969"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sp>
          <p:nvSpPr>
            <p:cNvPr id="97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71" name="TextBox 57"/>
          <p:cNvSpPr txBox="1">
            <a:spLocks noChangeArrowheads="1"/>
          </p:cNvSpPr>
          <p:nvPr/>
        </p:nvSpPr>
        <p:spPr bwMode="auto">
          <a:xfrm>
            <a:off x="5859465" y="3173182"/>
            <a:ext cx="1160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a:solidFill>
                  <a:schemeClr val="bg1"/>
                </a:solidFill>
              </a:rPr>
              <a:t>添加标题</a:t>
            </a:r>
          </a:p>
        </p:txBody>
      </p:sp>
      <p:sp>
        <p:nvSpPr>
          <p:cNvPr id="972" name="TextBox 57"/>
          <p:cNvSpPr txBox="1">
            <a:spLocks noChangeArrowheads="1"/>
          </p:cNvSpPr>
          <p:nvPr/>
        </p:nvSpPr>
        <p:spPr bwMode="auto">
          <a:xfrm>
            <a:off x="5876927" y="3509596"/>
            <a:ext cx="1414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a:lnSpc>
                <a:spcPct val="100000"/>
              </a:lnSpc>
            </a:pPr>
            <a:r>
              <a:rPr lang="zh-CN" altLang="en-US" dirty="0">
                <a:solidFill>
                  <a:schemeClr val="bg1"/>
                </a:solidFill>
              </a:rPr>
              <a:t>添加文本说明内容</a:t>
            </a:r>
            <a:endParaRPr lang="en-US" altLang="zh-CN" dirty="0">
              <a:solidFill>
                <a:schemeClr val="bg1"/>
              </a:solidFill>
            </a:endParaRPr>
          </a:p>
          <a:p>
            <a:pPr>
              <a:lnSpc>
                <a:spcPct val="100000"/>
              </a:lnSpc>
            </a:pPr>
            <a:r>
              <a:rPr lang="zh-CN" altLang="en-US" dirty="0">
                <a:solidFill>
                  <a:schemeClr val="bg1"/>
                </a:solidFill>
              </a:rPr>
              <a:t>添加文本说明内容</a:t>
            </a:r>
          </a:p>
          <a:p>
            <a:pPr>
              <a:lnSpc>
                <a:spcPct val="100000"/>
              </a:lnSpc>
            </a:pPr>
            <a:r>
              <a:rPr lang="zh-CN" altLang="en-US" dirty="0">
                <a:solidFill>
                  <a:schemeClr val="bg1"/>
                </a:solidFill>
              </a:rPr>
              <a:t>添加文本说明内容</a:t>
            </a:r>
          </a:p>
        </p:txBody>
      </p:sp>
      <p:sp>
        <p:nvSpPr>
          <p:cNvPr id="973" name="AutoShape 4"/>
          <p:cNvSpPr>
            <a:spLocks noChangeArrowheads="1"/>
          </p:cNvSpPr>
          <p:nvPr/>
        </p:nvSpPr>
        <p:spPr bwMode="auto">
          <a:xfrm>
            <a:off x="6456363" y="1186513"/>
            <a:ext cx="1619250" cy="1352354"/>
          </a:xfrm>
          <a:prstGeom prst="roundRect">
            <a:avLst>
              <a:gd name="adj" fmla="val 13009"/>
            </a:avLst>
          </a:prstGeom>
          <a:solidFill>
            <a:schemeClr val="bg1">
              <a:lumMod val="65000"/>
            </a:schemeClr>
          </a:solidFill>
          <a:ln w="19050" cap="rnd">
            <a:noFill/>
            <a:prstDash val="sysDot"/>
            <a:round/>
          </a:ln>
          <a:effectLst/>
        </p:spPr>
        <p:txBody>
          <a:bodyPr wrap="none" anchor="ctr"/>
          <a:lstStyle/>
          <a:p>
            <a:endParaRPr lang="zh-CN" altLang="en-US" sz="1800">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74" name="Line 14"/>
          <p:cNvSpPr>
            <a:spLocks noChangeShapeType="1"/>
          </p:cNvSpPr>
          <p:nvPr/>
        </p:nvSpPr>
        <p:spPr bwMode="auto">
          <a:xfrm flipH="1">
            <a:off x="6607175" y="1372957"/>
            <a:ext cx="0" cy="1425893"/>
          </a:xfrm>
          <a:prstGeom prst="line">
            <a:avLst/>
          </a:prstGeom>
          <a:noFill/>
          <a:ln w="25400">
            <a:solidFill>
              <a:schemeClr val="tx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latin typeface="微软雅黑" panose="020B0503020204020204" pitchFamily="34" charset="-122"/>
              <a:ea typeface="微软雅黑" panose="020B0503020204020204" pitchFamily="34" charset="-122"/>
            </a:endParaRPr>
          </a:p>
        </p:txBody>
      </p:sp>
      <p:grpSp>
        <p:nvGrpSpPr>
          <p:cNvPr id="975" name="Group 138"/>
          <p:cNvGrpSpPr/>
          <p:nvPr/>
        </p:nvGrpSpPr>
        <p:grpSpPr bwMode="auto">
          <a:xfrm>
            <a:off x="6523784" y="2720711"/>
            <a:ext cx="182151" cy="163863"/>
            <a:chOff x="1661" y="2750"/>
            <a:chExt cx="250" cy="250"/>
          </a:xfrm>
        </p:grpSpPr>
        <p:sp>
          <p:nvSpPr>
            <p:cNvPr id="976"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a:defRPr/>
              </a:pPr>
              <a:endParaRPr lang="ko-KR" altLang="en-US" sz="1800">
                <a:latin typeface="微软雅黑" panose="020B0503020204020204" pitchFamily="34" charset="-122"/>
                <a:ea typeface="Malgun Gothic" panose="020B0503020000020004" pitchFamily="34" charset="-127"/>
              </a:endParaRPr>
            </a:p>
          </p:txBody>
        </p:sp>
        <p:sp>
          <p:nvSpPr>
            <p:cNvPr id="97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1800">
                <a:latin typeface="微软雅黑" panose="020B0503020204020204" pitchFamily="34" charset="-122"/>
                <a:ea typeface="Malgun Gothic" panose="020B0503020000020004" pitchFamily="34" charset="-127"/>
              </a:endParaRPr>
            </a:p>
          </p:txBody>
        </p:sp>
      </p:grpSp>
      <p:sp>
        <p:nvSpPr>
          <p:cNvPr id="978" name="TextBox 57"/>
          <p:cNvSpPr txBox="1">
            <a:spLocks noChangeArrowheads="1"/>
          </p:cNvSpPr>
          <p:nvPr/>
        </p:nvSpPr>
        <p:spPr bwMode="auto">
          <a:xfrm>
            <a:off x="6643690" y="1247227"/>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979" name="TextBox 57"/>
          <p:cNvSpPr txBox="1">
            <a:spLocks noChangeArrowheads="1"/>
          </p:cNvSpPr>
          <p:nvPr/>
        </p:nvSpPr>
        <p:spPr bwMode="auto">
          <a:xfrm>
            <a:off x="6643690" y="1668507"/>
            <a:ext cx="1431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937"/>
                                        </p:tgtEl>
                                        <p:attrNameLst>
                                          <p:attrName>style.visibility</p:attrName>
                                        </p:attrNameLst>
                                      </p:cBhvr>
                                      <p:to>
                                        <p:strVal val="visible"/>
                                      </p:to>
                                    </p:set>
                                    <p:animEffect transition="in" filter="wipe(left)">
                                      <p:cBhvr>
                                        <p:cTn id="15" dur="1000"/>
                                        <p:tgtEl>
                                          <p:spTgt spid="937"/>
                                        </p:tgtEl>
                                      </p:cBhvr>
                                    </p:animEffect>
                                  </p:childTnLst>
                                </p:cTn>
                              </p:par>
                            </p:childTnLst>
                          </p:cTn>
                        </p:par>
                        <p:par>
                          <p:cTn id="16" fill="hold">
                            <p:stCondLst>
                              <p:cond delay="1500"/>
                            </p:stCondLst>
                            <p:childTnLst>
                              <p:par>
                                <p:cTn id="17" presetID="23" presetClass="entr" presetSubtype="32" fill="hold" nodeType="afterEffect">
                                  <p:stCondLst>
                                    <p:cond delay="0"/>
                                  </p:stCondLst>
                                  <p:childTnLst>
                                    <p:set>
                                      <p:cBhvr>
                                        <p:cTn id="18" dur="1" fill="hold">
                                          <p:stCondLst>
                                            <p:cond delay="0"/>
                                          </p:stCondLst>
                                        </p:cTn>
                                        <p:tgtEl>
                                          <p:spTgt spid="949"/>
                                        </p:tgtEl>
                                        <p:attrNameLst>
                                          <p:attrName>style.visibility</p:attrName>
                                        </p:attrNameLst>
                                      </p:cBhvr>
                                      <p:to>
                                        <p:strVal val="visible"/>
                                      </p:to>
                                    </p:set>
                                    <p:anim calcmode="lin" valueType="num">
                                      <p:cBhvr>
                                        <p:cTn id="19" dur="250" fill="hold"/>
                                        <p:tgtEl>
                                          <p:spTgt spid="949"/>
                                        </p:tgtEl>
                                        <p:attrNameLst>
                                          <p:attrName>ppt_w</p:attrName>
                                        </p:attrNameLst>
                                      </p:cBhvr>
                                      <p:tavLst>
                                        <p:tav tm="0">
                                          <p:val>
                                            <p:strVal val="4*#ppt_w"/>
                                          </p:val>
                                        </p:tav>
                                        <p:tav tm="100000">
                                          <p:val>
                                            <p:strVal val="#ppt_w"/>
                                          </p:val>
                                        </p:tav>
                                      </p:tavLst>
                                    </p:anim>
                                    <p:anim calcmode="lin" valueType="num">
                                      <p:cBhvr>
                                        <p:cTn id="20" dur="250" fill="hold"/>
                                        <p:tgtEl>
                                          <p:spTgt spid="9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250"/>
                                  </p:stCondLst>
                                  <p:childTnLst>
                                    <p:set>
                                      <p:cBhvr>
                                        <p:cTn id="22" dur="1" fill="hold">
                                          <p:stCondLst>
                                            <p:cond delay="0"/>
                                          </p:stCondLst>
                                        </p:cTn>
                                        <p:tgtEl>
                                          <p:spTgt spid="940"/>
                                        </p:tgtEl>
                                        <p:attrNameLst>
                                          <p:attrName>style.visibility</p:attrName>
                                        </p:attrNameLst>
                                      </p:cBhvr>
                                      <p:to>
                                        <p:strVal val="visible"/>
                                      </p:to>
                                    </p:set>
                                    <p:anim calcmode="lin" valueType="num">
                                      <p:cBhvr>
                                        <p:cTn id="23" dur="250" fill="hold"/>
                                        <p:tgtEl>
                                          <p:spTgt spid="940"/>
                                        </p:tgtEl>
                                        <p:attrNameLst>
                                          <p:attrName>ppt_w</p:attrName>
                                        </p:attrNameLst>
                                      </p:cBhvr>
                                      <p:tavLst>
                                        <p:tav tm="0">
                                          <p:val>
                                            <p:strVal val="4*#ppt_w"/>
                                          </p:val>
                                        </p:tav>
                                        <p:tav tm="100000">
                                          <p:val>
                                            <p:strVal val="#ppt_w"/>
                                          </p:val>
                                        </p:tav>
                                      </p:tavLst>
                                    </p:anim>
                                    <p:anim calcmode="lin" valueType="num">
                                      <p:cBhvr>
                                        <p:cTn id="24" dur="250" fill="hold"/>
                                        <p:tgtEl>
                                          <p:spTgt spid="940"/>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500"/>
                                  </p:stCondLst>
                                  <p:childTnLst>
                                    <p:set>
                                      <p:cBhvr>
                                        <p:cTn id="26" dur="1" fill="hold">
                                          <p:stCondLst>
                                            <p:cond delay="0"/>
                                          </p:stCondLst>
                                        </p:cTn>
                                        <p:tgtEl>
                                          <p:spTgt spid="956"/>
                                        </p:tgtEl>
                                        <p:attrNameLst>
                                          <p:attrName>style.visibility</p:attrName>
                                        </p:attrNameLst>
                                      </p:cBhvr>
                                      <p:to>
                                        <p:strVal val="visible"/>
                                      </p:to>
                                    </p:set>
                                    <p:anim calcmode="lin" valueType="num">
                                      <p:cBhvr>
                                        <p:cTn id="27" dur="250" fill="hold"/>
                                        <p:tgtEl>
                                          <p:spTgt spid="956"/>
                                        </p:tgtEl>
                                        <p:attrNameLst>
                                          <p:attrName>ppt_w</p:attrName>
                                        </p:attrNameLst>
                                      </p:cBhvr>
                                      <p:tavLst>
                                        <p:tav tm="0">
                                          <p:val>
                                            <p:strVal val="4*#ppt_w"/>
                                          </p:val>
                                        </p:tav>
                                        <p:tav tm="100000">
                                          <p:val>
                                            <p:strVal val="#ppt_w"/>
                                          </p:val>
                                        </p:tav>
                                      </p:tavLst>
                                    </p:anim>
                                    <p:anim calcmode="lin" valueType="num">
                                      <p:cBhvr>
                                        <p:cTn id="28" dur="250" fill="hold"/>
                                        <p:tgtEl>
                                          <p:spTgt spid="956"/>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750"/>
                                  </p:stCondLst>
                                  <p:childTnLst>
                                    <p:set>
                                      <p:cBhvr>
                                        <p:cTn id="30" dur="1" fill="hold">
                                          <p:stCondLst>
                                            <p:cond delay="0"/>
                                          </p:stCondLst>
                                        </p:cTn>
                                        <p:tgtEl>
                                          <p:spTgt spid="963"/>
                                        </p:tgtEl>
                                        <p:attrNameLst>
                                          <p:attrName>style.visibility</p:attrName>
                                        </p:attrNameLst>
                                      </p:cBhvr>
                                      <p:to>
                                        <p:strVal val="visible"/>
                                      </p:to>
                                    </p:set>
                                    <p:anim calcmode="lin" valueType="num">
                                      <p:cBhvr>
                                        <p:cTn id="31" dur="250" fill="hold"/>
                                        <p:tgtEl>
                                          <p:spTgt spid="963"/>
                                        </p:tgtEl>
                                        <p:attrNameLst>
                                          <p:attrName>ppt_w</p:attrName>
                                        </p:attrNameLst>
                                      </p:cBhvr>
                                      <p:tavLst>
                                        <p:tav tm="0">
                                          <p:val>
                                            <p:strVal val="4*#ppt_w"/>
                                          </p:val>
                                        </p:tav>
                                        <p:tav tm="100000">
                                          <p:val>
                                            <p:strVal val="#ppt_w"/>
                                          </p:val>
                                        </p:tav>
                                      </p:tavLst>
                                    </p:anim>
                                    <p:anim calcmode="lin" valueType="num">
                                      <p:cBhvr>
                                        <p:cTn id="32" dur="250" fill="hold"/>
                                        <p:tgtEl>
                                          <p:spTgt spid="963"/>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000"/>
                                  </p:stCondLst>
                                  <p:childTnLst>
                                    <p:set>
                                      <p:cBhvr>
                                        <p:cTn id="34" dur="1" fill="hold">
                                          <p:stCondLst>
                                            <p:cond delay="0"/>
                                          </p:stCondLst>
                                        </p:cTn>
                                        <p:tgtEl>
                                          <p:spTgt spid="968"/>
                                        </p:tgtEl>
                                        <p:attrNameLst>
                                          <p:attrName>style.visibility</p:attrName>
                                        </p:attrNameLst>
                                      </p:cBhvr>
                                      <p:to>
                                        <p:strVal val="visible"/>
                                      </p:to>
                                    </p:set>
                                    <p:anim calcmode="lin" valueType="num">
                                      <p:cBhvr>
                                        <p:cTn id="35" dur="250" fill="hold"/>
                                        <p:tgtEl>
                                          <p:spTgt spid="968"/>
                                        </p:tgtEl>
                                        <p:attrNameLst>
                                          <p:attrName>ppt_w</p:attrName>
                                        </p:attrNameLst>
                                      </p:cBhvr>
                                      <p:tavLst>
                                        <p:tav tm="0">
                                          <p:val>
                                            <p:strVal val="4*#ppt_w"/>
                                          </p:val>
                                        </p:tav>
                                        <p:tav tm="100000">
                                          <p:val>
                                            <p:strVal val="#ppt_w"/>
                                          </p:val>
                                        </p:tav>
                                      </p:tavLst>
                                    </p:anim>
                                    <p:anim calcmode="lin" valueType="num">
                                      <p:cBhvr>
                                        <p:cTn id="36" dur="250" fill="hold"/>
                                        <p:tgtEl>
                                          <p:spTgt spid="968"/>
                                        </p:tgtEl>
                                        <p:attrNameLst>
                                          <p:attrName>ppt_h</p:attrName>
                                        </p:attrNameLst>
                                      </p:cBhvr>
                                      <p:tavLst>
                                        <p:tav tm="0">
                                          <p:val>
                                            <p:strVal val="4*#ppt_h"/>
                                          </p:val>
                                        </p:tav>
                                        <p:tav tm="100000">
                                          <p:val>
                                            <p:strVal val="#ppt_h"/>
                                          </p:val>
                                        </p:tav>
                                      </p:tavLst>
                                    </p:anim>
                                  </p:childTnLst>
                                </p:cTn>
                              </p:par>
                              <p:par>
                                <p:cTn id="37" presetID="23" presetClass="entr" presetSubtype="32" fill="hold" nodeType="withEffect">
                                  <p:stCondLst>
                                    <p:cond delay="1250"/>
                                  </p:stCondLst>
                                  <p:childTnLst>
                                    <p:set>
                                      <p:cBhvr>
                                        <p:cTn id="38" dur="1" fill="hold">
                                          <p:stCondLst>
                                            <p:cond delay="0"/>
                                          </p:stCondLst>
                                        </p:cTn>
                                        <p:tgtEl>
                                          <p:spTgt spid="975"/>
                                        </p:tgtEl>
                                        <p:attrNameLst>
                                          <p:attrName>style.visibility</p:attrName>
                                        </p:attrNameLst>
                                      </p:cBhvr>
                                      <p:to>
                                        <p:strVal val="visible"/>
                                      </p:to>
                                    </p:set>
                                    <p:anim calcmode="lin" valueType="num">
                                      <p:cBhvr>
                                        <p:cTn id="39" dur="250" fill="hold"/>
                                        <p:tgtEl>
                                          <p:spTgt spid="975"/>
                                        </p:tgtEl>
                                        <p:attrNameLst>
                                          <p:attrName>ppt_w</p:attrName>
                                        </p:attrNameLst>
                                      </p:cBhvr>
                                      <p:tavLst>
                                        <p:tav tm="0">
                                          <p:val>
                                            <p:strVal val="4*#ppt_w"/>
                                          </p:val>
                                        </p:tav>
                                        <p:tav tm="100000">
                                          <p:val>
                                            <p:strVal val="#ppt_w"/>
                                          </p:val>
                                        </p:tav>
                                      </p:tavLst>
                                    </p:anim>
                                    <p:anim calcmode="lin" valueType="num">
                                      <p:cBhvr>
                                        <p:cTn id="40" dur="250" fill="hold"/>
                                        <p:tgtEl>
                                          <p:spTgt spid="975"/>
                                        </p:tgtEl>
                                        <p:attrNameLst>
                                          <p:attrName>ppt_h</p:attrName>
                                        </p:attrNameLst>
                                      </p:cBhvr>
                                      <p:tavLst>
                                        <p:tav tm="0">
                                          <p:val>
                                            <p:strVal val="4*#ppt_h"/>
                                          </p:val>
                                        </p:tav>
                                        <p:tav tm="100000">
                                          <p:val>
                                            <p:strVal val="#ppt_h"/>
                                          </p:val>
                                        </p:tav>
                                      </p:tavLst>
                                    </p:anim>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948"/>
                                        </p:tgtEl>
                                        <p:attrNameLst>
                                          <p:attrName>style.visibility</p:attrName>
                                        </p:attrNameLst>
                                      </p:cBhvr>
                                      <p:to>
                                        <p:strVal val="visible"/>
                                      </p:to>
                                    </p:set>
                                    <p:animEffect transition="in" filter="wipe(up)">
                                      <p:cBhvr>
                                        <p:cTn id="44" dur="500"/>
                                        <p:tgtEl>
                                          <p:spTgt spid="94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955"/>
                                        </p:tgtEl>
                                        <p:attrNameLst>
                                          <p:attrName>style.visibility</p:attrName>
                                        </p:attrNameLst>
                                      </p:cBhvr>
                                      <p:to>
                                        <p:strVal val="visible"/>
                                      </p:to>
                                    </p:set>
                                    <p:animEffect transition="in" filter="wipe(up)">
                                      <p:cBhvr>
                                        <p:cTn id="47" dur="500"/>
                                        <p:tgtEl>
                                          <p:spTgt spid="95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67"/>
                                        </p:tgtEl>
                                        <p:attrNameLst>
                                          <p:attrName>style.visibility</p:attrName>
                                        </p:attrNameLst>
                                      </p:cBhvr>
                                      <p:to>
                                        <p:strVal val="visible"/>
                                      </p:to>
                                    </p:set>
                                    <p:animEffect transition="in" filter="wipe(up)">
                                      <p:cBhvr>
                                        <p:cTn id="50" dur="500"/>
                                        <p:tgtEl>
                                          <p:spTgt spid="96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39"/>
                                        </p:tgtEl>
                                        <p:attrNameLst>
                                          <p:attrName>style.visibility</p:attrName>
                                        </p:attrNameLst>
                                      </p:cBhvr>
                                      <p:to>
                                        <p:strVal val="visible"/>
                                      </p:to>
                                    </p:set>
                                    <p:animEffect transition="in" filter="wipe(down)">
                                      <p:cBhvr>
                                        <p:cTn id="53" dur="500"/>
                                        <p:tgtEl>
                                          <p:spTgt spid="93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62"/>
                                        </p:tgtEl>
                                        <p:attrNameLst>
                                          <p:attrName>style.visibility</p:attrName>
                                        </p:attrNameLst>
                                      </p:cBhvr>
                                      <p:to>
                                        <p:strVal val="visible"/>
                                      </p:to>
                                    </p:set>
                                    <p:animEffect transition="in" filter="wipe(down)">
                                      <p:cBhvr>
                                        <p:cTn id="56" dur="500"/>
                                        <p:tgtEl>
                                          <p:spTgt spid="96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974"/>
                                        </p:tgtEl>
                                        <p:attrNameLst>
                                          <p:attrName>style.visibility</p:attrName>
                                        </p:attrNameLst>
                                      </p:cBhvr>
                                      <p:to>
                                        <p:strVal val="visible"/>
                                      </p:to>
                                    </p:set>
                                    <p:animEffect transition="in" filter="wipe(down)">
                                      <p:cBhvr>
                                        <p:cTn id="59" dur="500"/>
                                        <p:tgtEl>
                                          <p:spTgt spid="974"/>
                                        </p:tgtEl>
                                      </p:cBhvr>
                                    </p:animEffect>
                                  </p:childTnLst>
                                </p:cTn>
                              </p:par>
                            </p:childTnLst>
                          </p:cTn>
                        </p:par>
                        <p:par>
                          <p:cTn id="60" fill="hold">
                            <p:stCondLst>
                              <p:cond delay="2500"/>
                            </p:stCondLst>
                            <p:childTnLst>
                              <p:par>
                                <p:cTn id="61" presetID="21" presetClass="entr" presetSubtype="1" fill="hold" grpId="0" nodeType="afterEffect">
                                  <p:stCondLst>
                                    <p:cond delay="0"/>
                                  </p:stCondLst>
                                  <p:childTnLst>
                                    <p:set>
                                      <p:cBhvr>
                                        <p:cTn id="62" dur="1" fill="hold">
                                          <p:stCondLst>
                                            <p:cond delay="0"/>
                                          </p:stCondLst>
                                        </p:cTn>
                                        <p:tgtEl>
                                          <p:spTgt spid="938"/>
                                        </p:tgtEl>
                                        <p:attrNameLst>
                                          <p:attrName>style.visibility</p:attrName>
                                        </p:attrNameLst>
                                      </p:cBhvr>
                                      <p:to>
                                        <p:strVal val="visible"/>
                                      </p:to>
                                    </p:set>
                                    <p:animEffect transition="in" filter="wheel(1)">
                                      <p:cBhvr>
                                        <p:cTn id="63" dur="1000"/>
                                        <p:tgtEl>
                                          <p:spTgt spid="938"/>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959"/>
                                        </p:tgtEl>
                                        <p:attrNameLst>
                                          <p:attrName>style.visibility</p:attrName>
                                        </p:attrNameLst>
                                      </p:cBhvr>
                                      <p:to>
                                        <p:strVal val="visible"/>
                                      </p:to>
                                    </p:set>
                                    <p:animEffect transition="in" filter="wheel(1)">
                                      <p:cBhvr>
                                        <p:cTn id="66" dur="1000"/>
                                        <p:tgtEl>
                                          <p:spTgt spid="959"/>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973"/>
                                        </p:tgtEl>
                                        <p:attrNameLst>
                                          <p:attrName>style.visibility</p:attrName>
                                        </p:attrNameLst>
                                      </p:cBhvr>
                                      <p:to>
                                        <p:strVal val="visible"/>
                                      </p:to>
                                    </p:set>
                                    <p:animEffect transition="in" filter="wheel(1)">
                                      <p:cBhvr>
                                        <p:cTn id="69" dur="1000"/>
                                        <p:tgtEl>
                                          <p:spTgt spid="973"/>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945"/>
                                        </p:tgtEl>
                                        <p:attrNameLst>
                                          <p:attrName>style.visibility</p:attrName>
                                        </p:attrNameLst>
                                      </p:cBhvr>
                                      <p:to>
                                        <p:strVal val="visible"/>
                                      </p:to>
                                    </p:set>
                                    <p:animEffect transition="in" filter="wheel(1)">
                                      <p:cBhvr>
                                        <p:cTn id="72" dur="1000"/>
                                        <p:tgtEl>
                                          <p:spTgt spid="945"/>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952"/>
                                        </p:tgtEl>
                                        <p:attrNameLst>
                                          <p:attrName>style.visibility</p:attrName>
                                        </p:attrNameLst>
                                      </p:cBhvr>
                                      <p:to>
                                        <p:strVal val="visible"/>
                                      </p:to>
                                    </p:set>
                                    <p:animEffect transition="in" filter="wheel(1)">
                                      <p:cBhvr>
                                        <p:cTn id="75" dur="1000"/>
                                        <p:tgtEl>
                                          <p:spTgt spid="952"/>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966"/>
                                        </p:tgtEl>
                                        <p:attrNameLst>
                                          <p:attrName>style.visibility</p:attrName>
                                        </p:attrNameLst>
                                      </p:cBhvr>
                                      <p:to>
                                        <p:strVal val="visible"/>
                                      </p:to>
                                    </p:set>
                                    <p:animEffect transition="in" filter="wheel(1)">
                                      <p:cBhvr>
                                        <p:cTn id="78" dur="1000"/>
                                        <p:tgtEl>
                                          <p:spTgt spid="966"/>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943"/>
                                        </p:tgtEl>
                                        <p:attrNameLst>
                                          <p:attrName>style.visibility</p:attrName>
                                        </p:attrNameLst>
                                      </p:cBhvr>
                                      <p:to>
                                        <p:strVal val="visible"/>
                                      </p:to>
                                    </p:set>
                                    <p:animEffect transition="in" filter="wipe(left)">
                                      <p:cBhvr>
                                        <p:cTn id="82" dur="500"/>
                                        <p:tgtEl>
                                          <p:spTgt spid="94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44"/>
                                        </p:tgtEl>
                                        <p:attrNameLst>
                                          <p:attrName>style.visibility</p:attrName>
                                        </p:attrNameLst>
                                      </p:cBhvr>
                                      <p:to>
                                        <p:strVal val="visible"/>
                                      </p:to>
                                    </p:set>
                                    <p:animEffect transition="in" filter="wipe(left)">
                                      <p:cBhvr>
                                        <p:cTn id="85" dur="500"/>
                                        <p:tgtEl>
                                          <p:spTgt spid="94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960"/>
                                        </p:tgtEl>
                                        <p:attrNameLst>
                                          <p:attrName>style.visibility</p:attrName>
                                        </p:attrNameLst>
                                      </p:cBhvr>
                                      <p:to>
                                        <p:strVal val="visible"/>
                                      </p:to>
                                    </p:set>
                                    <p:animEffect transition="in" filter="wipe(left)">
                                      <p:cBhvr>
                                        <p:cTn id="88" dur="500"/>
                                        <p:tgtEl>
                                          <p:spTgt spid="96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961"/>
                                        </p:tgtEl>
                                        <p:attrNameLst>
                                          <p:attrName>style.visibility</p:attrName>
                                        </p:attrNameLst>
                                      </p:cBhvr>
                                      <p:to>
                                        <p:strVal val="visible"/>
                                      </p:to>
                                    </p:set>
                                    <p:animEffect transition="in" filter="wipe(left)">
                                      <p:cBhvr>
                                        <p:cTn id="91" dur="500"/>
                                        <p:tgtEl>
                                          <p:spTgt spid="96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978"/>
                                        </p:tgtEl>
                                        <p:attrNameLst>
                                          <p:attrName>style.visibility</p:attrName>
                                        </p:attrNameLst>
                                      </p:cBhvr>
                                      <p:to>
                                        <p:strVal val="visible"/>
                                      </p:to>
                                    </p:set>
                                    <p:animEffect transition="in" filter="wipe(left)">
                                      <p:cBhvr>
                                        <p:cTn id="94" dur="500"/>
                                        <p:tgtEl>
                                          <p:spTgt spid="97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979"/>
                                        </p:tgtEl>
                                        <p:attrNameLst>
                                          <p:attrName>style.visibility</p:attrName>
                                        </p:attrNameLst>
                                      </p:cBhvr>
                                      <p:to>
                                        <p:strVal val="visible"/>
                                      </p:to>
                                    </p:set>
                                    <p:animEffect transition="in" filter="wipe(left)">
                                      <p:cBhvr>
                                        <p:cTn id="97" dur="500"/>
                                        <p:tgtEl>
                                          <p:spTgt spid="97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946"/>
                                        </p:tgtEl>
                                        <p:attrNameLst>
                                          <p:attrName>style.visibility</p:attrName>
                                        </p:attrNameLst>
                                      </p:cBhvr>
                                      <p:to>
                                        <p:strVal val="visible"/>
                                      </p:to>
                                    </p:set>
                                    <p:animEffect transition="in" filter="wipe(left)">
                                      <p:cBhvr>
                                        <p:cTn id="100" dur="500"/>
                                        <p:tgtEl>
                                          <p:spTgt spid="94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947"/>
                                        </p:tgtEl>
                                        <p:attrNameLst>
                                          <p:attrName>style.visibility</p:attrName>
                                        </p:attrNameLst>
                                      </p:cBhvr>
                                      <p:to>
                                        <p:strVal val="visible"/>
                                      </p:to>
                                    </p:set>
                                    <p:animEffect transition="in" filter="wipe(left)">
                                      <p:cBhvr>
                                        <p:cTn id="103" dur="500"/>
                                        <p:tgtEl>
                                          <p:spTgt spid="94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953"/>
                                        </p:tgtEl>
                                        <p:attrNameLst>
                                          <p:attrName>style.visibility</p:attrName>
                                        </p:attrNameLst>
                                      </p:cBhvr>
                                      <p:to>
                                        <p:strVal val="visible"/>
                                      </p:to>
                                    </p:set>
                                    <p:animEffect transition="in" filter="wipe(left)">
                                      <p:cBhvr>
                                        <p:cTn id="106" dur="500"/>
                                        <p:tgtEl>
                                          <p:spTgt spid="953"/>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954"/>
                                        </p:tgtEl>
                                        <p:attrNameLst>
                                          <p:attrName>style.visibility</p:attrName>
                                        </p:attrNameLst>
                                      </p:cBhvr>
                                      <p:to>
                                        <p:strVal val="visible"/>
                                      </p:to>
                                    </p:set>
                                    <p:animEffect transition="in" filter="wipe(left)">
                                      <p:cBhvr>
                                        <p:cTn id="109" dur="500"/>
                                        <p:tgtEl>
                                          <p:spTgt spid="954"/>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971"/>
                                        </p:tgtEl>
                                        <p:attrNameLst>
                                          <p:attrName>style.visibility</p:attrName>
                                        </p:attrNameLst>
                                      </p:cBhvr>
                                      <p:to>
                                        <p:strVal val="visible"/>
                                      </p:to>
                                    </p:set>
                                    <p:animEffect transition="in" filter="wipe(left)">
                                      <p:cBhvr>
                                        <p:cTn id="112" dur="500"/>
                                        <p:tgtEl>
                                          <p:spTgt spid="97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972"/>
                                        </p:tgtEl>
                                        <p:attrNameLst>
                                          <p:attrName>style.visibility</p:attrName>
                                        </p:attrNameLst>
                                      </p:cBhvr>
                                      <p:to>
                                        <p:strVal val="visible"/>
                                      </p:to>
                                    </p:set>
                                    <p:animEffect transition="in" filter="wipe(left)">
                                      <p:cBhvr>
                                        <p:cTn id="115" dur="500"/>
                                        <p:tgtEl>
                                          <p:spTgt spid="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38" grpId="0" animBg="1"/>
      <p:bldP spid="939" grpId="0" animBg="1"/>
      <p:bldP spid="943" grpId="0"/>
      <p:bldP spid="944" grpId="0"/>
      <p:bldP spid="945" grpId="0" animBg="1"/>
      <p:bldP spid="946" grpId="0"/>
      <p:bldP spid="947" grpId="0"/>
      <p:bldP spid="948" grpId="0" animBg="1"/>
      <p:bldP spid="952" grpId="0" animBg="1"/>
      <p:bldP spid="953" grpId="0"/>
      <p:bldP spid="954" grpId="0"/>
      <p:bldP spid="955" grpId="0" animBg="1"/>
      <p:bldP spid="959" grpId="0" animBg="1"/>
      <p:bldP spid="960" grpId="0"/>
      <p:bldP spid="961" grpId="0"/>
      <p:bldP spid="962" grpId="0" animBg="1"/>
      <p:bldP spid="966" grpId="0" animBg="1"/>
      <p:bldP spid="967" grpId="0" animBg="1"/>
      <p:bldP spid="971" grpId="0"/>
      <p:bldP spid="972" grpId="0"/>
      <p:bldP spid="973" grpId="0" animBg="1"/>
      <p:bldP spid="974" grpId="0" animBg="1"/>
      <p:bldP spid="978" grpId="0"/>
      <p:bldP spid="9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4" y="139512"/>
            <a:ext cx="246702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3" name="右箭头 42"/>
          <p:cNvSpPr/>
          <p:nvPr/>
        </p:nvSpPr>
        <p:spPr>
          <a:xfrm>
            <a:off x="251520" y="987575"/>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右箭头 43"/>
          <p:cNvSpPr/>
          <p:nvPr/>
        </p:nvSpPr>
        <p:spPr>
          <a:xfrm>
            <a:off x="2123728" y="1563639"/>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右箭头 44"/>
          <p:cNvSpPr/>
          <p:nvPr/>
        </p:nvSpPr>
        <p:spPr>
          <a:xfrm>
            <a:off x="3923368" y="2139702"/>
            <a:ext cx="5040000" cy="1224136"/>
          </a:xfrm>
          <a:prstGeom prst="rightArrow">
            <a:avLst/>
          </a:prstGeom>
          <a:solidFill>
            <a:srgbClr val="A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p:cNvSpPr/>
          <p:nvPr/>
        </p:nvSpPr>
        <p:spPr>
          <a:xfrm>
            <a:off x="376804" y="1995686"/>
            <a:ext cx="1530900" cy="1477328"/>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95536" y="1399588"/>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2267744" y="1986395"/>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49" name="矩形 48"/>
          <p:cNvSpPr/>
          <p:nvPr/>
        </p:nvSpPr>
        <p:spPr>
          <a:xfrm>
            <a:off x="2267744" y="2571750"/>
            <a:ext cx="1530900" cy="1477328"/>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187011"/>
            <a:ext cx="1530900" cy="1184940"/>
          </a:xfrm>
          <a:prstGeom prst="rect">
            <a:avLst/>
          </a:prstGeom>
        </p:spPr>
        <p:txBody>
          <a:bodyPr wrap="square">
            <a:spAutoFit/>
          </a:bodyPr>
          <a:lstStyle/>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067944" y="2562458"/>
            <a:ext cx="1728192" cy="369332"/>
          </a:xfrm>
          <a:prstGeom prst="rect">
            <a:avLst/>
          </a:prstGeom>
          <a:noFill/>
        </p:spPr>
        <p:txBody>
          <a:bodyPr wrap="square" rtlCol="0">
            <a:spAutoFit/>
          </a:bodyPr>
          <a:lstStyle/>
          <a:p>
            <a:pPr defTabSz="914400">
              <a:defRPr/>
            </a:pPr>
            <a:r>
              <a:rPr lang="zh-CN" altLang="en-US" sz="1800" b="1" kern="0" dirty="0">
                <a:solidFill>
                  <a:schemeClr val="bg1"/>
                </a:solidFill>
                <a:latin typeface="微软雅黑" panose="020B0503020204020204" pitchFamily="34" charset="-122"/>
                <a:ea typeface="微软雅黑" panose="020B0503020204020204" pitchFamily="34" charset="-122"/>
              </a:rPr>
              <a:t>此处添加标题</a:t>
            </a:r>
          </a:p>
        </p:txBody>
      </p:sp>
      <p:sp>
        <p:nvSpPr>
          <p:cNvPr id="52" name="圆角矩形 51"/>
          <p:cNvSpPr/>
          <p:nvPr/>
        </p:nvSpPr>
        <p:spPr>
          <a:xfrm>
            <a:off x="6012161" y="3507855"/>
            <a:ext cx="2520280" cy="1224136"/>
          </a:xfrm>
          <a:prstGeom prst="roundRect">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矩形 52"/>
          <p:cNvSpPr/>
          <p:nvPr/>
        </p:nvSpPr>
        <p:spPr>
          <a:xfrm>
            <a:off x="6084168" y="3639384"/>
            <a:ext cx="2376264" cy="992579"/>
          </a:xfrm>
          <a:prstGeom prst="rect">
            <a:avLst/>
          </a:prstGeom>
        </p:spPr>
        <p:txBody>
          <a:bodyPr wrap="square">
            <a:spAutoFit/>
          </a:bodyPr>
          <a:lstStyle/>
          <a:p>
            <a:pPr lvl="0">
              <a:lnSpc>
                <a:spcPct val="150000"/>
              </a:lnSpc>
              <a:defRPr/>
            </a:pPr>
            <a:r>
              <a:rPr lang="zh-CN" altLang="en-US" sz="13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请输入文本内容请输入文本内容请输入文本内容输入文本内容输入文本内容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2" presetClass="entr" presetSubtype="8" fill="hold" grpId="0" nodeType="afterEffect" p14:presetBounceEnd="3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30000">
                                          <p:cBhvr additive="base">
                                            <p:cTn id="15" dur="500" fill="hold"/>
                                            <p:tgtEl>
                                              <p:spTgt spid="43"/>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30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30000">
                                          <p:cBhvr additive="base">
                                            <p:cTn id="20" dur="500" fill="hold"/>
                                            <p:tgtEl>
                                              <p:spTgt spid="44"/>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14:presetBounceEnd="30000">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14:bounceEnd="30000">
                                          <p:cBhvr additive="base">
                                            <p:cTn id="25" dur="500" fill="hold"/>
                                            <p:tgtEl>
                                              <p:spTgt spid="45"/>
                                            </p:tgtEl>
                                            <p:attrNameLst>
                                              <p:attrName>ppt_x</p:attrName>
                                            </p:attrNameLst>
                                          </p:cBhvr>
                                          <p:tavLst>
                                            <p:tav tm="0">
                                              <p:val>
                                                <p:strVal val="0-#ppt_w/2"/>
                                              </p:val>
                                            </p:tav>
                                            <p:tav tm="100000">
                                              <p:val>
                                                <p:strVal val="#ppt_x"/>
                                              </p:val>
                                            </p:tav>
                                          </p:tavLst>
                                        </p:anim>
                                        <p:anim calcmode="lin" valueType="num" p14:bounceEnd="30000">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up)">
                                          <p:cBhvr>
                                            <p:cTn id="34" dur="500"/>
                                            <p:tgtEl>
                                              <p:spTgt spid="4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par>
                              <p:cTn id="51" fill="hold">
                                <p:stCondLst>
                                  <p:cond delay="5000"/>
                                </p:stCondLst>
                                <p:childTnLst>
                                  <p:par>
                                    <p:cTn id="52" presetID="21" presetClass="entr" presetSubtype="1"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heel(1)">
                                          <p:cBhvr>
                                            <p:cTn id="54" dur="1000"/>
                                            <p:tgtEl>
                                              <p:spTgt spid="5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up)">
                                          <p:cBhvr>
                                            <p:cTn id="34" dur="500"/>
                                            <p:tgtEl>
                                              <p:spTgt spid="4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par>
                              <p:cTn id="51" fill="hold">
                                <p:stCondLst>
                                  <p:cond delay="5000"/>
                                </p:stCondLst>
                                <p:childTnLst>
                                  <p:par>
                                    <p:cTn id="52" presetID="21" presetClass="entr" presetSubtype="1"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heel(1)">
                                          <p:cBhvr>
                                            <p:cTn id="54" dur="1000"/>
                                            <p:tgtEl>
                                              <p:spTgt spid="5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580" y="1916712"/>
            <a:ext cx="5617906" cy="159458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876" y="402659"/>
            <a:ext cx="1957313" cy="1327515"/>
          </a:xfrm>
          <a:prstGeom prst="rect">
            <a:avLst/>
          </a:prstGeom>
        </p:spPr>
      </p:pic>
      <p:sp>
        <p:nvSpPr>
          <p:cNvPr id="7" name="圆角矩形 6"/>
          <p:cNvSpPr/>
          <p:nvPr/>
        </p:nvSpPr>
        <p:spPr>
          <a:xfrm>
            <a:off x="2993572" y="3407228"/>
            <a:ext cx="3461657" cy="381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800" b="1" dirty="0">
                <a:latin typeface="微软雅黑" panose="020B0503020204020204" pitchFamily="34" charset="-122"/>
                <a:ea typeface="微软雅黑" panose="020B0503020204020204" pitchFamily="34" charset="-122"/>
              </a:rPr>
              <a:t>感谢您的观看  </a:t>
            </a:r>
            <a:r>
              <a:rPr lang="en-US" altLang="zh-CN" sz="1800" b="1" dirty="0">
                <a:latin typeface="微软雅黑" panose="020B0503020204020204" pitchFamily="34" charset="-122"/>
                <a:ea typeface="微软雅黑" panose="020B0503020204020204" pitchFamily="34" charset="-122"/>
              </a:rPr>
              <a:t>THANK YOU</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第一部分主题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4" y="139512"/>
            <a:ext cx="2517283"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38" name="组合 37"/>
          <p:cNvGrpSpPr/>
          <p:nvPr/>
        </p:nvGrpSpPr>
        <p:grpSpPr>
          <a:xfrm>
            <a:off x="4558140" y="915567"/>
            <a:ext cx="3867466" cy="990550"/>
            <a:chOff x="4558140" y="915566"/>
            <a:chExt cx="3867466" cy="990550"/>
          </a:xfrm>
          <a:solidFill>
            <a:srgbClr val="FFAFAF"/>
          </a:solidFill>
        </p:grpSpPr>
        <p:sp>
          <p:nvSpPr>
            <p:cNvPr id="13" name="圆角矩形 12"/>
            <p:cNvSpPr/>
            <p:nvPr/>
          </p:nvSpPr>
          <p:spPr bwMode="auto">
            <a:xfrm>
              <a:off x="4558140" y="91556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4" name="矩形 35"/>
            <p:cNvSpPr>
              <a:spLocks noChangeArrowheads="1"/>
            </p:cNvSpPr>
            <p:nvPr/>
          </p:nvSpPr>
          <p:spPr bwMode="auto">
            <a:xfrm>
              <a:off x="4826129" y="105305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sp>
        <p:nvSpPr>
          <p:cNvPr id="21" name="五边形 20"/>
          <p:cNvSpPr/>
          <p:nvPr/>
        </p:nvSpPr>
        <p:spPr>
          <a:xfrm>
            <a:off x="3470126" y="1197124"/>
            <a:ext cx="1390650" cy="42743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grpSp>
        <p:nvGrpSpPr>
          <p:cNvPr id="39" name="组合 38"/>
          <p:cNvGrpSpPr/>
          <p:nvPr/>
        </p:nvGrpSpPr>
        <p:grpSpPr>
          <a:xfrm>
            <a:off x="4558142" y="2040472"/>
            <a:ext cx="3867465" cy="990551"/>
            <a:chOff x="4558141" y="2040470"/>
            <a:chExt cx="3867465" cy="990551"/>
          </a:xfrm>
          <a:solidFill>
            <a:srgbClr val="FFAFAF"/>
          </a:solidFill>
        </p:grpSpPr>
        <p:sp>
          <p:nvSpPr>
            <p:cNvPr id="16" name="圆角矩形 15"/>
            <p:cNvSpPr/>
            <p:nvPr/>
          </p:nvSpPr>
          <p:spPr bwMode="auto">
            <a:xfrm>
              <a:off x="4558141" y="2040470"/>
              <a:ext cx="3867465" cy="9905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29" name="矩形 35"/>
            <p:cNvSpPr>
              <a:spLocks noChangeArrowheads="1"/>
            </p:cNvSpPr>
            <p:nvPr/>
          </p:nvSpPr>
          <p:spPr bwMode="auto">
            <a:xfrm>
              <a:off x="4826129" y="2177955"/>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grpSp>
        <p:nvGrpSpPr>
          <p:cNvPr id="40" name="组合 39"/>
          <p:cNvGrpSpPr/>
          <p:nvPr/>
        </p:nvGrpSpPr>
        <p:grpSpPr>
          <a:xfrm>
            <a:off x="4558140" y="3165375"/>
            <a:ext cx="3867466" cy="990550"/>
            <a:chOff x="4558140" y="3165376"/>
            <a:chExt cx="3867466" cy="990550"/>
          </a:xfrm>
          <a:solidFill>
            <a:srgbClr val="FFAFAF"/>
          </a:solidFill>
        </p:grpSpPr>
        <p:sp>
          <p:nvSpPr>
            <p:cNvPr id="19" name="圆角矩形 18"/>
            <p:cNvSpPr/>
            <p:nvPr/>
          </p:nvSpPr>
          <p:spPr bwMode="auto">
            <a:xfrm>
              <a:off x="4558140" y="3165376"/>
              <a:ext cx="3867466" cy="9905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30" name="矩形 35"/>
            <p:cNvSpPr>
              <a:spLocks noChangeArrowheads="1"/>
            </p:cNvSpPr>
            <p:nvPr/>
          </p:nvSpPr>
          <p:spPr bwMode="auto">
            <a:xfrm>
              <a:off x="4826129" y="3302861"/>
              <a:ext cx="3456538"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dirty="0">
                  <a:latin typeface="微软雅黑" panose="020B0503020204020204" pitchFamily="34" charset="-122"/>
                  <a:ea typeface="微软雅黑" panose="020B0503020204020204" pitchFamily="34" charset="-122"/>
                </a:rPr>
                <a:t>点击添加文本或复制文本自此点击添加文本或复制文本自此点击添加文本或复制文本自此点击添加文本或复制文本自此点击添加文本或复制文本自此点击添加文本或复制文本自此</a:t>
              </a:r>
              <a:endParaRPr lang="zh-CN" altLang="en-US" sz="900" dirty="0"/>
            </a:p>
          </p:txBody>
        </p:sp>
      </p:grpSp>
      <p:sp>
        <p:nvSpPr>
          <p:cNvPr id="22" name="五边形 21"/>
          <p:cNvSpPr/>
          <p:nvPr/>
        </p:nvSpPr>
        <p:spPr>
          <a:xfrm>
            <a:off x="3470126" y="228285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3462982" y="3447530"/>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sz="1800"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 name="燕尾形 1"/>
          <p:cNvSpPr/>
          <p:nvPr/>
        </p:nvSpPr>
        <p:spPr bwMode="auto">
          <a:xfrm>
            <a:off x="899593" y="1792909"/>
            <a:ext cx="1546994" cy="1406126"/>
          </a:xfrm>
          <a:prstGeom prst="chevron">
            <a:avLst>
              <a:gd name="adj" fmla="val 36789"/>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1800" b="1">
              <a:latin typeface="Arial" panose="020B0604020202020204" pitchFamily="34" charset="0"/>
              <a:ea typeface="华文细黑" panose="02010600040101010101" pitchFamily="2" charset="-122"/>
            </a:endParaRPr>
          </a:p>
        </p:txBody>
      </p:sp>
      <p:sp>
        <p:nvSpPr>
          <p:cNvPr id="28" name="燕尾形 27"/>
          <p:cNvSpPr/>
          <p:nvPr/>
        </p:nvSpPr>
        <p:spPr bwMode="auto">
          <a:xfrm>
            <a:off x="539553" y="1993962"/>
            <a:ext cx="648238" cy="1004020"/>
          </a:xfrm>
          <a:prstGeom prst="chevron">
            <a:avLst>
              <a:gd name="adj" fmla="val 54224"/>
            </a:avLst>
          </a:prstGeom>
          <a:solidFill>
            <a:srgbClr val="D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1800" b="1">
              <a:latin typeface="Arial" panose="020B0604020202020204" pitchFamily="34" charset="0"/>
              <a:ea typeface="华文细黑" panose="02010600040101010101" pitchFamily="2" charset="-122"/>
            </a:endParaRPr>
          </a:p>
        </p:txBody>
      </p:sp>
      <p:sp>
        <p:nvSpPr>
          <p:cNvPr id="4" name="TextBox 3"/>
          <p:cNvSpPr txBox="1"/>
          <p:nvPr/>
        </p:nvSpPr>
        <p:spPr>
          <a:xfrm>
            <a:off x="1414080" y="2008460"/>
            <a:ext cx="708848" cy="923330"/>
          </a:xfrm>
          <a:prstGeom prst="rect">
            <a:avLst/>
          </a:prstGeom>
          <a:noFill/>
        </p:spPr>
        <p:txBody>
          <a:bodyPr wrap="none" rtlCol="0">
            <a:spAutoFit/>
          </a:bodyPr>
          <a:lstStyle/>
          <a:p>
            <a:pPr algn="ctr" eaLnBrk="1" hangingPunct="1">
              <a:lnSpc>
                <a:spcPct val="150000"/>
              </a:lnSpc>
              <a:buFont typeface="Arial" panose="020B0604020202020204" pitchFamily="34" charset="0"/>
              <a:buNone/>
              <a:defRPr/>
            </a:pPr>
            <a:r>
              <a:rPr lang="zh-CN" altLang="en-US" sz="1800" kern="0" dirty="0">
                <a:solidFill>
                  <a:srgbClr val="F8F8F8"/>
                </a:solidFill>
                <a:ea typeface="微软雅黑" panose="020B0503020204020204" pitchFamily="34" charset="-122"/>
              </a:rPr>
              <a:t>添 加</a:t>
            </a:r>
            <a:endParaRPr lang="en-US" altLang="zh-CN" sz="1800" kern="0" dirty="0">
              <a:solidFill>
                <a:srgbClr val="F8F8F8"/>
              </a:solidFill>
              <a:ea typeface="微软雅黑" panose="020B0503020204020204" pitchFamily="34" charset="-122"/>
            </a:endParaRPr>
          </a:p>
          <a:p>
            <a:pPr algn="ctr" eaLnBrk="1" hangingPunct="1">
              <a:lnSpc>
                <a:spcPct val="150000"/>
              </a:lnSpc>
              <a:buFont typeface="Arial" panose="020B0604020202020204" pitchFamily="34" charset="0"/>
              <a:buNone/>
              <a:defRPr/>
            </a:pPr>
            <a:r>
              <a:rPr lang="zh-CN" altLang="en-US" sz="1800" kern="0" dirty="0">
                <a:solidFill>
                  <a:srgbClr val="F8F8F8"/>
                </a:solidFill>
                <a:ea typeface="微软雅黑" panose="020B0503020204020204" pitchFamily="34" charset="-122"/>
              </a:rPr>
              <a:t>标 题</a:t>
            </a:r>
          </a:p>
        </p:txBody>
      </p:sp>
      <p:cxnSp>
        <p:nvCxnSpPr>
          <p:cNvPr id="10" name="直接箭头连接符 9"/>
          <p:cNvCxnSpPr>
            <a:stCxn id="2" idx="3"/>
            <a:endCxn id="21" idx="1"/>
          </p:cNvCxnSpPr>
          <p:nvPr/>
        </p:nvCxnSpPr>
        <p:spPr bwMode="auto">
          <a:xfrm flipV="1">
            <a:off x="2446586" y="1410841"/>
            <a:ext cx="1023540" cy="108513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stCxn id="2" idx="3"/>
            <a:endCxn id="22" idx="1"/>
          </p:cNvCxnSpPr>
          <p:nvPr/>
        </p:nvCxnSpPr>
        <p:spPr bwMode="auto">
          <a:xfrm>
            <a:off x="2446586" y="2495971"/>
            <a:ext cx="1023540" cy="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stCxn id="2" idx="3"/>
            <a:endCxn id="23" idx="1"/>
          </p:cNvCxnSpPr>
          <p:nvPr/>
        </p:nvCxnSpPr>
        <p:spPr bwMode="auto">
          <a:xfrm>
            <a:off x="2446587" y="2495971"/>
            <a:ext cx="1016396" cy="116468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par>
                                <p:cTn id="33" presetID="22" presetClass="entr" presetSubtype="8"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2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 grpId="0" animBg="1"/>
      <p:bldP spid="28"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4" y="139512"/>
            <a:ext cx="247835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27" name="AutoShape 10"/>
          <p:cNvSpPr>
            <a:spLocks noChangeArrowheads="1"/>
          </p:cNvSpPr>
          <p:nvPr/>
        </p:nvSpPr>
        <p:spPr bwMode="auto">
          <a:xfrm rot="16200000">
            <a:off x="3964199" y="-1357632"/>
            <a:ext cx="1258950" cy="8443817"/>
          </a:xfrm>
          <a:prstGeom prst="downArrow">
            <a:avLst>
              <a:gd name="adj1" fmla="val 49065"/>
              <a:gd name="adj2" fmla="val 44827"/>
            </a:avLst>
          </a:prstGeom>
          <a:solidFill>
            <a:srgbClr val="AC000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2589801" y="2134168"/>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rgbClr val="DE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4" name="组合 46"/>
          <p:cNvGrpSpPr/>
          <p:nvPr/>
        </p:nvGrpSpPr>
        <p:grpSpPr bwMode="auto">
          <a:xfrm>
            <a:off x="4291412" y="2134168"/>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9" name="组合 51"/>
          <p:cNvGrpSpPr/>
          <p:nvPr/>
        </p:nvGrpSpPr>
        <p:grpSpPr bwMode="auto">
          <a:xfrm>
            <a:off x="6009777" y="2134168"/>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1945" y="2493"/>
                <a:ext cx="1556" cy="1556"/>
              </a:xfrm>
              <a:prstGeom prst="ellipse">
                <a:avLst/>
              </a:prstGeom>
              <a:solidFill>
                <a:srgbClr val="FFAFAF"/>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44" name="组合 40"/>
          <p:cNvGrpSpPr/>
          <p:nvPr/>
        </p:nvGrpSpPr>
        <p:grpSpPr bwMode="auto">
          <a:xfrm>
            <a:off x="925966" y="2134168"/>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1946" y="2493"/>
                <a:ext cx="1556" cy="1556"/>
              </a:xfrm>
              <a:prstGeom prst="ellipse">
                <a:avLst/>
              </a:prstGeom>
              <a:solidFill>
                <a:srgbClr val="AC000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添加文本</a:t>
              </a:r>
            </a:p>
          </p:txBody>
        </p:sp>
      </p:grpSp>
      <p:sp>
        <p:nvSpPr>
          <p:cNvPr id="49" name="矩形标注 48"/>
          <p:cNvSpPr/>
          <p:nvPr/>
        </p:nvSpPr>
        <p:spPr>
          <a:xfrm>
            <a:off x="2921466" y="3875501"/>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0" name="矩形标注 49"/>
          <p:cNvSpPr/>
          <p:nvPr/>
        </p:nvSpPr>
        <p:spPr>
          <a:xfrm>
            <a:off x="1230308" y="1840717"/>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1" name="Rectangle 28"/>
          <p:cNvSpPr>
            <a:spLocks noChangeArrowheads="1"/>
          </p:cNvSpPr>
          <p:nvPr/>
        </p:nvSpPr>
        <p:spPr bwMode="auto">
          <a:xfrm>
            <a:off x="2901119" y="3885076"/>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2" name="Rectangle 28"/>
          <p:cNvSpPr>
            <a:spLocks noChangeArrowheads="1"/>
          </p:cNvSpPr>
          <p:nvPr/>
        </p:nvSpPr>
        <p:spPr bwMode="auto">
          <a:xfrm>
            <a:off x="1297382" y="132856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3" name="矩形标注 52"/>
          <p:cNvSpPr/>
          <p:nvPr/>
        </p:nvSpPr>
        <p:spPr>
          <a:xfrm>
            <a:off x="4542676" y="1840717"/>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4" name="Rectangle 28"/>
          <p:cNvSpPr>
            <a:spLocks noChangeArrowheads="1"/>
          </p:cNvSpPr>
          <p:nvPr/>
        </p:nvSpPr>
        <p:spPr bwMode="auto">
          <a:xfrm>
            <a:off x="4609750" y="132856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5" name="矩形标注 54"/>
          <p:cNvSpPr/>
          <p:nvPr/>
        </p:nvSpPr>
        <p:spPr>
          <a:xfrm>
            <a:off x="6377850" y="3875501"/>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ndParaRPr>
          </a:p>
        </p:txBody>
      </p:sp>
      <p:sp>
        <p:nvSpPr>
          <p:cNvPr id="56" name="Rectangle 28"/>
          <p:cNvSpPr>
            <a:spLocks noChangeArrowheads="1"/>
          </p:cNvSpPr>
          <p:nvPr/>
        </p:nvSpPr>
        <p:spPr bwMode="auto">
          <a:xfrm>
            <a:off x="6357503" y="3885076"/>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1000" fill="hold"/>
                                        <p:tgtEl>
                                          <p:spTgt spid="44"/>
                                        </p:tgtEl>
                                        <p:attrNameLst>
                                          <p:attrName>ppt_w</p:attrName>
                                        </p:attrNameLst>
                                      </p:cBhvr>
                                      <p:tavLst>
                                        <p:tav tm="0">
                                          <p:val>
                                            <p:fltVal val="0"/>
                                          </p:val>
                                        </p:tav>
                                        <p:tav tm="100000">
                                          <p:val>
                                            <p:strVal val="#ppt_w"/>
                                          </p:val>
                                        </p:tav>
                                      </p:tavLst>
                                    </p:anim>
                                    <p:anim calcmode="lin" valueType="num">
                                      <p:cBhvr>
                                        <p:cTn id="20" dur="1000" fill="hold"/>
                                        <p:tgtEl>
                                          <p:spTgt spid="44"/>
                                        </p:tgtEl>
                                        <p:attrNameLst>
                                          <p:attrName>ppt_h</p:attrName>
                                        </p:attrNameLst>
                                      </p:cBhvr>
                                      <p:tavLst>
                                        <p:tav tm="0">
                                          <p:val>
                                            <p:fltVal val="0"/>
                                          </p:val>
                                        </p:tav>
                                        <p:tav tm="100000">
                                          <p:val>
                                            <p:strVal val="#ppt_h"/>
                                          </p:val>
                                        </p:tav>
                                      </p:tavLst>
                                    </p:anim>
                                    <p:anim calcmode="lin" valueType="num">
                                      <p:cBhvr>
                                        <p:cTn id="21"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25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75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32" presetClass="emph" presetSubtype="0" fill="hold" grpId="1" nodeType="afterEffect">
                                  <p:stCondLst>
                                    <p:cond delay="0"/>
                                  </p:stCondLst>
                                  <p:childTnLst>
                                    <p:animRot by="120000">
                                      <p:cBhvr>
                                        <p:cTn id="48" dur="50" fill="hold">
                                          <p:stCondLst>
                                            <p:cond delay="0"/>
                                          </p:stCondLst>
                                        </p:cTn>
                                        <p:tgtEl>
                                          <p:spTgt spid="50"/>
                                        </p:tgtEl>
                                        <p:attrNameLst>
                                          <p:attrName>r</p:attrName>
                                        </p:attrNameLst>
                                      </p:cBhvr>
                                    </p:animRot>
                                    <p:animRot by="-240000">
                                      <p:cBhvr>
                                        <p:cTn id="49" dur="100" fill="hold">
                                          <p:stCondLst>
                                            <p:cond delay="100"/>
                                          </p:stCondLst>
                                        </p:cTn>
                                        <p:tgtEl>
                                          <p:spTgt spid="50"/>
                                        </p:tgtEl>
                                        <p:attrNameLst>
                                          <p:attrName>r</p:attrName>
                                        </p:attrNameLst>
                                      </p:cBhvr>
                                    </p:animRot>
                                    <p:animRot by="240000">
                                      <p:cBhvr>
                                        <p:cTn id="50" dur="100" fill="hold">
                                          <p:stCondLst>
                                            <p:cond delay="200"/>
                                          </p:stCondLst>
                                        </p:cTn>
                                        <p:tgtEl>
                                          <p:spTgt spid="50"/>
                                        </p:tgtEl>
                                        <p:attrNameLst>
                                          <p:attrName>r</p:attrName>
                                        </p:attrNameLst>
                                      </p:cBhvr>
                                    </p:animRot>
                                    <p:animRot by="-240000">
                                      <p:cBhvr>
                                        <p:cTn id="51" dur="100" fill="hold">
                                          <p:stCondLst>
                                            <p:cond delay="300"/>
                                          </p:stCondLst>
                                        </p:cTn>
                                        <p:tgtEl>
                                          <p:spTgt spid="50"/>
                                        </p:tgtEl>
                                        <p:attrNameLst>
                                          <p:attrName>r</p:attrName>
                                        </p:attrNameLst>
                                      </p:cBhvr>
                                    </p:animRot>
                                    <p:animRot by="120000">
                                      <p:cBhvr>
                                        <p:cTn id="52" dur="100" fill="hold">
                                          <p:stCondLst>
                                            <p:cond delay="400"/>
                                          </p:stCondLst>
                                        </p:cTn>
                                        <p:tgtEl>
                                          <p:spTgt spid="50"/>
                                        </p:tgtEl>
                                        <p:attrNameLst>
                                          <p:attrName>r</p:attrName>
                                        </p:attrNameLst>
                                      </p:cBhvr>
                                    </p:animRot>
                                  </p:childTnLst>
                                </p:cTn>
                              </p:par>
                            </p:childTnLst>
                          </p:cTn>
                        </p:par>
                        <p:par>
                          <p:cTn id="53" fill="hold">
                            <p:stCondLst>
                              <p:cond delay="3000"/>
                            </p:stCondLst>
                            <p:childTnLst>
                              <p:par>
                                <p:cTn id="54" presetID="18" presetClass="entr" presetSubtype="9"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strips(upLeft)">
                                      <p:cBhvr>
                                        <p:cTn id="56" dur="500"/>
                                        <p:tgtEl>
                                          <p:spTgt spid="52"/>
                                        </p:tgtEl>
                                      </p:cBhvr>
                                    </p:animEffect>
                                  </p:childTnLst>
                                </p:cTn>
                              </p:par>
                            </p:childTnLst>
                          </p:cTn>
                        </p:par>
                        <p:par>
                          <p:cTn id="57" fill="hold">
                            <p:stCondLst>
                              <p:cond delay="3500"/>
                            </p:stCondLst>
                            <p:childTnLst>
                              <p:par>
                                <p:cTn id="58" presetID="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2" presetClass="emph" presetSubtype="0" fill="hold" grpId="1" nodeType="afterEffect">
                                  <p:stCondLst>
                                    <p:cond delay="0"/>
                                  </p:stCondLst>
                                  <p:childTnLst>
                                    <p:animRot by="120000">
                                      <p:cBhvr>
                                        <p:cTn id="64" dur="50" fill="hold">
                                          <p:stCondLst>
                                            <p:cond delay="0"/>
                                          </p:stCondLst>
                                        </p:cTn>
                                        <p:tgtEl>
                                          <p:spTgt spid="49"/>
                                        </p:tgtEl>
                                        <p:attrNameLst>
                                          <p:attrName>r</p:attrName>
                                        </p:attrNameLst>
                                      </p:cBhvr>
                                    </p:animRot>
                                    <p:animRot by="-240000">
                                      <p:cBhvr>
                                        <p:cTn id="65" dur="100" fill="hold">
                                          <p:stCondLst>
                                            <p:cond delay="100"/>
                                          </p:stCondLst>
                                        </p:cTn>
                                        <p:tgtEl>
                                          <p:spTgt spid="49"/>
                                        </p:tgtEl>
                                        <p:attrNameLst>
                                          <p:attrName>r</p:attrName>
                                        </p:attrNameLst>
                                      </p:cBhvr>
                                    </p:animRot>
                                    <p:animRot by="240000">
                                      <p:cBhvr>
                                        <p:cTn id="66" dur="100" fill="hold">
                                          <p:stCondLst>
                                            <p:cond delay="200"/>
                                          </p:stCondLst>
                                        </p:cTn>
                                        <p:tgtEl>
                                          <p:spTgt spid="49"/>
                                        </p:tgtEl>
                                        <p:attrNameLst>
                                          <p:attrName>r</p:attrName>
                                        </p:attrNameLst>
                                      </p:cBhvr>
                                    </p:animRot>
                                    <p:animRot by="-240000">
                                      <p:cBhvr>
                                        <p:cTn id="67" dur="100" fill="hold">
                                          <p:stCondLst>
                                            <p:cond delay="300"/>
                                          </p:stCondLst>
                                        </p:cTn>
                                        <p:tgtEl>
                                          <p:spTgt spid="49"/>
                                        </p:tgtEl>
                                        <p:attrNameLst>
                                          <p:attrName>r</p:attrName>
                                        </p:attrNameLst>
                                      </p:cBhvr>
                                    </p:animRot>
                                    <p:animRot by="120000">
                                      <p:cBhvr>
                                        <p:cTn id="68" dur="100" fill="hold">
                                          <p:stCondLst>
                                            <p:cond delay="400"/>
                                          </p:stCondLst>
                                        </p:cTn>
                                        <p:tgtEl>
                                          <p:spTgt spid="49"/>
                                        </p:tgtEl>
                                        <p:attrNameLst>
                                          <p:attrName>r</p:attrName>
                                        </p:attrNameLst>
                                      </p:cBhvr>
                                    </p:animRot>
                                  </p:childTnLst>
                                </p:cTn>
                              </p:par>
                            </p:childTnLst>
                          </p:cTn>
                        </p:par>
                        <p:par>
                          <p:cTn id="69" fill="hold">
                            <p:stCondLst>
                              <p:cond delay="4500"/>
                            </p:stCondLst>
                            <p:childTnLst>
                              <p:par>
                                <p:cTn id="70" presetID="18" presetClass="entr" presetSubtype="9"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strips(upLeft)">
                                      <p:cBhvr>
                                        <p:cTn id="72" dur="500"/>
                                        <p:tgtEl>
                                          <p:spTgt spid="51"/>
                                        </p:tgtEl>
                                      </p:cBhvr>
                                    </p:animEffect>
                                  </p:childTnLst>
                                </p:cTn>
                              </p:par>
                            </p:childTnLst>
                          </p:cTn>
                        </p:par>
                        <p:par>
                          <p:cTn id="73" fill="hold">
                            <p:stCondLst>
                              <p:cond delay="5000"/>
                            </p:stCondLst>
                            <p:childTnLst>
                              <p:par>
                                <p:cTn id="74" presetID="2" presetClass="entr" presetSubtype="1"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ppt_x"/>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5500"/>
                            </p:stCondLst>
                            <p:childTnLst>
                              <p:par>
                                <p:cTn id="79" presetID="32" presetClass="emph" presetSubtype="0" fill="hold" grpId="1" nodeType="afterEffect">
                                  <p:stCondLst>
                                    <p:cond delay="0"/>
                                  </p:stCondLst>
                                  <p:childTnLst>
                                    <p:animRot by="120000">
                                      <p:cBhvr>
                                        <p:cTn id="80" dur="50" fill="hold">
                                          <p:stCondLst>
                                            <p:cond delay="0"/>
                                          </p:stCondLst>
                                        </p:cTn>
                                        <p:tgtEl>
                                          <p:spTgt spid="53"/>
                                        </p:tgtEl>
                                        <p:attrNameLst>
                                          <p:attrName>r</p:attrName>
                                        </p:attrNameLst>
                                      </p:cBhvr>
                                    </p:animRot>
                                    <p:animRot by="-240000">
                                      <p:cBhvr>
                                        <p:cTn id="81" dur="100" fill="hold">
                                          <p:stCondLst>
                                            <p:cond delay="100"/>
                                          </p:stCondLst>
                                        </p:cTn>
                                        <p:tgtEl>
                                          <p:spTgt spid="53"/>
                                        </p:tgtEl>
                                        <p:attrNameLst>
                                          <p:attrName>r</p:attrName>
                                        </p:attrNameLst>
                                      </p:cBhvr>
                                    </p:animRot>
                                    <p:animRot by="240000">
                                      <p:cBhvr>
                                        <p:cTn id="82" dur="100" fill="hold">
                                          <p:stCondLst>
                                            <p:cond delay="200"/>
                                          </p:stCondLst>
                                        </p:cTn>
                                        <p:tgtEl>
                                          <p:spTgt spid="53"/>
                                        </p:tgtEl>
                                        <p:attrNameLst>
                                          <p:attrName>r</p:attrName>
                                        </p:attrNameLst>
                                      </p:cBhvr>
                                    </p:animRot>
                                    <p:animRot by="-240000">
                                      <p:cBhvr>
                                        <p:cTn id="83" dur="100" fill="hold">
                                          <p:stCondLst>
                                            <p:cond delay="300"/>
                                          </p:stCondLst>
                                        </p:cTn>
                                        <p:tgtEl>
                                          <p:spTgt spid="53"/>
                                        </p:tgtEl>
                                        <p:attrNameLst>
                                          <p:attrName>r</p:attrName>
                                        </p:attrNameLst>
                                      </p:cBhvr>
                                    </p:animRot>
                                    <p:animRot by="120000">
                                      <p:cBhvr>
                                        <p:cTn id="84" dur="100" fill="hold">
                                          <p:stCondLst>
                                            <p:cond delay="400"/>
                                          </p:stCondLst>
                                        </p:cTn>
                                        <p:tgtEl>
                                          <p:spTgt spid="53"/>
                                        </p:tgtEl>
                                        <p:attrNameLst>
                                          <p:attrName>r</p:attrName>
                                        </p:attrNameLst>
                                      </p:cBhvr>
                                    </p:animRot>
                                  </p:childTnLst>
                                </p:cTn>
                              </p:par>
                            </p:childTnLst>
                          </p:cTn>
                        </p:par>
                        <p:par>
                          <p:cTn id="85" fill="hold">
                            <p:stCondLst>
                              <p:cond delay="6000"/>
                            </p:stCondLst>
                            <p:childTnLst>
                              <p:par>
                                <p:cTn id="86" presetID="18" presetClass="entr" presetSubtype="9"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strips(upLeft)">
                                      <p:cBhvr>
                                        <p:cTn id="88" dur="500"/>
                                        <p:tgtEl>
                                          <p:spTgt spid="54"/>
                                        </p:tgtEl>
                                      </p:cBhvr>
                                    </p:animEffect>
                                  </p:childTnLst>
                                </p:cTn>
                              </p:par>
                            </p:childTnLst>
                          </p:cTn>
                        </p:par>
                        <p:par>
                          <p:cTn id="89" fill="hold">
                            <p:stCondLst>
                              <p:cond delay="6500"/>
                            </p:stCondLst>
                            <p:childTnLst>
                              <p:par>
                                <p:cTn id="90" presetID="2" presetClass="entr" presetSubtype="4"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ppt_x"/>
                                          </p:val>
                                        </p:tav>
                                        <p:tav tm="100000">
                                          <p:val>
                                            <p:strVal val="#ppt_x"/>
                                          </p:val>
                                        </p:tav>
                                      </p:tavLst>
                                    </p:anim>
                                    <p:anim calcmode="lin" valueType="num">
                                      <p:cBhvr additive="base">
                                        <p:cTn id="93" dur="500" fill="hold"/>
                                        <p:tgtEl>
                                          <p:spTgt spid="55"/>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32" presetClass="emph" presetSubtype="0" fill="hold" grpId="1" nodeType="afterEffect">
                                  <p:stCondLst>
                                    <p:cond delay="0"/>
                                  </p:stCondLst>
                                  <p:childTnLst>
                                    <p:animRot by="120000">
                                      <p:cBhvr>
                                        <p:cTn id="96" dur="50" fill="hold">
                                          <p:stCondLst>
                                            <p:cond delay="0"/>
                                          </p:stCondLst>
                                        </p:cTn>
                                        <p:tgtEl>
                                          <p:spTgt spid="55"/>
                                        </p:tgtEl>
                                        <p:attrNameLst>
                                          <p:attrName>r</p:attrName>
                                        </p:attrNameLst>
                                      </p:cBhvr>
                                    </p:animRot>
                                    <p:animRot by="-240000">
                                      <p:cBhvr>
                                        <p:cTn id="97" dur="100" fill="hold">
                                          <p:stCondLst>
                                            <p:cond delay="100"/>
                                          </p:stCondLst>
                                        </p:cTn>
                                        <p:tgtEl>
                                          <p:spTgt spid="55"/>
                                        </p:tgtEl>
                                        <p:attrNameLst>
                                          <p:attrName>r</p:attrName>
                                        </p:attrNameLst>
                                      </p:cBhvr>
                                    </p:animRot>
                                    <p:animRot by="240000">
                                      <p:cBhvr>
                                        <p:cTn id="98" dur="100" fill="hold">
                                          <p:stCondLst>
                                            <p:cond delay="200"/>
                                          </p:stCondLst>
                                        </p:cTn>
                                        <p:tgtEl>
                                          <p:spTgt spid="55"/>
                                        </p:tgtEl>
                                        <p:attrNameLst>
                                          <p:attrName>r</p:attrName>
                                        </p:attrNameLst>
                                      </p:cBhvr>
                                    </p:animRot>
                                    <p:animRot by="-240000">
                                      <p:cBhvr>
                                        <p:cTn id="99" dur="100" fill="hold">
                                          <p:stCondLst>
                                            <p:cond delay="300"/>
                                          </p:stCondLst>
                                        </p:cTn>
                                        <p:tgtEl>
                                          <p:spTgt spid="55"/>
                                        </p:tgtEl>
                                        <p:attrNameLst>
                                          <p:attrName>r</p:attrName>
                                        </p:attrNameLst>
                                      </p:cBhvr>
                                    </p:animRot>
                                    <p:animRot by="120000">
                                      <p:cBhvr>
                                        <p:cTn id="100" dur="100" fill="hold">
                                          <p:stCondLst>
                                            <p:cond delay="400"/>
                                          </p:stCondLst>
                                        </p:cTn>
                                        <p:tgtEl>
                                          <p:spTgt spid="55"/>
                                        </p:tgtEl>
                                        <p:attrNameLst>
                                          <p:attrName>r</p:attrName>
                                        </p:attrNameLst>
                                      </p:cBhvr>
                                    </p:animRot>
                                  </p:childTnLst>
                                </p:cTn>
                              </p:par>
                            </p:childTnLst>
                          </p:cTn>
                        </p:par>
                        <p:par>
                          <p:cTn id="101" fill="hold">
                            <p:stCondLst>
                              <p:cond delay="7500"/>
                            </p:stCondLst>
                            <p:childTnLst>
                              <p:par>
                                <p:cTn id="102" presetID="18" presetClass="entr" presetSubtype="9"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strips(upLeft)">
                                      <p:cBhvr>
                                        <p:cTn id="104" dur="500"/>
                                        <p:tgtEl>
                                          <p:spTgt spid="56"/>
                                        </p:tgtEl>
                                      </p:cBhvr>
                                    </p:animEffect>
                                  </p:childTnLst>
                                </p:cTn>
                              </p:par>
                            </p:childTnLst>
                          </p:cTn>
                        </p:par>
                        <p:par>
                          <p:cTn id="105" fill="hold">
                            <p:stCondLst>
                              <p:cond delay="8000"/>
                            </p:stCondLst>
                            <p:childTnLst>
                              <p:par>
                                <p:cTn id="106" presetID="2" presetClass="exit" presetSubtype="2" fill="hold" grpId="1" nodeType="afterEffect">
                                  <p:stCondLst>
                                    <p:cond delay="0"/>
                                  </p:stCondLst>
                                  <p:childTnLst>
                                    <p:anim calcmode="lin" valueType="num">
                                      <p:cBhvr additive="base">
                                        <p:cTn id="107" dur="500"/>
                                        <p:tgtEl>
                                          <p:spTgt spid="27"/>
                                        </p:tgtEl>
                                        <p:attrNameLst>
                                          <p:attrName>ppt_x</p:attrName>
                                        </p:attrNameLst>
                                      </p:cBhvr>
                                      <p:tavLst>
                                        <p:tav tm="0">
                                          <p:val>
                                            <p:strVal val="ppt_x"/>
                                          </p:val>
                                        </p:tav>
                                        <p:tav tm="100000">
                                          <p:val>
                                            <p:strVal val="1+ppt_w/2"/>
                                          </p:val>
                                        </p:tav>
                                      </p:tavLst>
                                    </p:anim>
                                    <p:anim calcmode="lin" valueType="num">
                                      <p:cBhvr additive="base">
                                        <p:cTn id="108" dur="500"/>
                                        <p:tgtEl>
                                          <p:spTgt spid="27"/>
                                        </p:tgtEl>
                                        <p:attrNameLst>
                                          <p:attrName>ppt_y</p:attrName>
                                        </p:attrNameLst>
                                      </p:cBhvr>
                                      <p:tavLst>
                                        <p:tav tm="0">
                                          <p:val>
                                            <p:strVal val="ppt_y"/>
                                          </p:val>
                                        </p:tav>
                                        <p:tav tm="100000">
                                          <p:val>
                                            <p:strVal val="ppt_y"/>
                                          </p:val>
                                        </p:tav>
                                      </p:tavLst>
                                    </p:anim>
                                    <p:set>
                                      <p:cBhvr>
                                        <p:cTn id="109" dur="1" fill="hold">
                                          <p:stCondLst>
                                            <p:cond delay="499"/>
                                          </p:stCondLst>
                                        </p:cTn>
                                        <p:tgtEl>
                                          <p:spTgt spid="27"/>
                                        </p:tgtEl>
                                        <p:attrNameLst>
                                          <p:attrName>style.visibility</p:attrName>
                                        </p:attrNameLst>
                                      </p:cBhvr>
                                      <p:to>
                                        <p:strVal val="hidden"/>
                                      </p:to>
                                    </p:set>
                                  </p:childTnLst>
                                </p:cTn>
                              </p:par>
                            </p:childTnLst>
                          </p:cTn>
                        </p:par>
                        <p:par>
                          <p:cTn id="110" fill="hold">
                            <p:stCondLst>
                              <p:cond delay="8500"/>
                            </p:stCondLst>
                            <p:childTnLst>
                              <p:par>
                                <p:cTn id="111" presetID="52" presetClass="exit" presetSubtype="0" fill="hold" nodeType="afterEffect">
                                  <p:stCondLst>
                                    <p:cond delay="0"/>
                                  </p:stCondLst>
                                  <p:childTnLst>
                                    <p:animScale>
                                      <p:cBhvr>
                                        <p:cTn id="112" dur="1000" accel="50000">
                                          <p:stCondLst>
                                            <p:cond delay="0"/>
                                          </p:stCondLst>
                                        </p:cTn>
                                        <p:tgtEl>
                                          <p:spTgt spid="4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44"/>
                                        </p:tgtEl>
                                        <p:attrNameLst>
                                          <p:attrName>ppt_x</p:attrName>
                                          <p:attrName>ppt_y</p:attrName>
                                        </p:attrNameLst>
                                      </p:cBhvr>
                                    </p:animMotion>
                                    <p:animEffect transition="out" filter="fade">
                                      <p:cBhvr>
                                        <p:cTn id="114" dur="1000"/>
                                        <p:tgtEl>
                                          <p:spTgt spid="44"/>
                                        </p:tgtEl>
                                      </p:cBhvr>
                                    </p:animEffect>
                                    <p:set>
                                      <p:cBhvr>
                                        <p:cTn id="115" dur="1" fill="hold">
                                          <p:stCondLst>
                                            <p:cond delay="999"/>
                                          </p:stCondLst>
                                        </p:cTn>
                                        <p:tgtEl>
                                          <p:spTgt spid="44"/>
                                        </p:tgtEl>
                                        <p:attrNameLst>
                                          <p:attrName>style.visibility</p:attrName>
                                        </p:attrNameLst>
                                      </p:cBhvr>
                                      <p:to>
                                        <p:strVal val="hidden"/>
                                      </p:to>
                                    </p:set>
                                  </p:childTnLst>
                                </p:cTn>
                              </p:par>
                              <p:par>
                                <p:cTn id="116" presetID="52" presetClass="exit" presetSubtype="0" fill="hold" nodeType="withEffect">
                                  <p:stCondLst>
                                    <p:cond delay="250"/>
                                  </p:stCondLst>
                                  <p:childTnLst>
                                    <p:animScale>
                                      <p:cBhvr>
                                        <p:cTn id="117" dur="1000" accel="50000">
                                          <p:stCondLst>
                                            <p:cond delay="0"/>
                                          </p:stCondLst>
                                        </p:cTn>
                                        <p:tgtEl>
                                          <p:spTgt spid="2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29"/>
                                        </p:tgtEl>
                                        <p:attrNameLst>
                                          <p:attrName>ppt_x</p:attrName>
                                          <p:attrName>ppt_y</p:attrName>
                                        </p:attrNameLst>
                                      </p:cBhvr>
                                    </p:animMotion>
                                    <p:animEffect transition="out" filter="fade">
                                      <p:cBhvr>
                                        <p:cTn id="119" dur="1000"/>
                                        <p:tgtEl>
                                          <p:spTgt spid="29"/>
                                        </p:tgtEl>
                                      </p:cBhvr>
                                    </p:animEffect>
                                    <p:set>
                                      <p:cBhvr>
                                        <p:cTn id="120" dur="1" fill="hold">
                                          <p:stCondLst>
                                            <p:cond delay="999"/>
                                          </p:stCondLst>
                                        </p:cTn>
                                        <p:tgtEl>
                                          <p:spTgt spid="29"/>
                                        </p:tgtEl>
                                        <p:attrNameLst>
                                          <p:attrName>style.visibility</p:attrName>
                                        </p:attrNameLst>
                                      </p:cBhvr>
                                      <p:to>
                                        <p:strVal val="hidden"/>
                                      </p:to>
                                    </p:set>
                                  </p:childTnLst>
                                </p:cTn>
                              </p:par>
                              <p:par>
                                <p:cTn id="121" presetID="52" presetClass="exit" presetSubtype="0" fill="hold" nodeType="withEffect">
                                  <p:stCondLst>
                                    <p:cond delay="500"/>
                                  </p:stCondLst>
                                  <p:childTnLst>
                                    <p:animScale>
                                      <p:cBhvr>
                                        <p:cTn id="122" dur="100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34"/>
                                        </p:tgtEl>
                                        <p:attrNameLst>
                                          <p:attrName>ppt_x</p:attrName>
                                          <p:attrName>ppt_y</p:attrName>
                                        </p:attrNameLst>
                                      </p:cBhvr>
                                    </p:animMotion>
                                    <p:animEffect transition="out" filter="fade">
                                      <p:cBhvr>
                                        <p:cTn id="124" dur="1000"/>
                                        <p:tgtEl>
                                          <p:spTgt spid="34"/>
                                        </p:tgtEl>
                                      </p:cBhvr>
                                    </p:animEffect>
                                    <p:set>
                                      <p:cBhvr>
                                        <p:cTn id="125" dur="1" fill="hold">
                                          <p:stCondLst>
                                            <p:cond delay="999"/>
                                          </p:stCondLst>
                                        </p:cTn>
                                        <p:tgtEl>
                                          <p:spTgt spid="34"/>
                                        </p:tgtEl>
                                        <p:attrNameLst>
                                          <p:attrName>style.visibility</p:attrName>
                                        </p:attrNameLst>
                                      </p:cBhvr>
                                      <p:to>
                                        <p:strVal val="hidden"/>
                                      </p:to>
                                    </p:set>
                                  </p:childTnLst>
                                </p:cTn>
                              </p:par>
                              <p:par>
                                <p:cTn id="126" presetID="52" presetClass="exit" presetSubtype="0" fill="hold" nodeType="withEffect">
                                  <p:stCondLst>
                                    <p:cond delay="750"/>
                                  </p:stCondLst>
                                  <p:childTnLst>
                                    <p:animScale>
                                      <p:cBhvr>
                                        <p:cTn id="127" dur="1000" accel="50000">
                                          <p:stCondLst>
                                            <p:cond delay="0"/>
                                          </p:stCondLst>
                                        </p:cTn>
                                        <p:tgtEl>
                                          <p:spTgt spid="3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39"/>
                                        </p:tgtEl>
                                        <p:attrNameLst>
                                          <p:attrName>ppt_x</p:attrName>
                                          <p:attrName>ppt_y</p:attrName>
                                        </p:attrNameLst>
                                      </p:cBhvr>
                                    </p:animMotion>
                                    <p:animEffect transition="out" filter="fade">
                                      <p:cBhvr>
                                        <p:cTn id="129" dur="1000"/>
                                        <p:tgtEl>
                                          <p:spTgt spid="39"/>
                                        </p:tgtEl>
                                      </p:cBhvr>
                                    </p:animEffect>
                                    <p:set>
                                      <p:cBhvr>
                                        <p:cTn id="130" dur="1" fill="hold">
                                          <p:stCondLst>
                                            <p:cond delay="999"/>
                                          </p:stCondLst>
                                        </p:cTn>
                                        <p:tgtEl>
                                          <p:spTgt spid="39"/>
                                        </p:tgtEl>
                                        <p:attrNameLst>
                                          <p:attrName>style.visibility</p:attrName>
                                        </p:attrNameLst>
                                      </p:cBhvr>
                                      <p:to>
                                        <p:strVal val="hidden"/>
                                      </p:to>
                                    </p:set>
                                  </p:childTnLst>
                                </p:cTn>
                              </p:par>
                            </p:childTnLst>
                          </p:cTn>
                        </p:par>
                        <p:par>
                          <p:cTn id="131" fill="hold">
                            <p:stCondLst>
                              <p:cond delay="9500"/>
                            </p:stCondLst>
                            <p:childTnLst>
                              <p:par>
                                <p:cTn id="132" presetID="2" presetClass="exit" presetSubtype="4" fill="hold" grpId="2" nodeType="afterEffect">
                                  <p:stCondLst>
                                    <p:cond delay="0"/>
                                  </p:stCondLst>
                                  <p:childTnLst>
                                    <p:anim calcmode="lin" valueType="num">
                                      <p:cBhvr additive="base">
                                        <p:cTn id="133" dur="500"/>
                                        <p:tgtEl>
                                          <p:spTgt spid="50"/>
                                        </p:tgtEl>
                                        <p:attrNameLst>
                                          <p:attrName>ppt_x</p:attrName>
                                        </p:attrNameLst>
                                      </p:cBhvr>
                                      <p:tavLst>
                                        <p:tav tm="0">
                                          <p:val>
                                            <p:strVal val="ppt_x"/>
                                          </p:val>
                                        </p:tav>
                                        <p:tav tm="100000">
                                          <p:val>
                                            <p:strVal val="ppt_x"/>
                                          </p:val>
                                        </p:tav>
                                      </p:tavLst>
                                    </p:anim>
                                    <p:anim calcmode="lin" valueType="num">
                                      <p:cBhvr additive="base">
                                        <p:cTn id="134" dur="500"/>
                                        <p:tgtEl>
                                          <p:spTgt spid="50"/>
                                        </p:tgtEl>
                                        <p:attrNameLst>
                                          <p:attrName>ppt_y</p:attrName>
                                        </p:attrNameLst>
                                      </p:cBhvr>
                                      <p:tavLst>
                                        <p:tav tm="0">
                                          <p:val>
                                            <p:strVal val="ppt_y"/>
                                          </p:val>
                                        </p:tav>
                                        <p:tav tm="100000">
                                          <p:val>
                                            <p:strVal val="1+ppt_h/2"/>
                                          </p:val>
                                        </p:tav>
                                      </p:tavLst>
                                    </p:anim>
                                    <p:set>
                                      <p:cBhvr>
                                        <p:cTn id="135" dur="1" fill="hold">
                                          <p:stCondLst>
                                            <p:cond delay="499"/>
                                          </p:stCondLst>
                                        </p:cTn>
                                        <p:tgtEl>
                                          <p:spTgt spid="50"/>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52"/>
                                        </p:tgtEl>
                                        <p:attrNameLst>
                                          <p:attrName>ppt_x</p:attrName>
                                        </p:attrNameLst>
                                      </p:cBhvr>
                                      <p:tavLst>
                                        <p:tav tm="0">
                                          <p:val>
                                            <p:strVal val="ppt_x"/>
                                          </p:val>
                                        </p:tav>
                                        <p:tav tm="100000">
                                          <p:val>
                                            <p:strVal val="ppt_x"/>
                                          </p:val>
                                        </p:tav>
                                      </p:tavLst>
                                    </p:anim>
                                    <p:anim calcmode="lin" valueType="num">
                                      <p:cBhvr additive="base">
                                        <p:cTn id="138" dur="500"/>
                                        <p:tgtEl>
                                          <p:spTgt spid="52"/>
                                        </p:tgtEl>
                                        <p:attrNameLst>
                                          <p:attrName>ppt_y</p:attrName>
                                        </p:attrNameLst>
                                      </p:cBhvr>
                                      <p:tavLst>
                                        <p:tav tm="0">
                                          <p:val>
                                            <p:strVal val="ppt_y"/>
                                          </p:val>
                                        </p:tav>
                                        <p:tav tm="100000">
                                          <p:val>
                                            <p:strVal val="1+ppt_h/2"/>
                                          </p:val>
                                        </p:tav>
                                      </p:tavLst>
                                    </p:anim>
                                    <p:set>
                                      <p:cBhvr>
                                        <p:cTn id="139" dur="1" fill="hold">
                                          <p:stCondLst>
                                            <p:cond delay="499"/>
                                          </p:stCondLst>
                                        </p:cTn>
                                        <p:tgtEl>
                                          <p:spTgt spid="52"/>
                                        </p:tgtEl>
                                        <p:attrNameLst>
                                          <p:attrName>style.visibility</p:attrName>
                                        </p:attrNameLst>
                                      </p:cBhvr>
                                      <p:to>
                                        <p:strVal val="hidden"/>
                                      </p:to>
                                    </p:set>
                                  </p:childTnLst>
                                </p:cTn>
                              </p:par>
                              <p:par>
                                <p:cTn id="140" presetID="2" presetClass="exit" presetSubtype="4" fill="hold" grpId="2" nodeType="withEffect">
                                  <p:stCondLst>
                                    <p:cond delay="0"/>
                                  </p:stCondLst>
                                  <p:childTnLst>
                                    <p:anim calcmode="lin" valueType="num">
                                      <p:cBhvr additive="base">
                                        <p:cTn id="141" dur="500"/>
                                        <p:tgtEl>
                                          <p:spTgt spid="53"/>
                                        </p:tgtEl>
                                        <p:attrNameLst>
                                          <p:attrName>ppt_x</p:attrName>
                                        </p:attrNameLst>
                                      </p:cBhvr>
                                      <p:tavLst>
                                        <p:tav tm="0">
                                          <p:val>
                                            <p:strVal val="ppt_x"/>
                                          </p:val>
                                        </p:tav>
                                        <p:tav tm="100000">
                                          <p:val>
                                            <p:strVal val="ppt_x"/>
                                          </p:val>
                                        </p:tav>
                                      </p:tavLst>
                                    </p:anim>
                                    <p:anim calcmode="lin" valueType="num">
                                      <p:cBhvr additive="base">
                                        <p:cTn id="142" dur="500"/>
                                        <p:tgtEl>
                                          <p:spTgt spid="53"/>
                                        </p:tgtEl>
                                        <p:attrNameLst>
                                          <p:attrName>ppt_y</p:attrName>
                                        </p:attrNameLst>
                                      </p:cBhvr>
                                      <p:tavLst>
                                        <p:tav tm="0">
                                          <p:val>
                                            <p:strVal val="ppt_y"/>
                                          </p:val>
                                        </p:tav>
                                        <p:tav tm="100000">
                                          <p:val>
                                            <p:strVal val="1+ppt_h/2"/>
                                          </p:val>
                                        </p:tav>
                                      </p:tavLst>
                                    </p:anim>
                                    <p:set>
                                      <p:cBhvr>
                                        <p:cTn id="143" dur="1" fill="hold">
                                          <p:stCondLst>
                                            <p:cond delay="499"/>
                                          </p:stCondLst>
                                        </p:cTn>
                                        <p:tgtEl>
                                          <p:spTgt spid="53"/>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54"/>
                                        </p:tgtEl>
                                        <p:attrNameLst>
                                          <p:attrName>ppt_x</p:attrName>
                                        </p:attrNameLst>
                                      </p:cBhvr>
                                      <p:tavLst>
                                        <p:tav tm="0">
                                          <p:val>
                                            <p:strVal val="ppt_x"/>
                                          </p:val>
                                        </p:tav>
                                        <p:tav tm="100000">
                                          <p:val>
                                            <p:strVal val="ppt_x"/>
                                          </p:val>
                                        </p:tav>
                                      </p:tavLst>
                                    </p:anim>
                                    <p:anim calcmode="lin" valueType="num">
                                      <p:cBhvr additive="base">
                                        <p:cTn id="146" dur="500"/>
                                        <p:tgtEl>
                                          <p:spTgt spid="54"/>
                                        </p:tgtEl>
                                        <p:attrNameLst>
                                          <p:attrName>ppt_y</p:attrName>
                                        </p:attrNameLst>
                                      </p:cBhvr>
                                      <p:tavLst>
                                        <p:tav tm="0">
                                          <p:val>
                                            <p:strVal val="ppt_y"/>
                                          </p:val>
                                        </p:tav>
                                        <p:tav tm="100000">
                                          <p:val>
                                            <p:strVal val="1+ppt_h/2"/>
                                          </p:val>
                                        </p:tav>
                                      </p:tavLst>
                                    </p:anim>
                                    <p:set>
                                      <p:cBhvr>
                                        <p:cTn id="147" dur="1" fill="hold">
                                          <p:stCondLst>
                                            <p:cond delay="499"/>
                                          </p:stCondLst>
                                        </p:cTn>
                                        <p:tgtEl>
                                          <p:spTgt spid="54"/>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49"/>
                                        </p:tgtEl>
                                        <p:attrNameLst>
                                          <p:attrName>ppt_x</p:attrName>
                                        </p:attrNameLst>
                                      </p:cBhvr>
                                      <p:tavLst>
                                        <p:tav tm="0">
                                          <p:val>
                                            <p:strVal val="ppt_x"/>
                                          </p:val>
                                        </p:tav>
                                        <p:tav tm="100000">
                                          <p:val>
                                            <p:strVal val="ppt_x"/>
                                          </p:val>
                                        </p:tav>
                                      </p:tavLst>
                                    </p:anim>
                                    <p:anim calcmode="lin" valueType="num">
                                      <p:cBhvr additive="base">
                                        <p:cTn id="150" dur="500"/>
                                        <p:tgtEl>
                                          <p:spTgt spid="49"/>
                                        </p:tgtEl>
                                        <p:attrNameLst>
                                          <p:attrName>ppt_y</p:attrName>
                                        </p:attrNameLst>
                                      </p:cBhvr>
                                      <p:tavLst>
                                        <p:tav tm="0">
                                          <p:val>
                                            <p:strVal val="ppt_y"/>
                                          </p:val>
                                        </p:tav>
                                        <p:tav tm="100000">
                                          <p:val>
                                            <p:strVal val="0-ppt_h/2"/>
                                          </p:val>
                                        </p:tav>
                                      </p:tavLst>
                                    </p:anim>
                                    <p:set>
                                      <p:cBhvr>
                                        <p:cTn id="151" dur="1" fill="hold">
                                          <p:stCondLst>
                                            <p:cond delay="499"/>
                                          </p:stCondLst>
                                        </p:cTn>
                                        <p:tgtEl>
                                          <p:spTgt spid="49"/>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51"/>
                                        </p:tgtEl>
                                        <p:attrNameLst>
                                          <p:attrName>ppt_x</p:attrName>
                                        </p:attrNameLst>
                                      </p:cBhvr>
                                      <p:tavLst>
                                        <p:tav tm="0">
                                          <p:val>
                                            <p:strVal val="ppt_x"/>
                                          </p:val>
                                        </p:tav>
                                        <p:tav tm="100000">
                                          <p:val>
                                            <p:strVal val="ppt_x"/>
                                          </p:val>
                                        </p:tav>
                                      </p:tavLst>
                                    </p:anim>
                                    <p:anim calcmode="lin" valueType="num">
                                      <p:cBhvr additive="base">
                                        <p:cTn id="154" dur="500"/>
                                        <p:tgtEl>
                                          <p:spTgt spid="51"/>
                                        </p:tgtEl>
                                        <p:attrNameLst>
                                          <p:attrName>ppt_y</p:attrName>
                                        </p:attrNameLst>
                                      </p:cBhvr>
                                      <p:tavLst>
                                        <p:tav tm="0">
                                          <p:val>
                                            <p:strVal val="ppt_y"/>
                                          </p:val>
                                        </p:tav>
                                        <p:tav tm="100000">
                                          <p:val>
                                            <p:strVal val="0-ppt_h/2"/>
                                          </p:val>
                                        </p:tav>
                                      </p:tavLst>
                                    </p:anim>
                                    <p:set>
                                      <p:cBhvr>
                                        <p:cTn id="155" dur="1" fill="hold">
                                          <p:stCondLst>
                                            <p:cond delay="499"/>
                                          </p:stCondLst>
                                        </p:cTn>
                                        <p:tgtEl>
                                          <p:spTgt spid="51"/>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55"/>
                                        </p:tgtEl>
                                        <p:attrNameLst>
                                          <p:attrName>ppt_x</p:attrName>
                                        </p:attrNameLst>
                                      </p:cBhvr>
                                      <p:tavLst>
                                        <p:tav tm="0">
                                          <p:val>
                                            <p:strVal val="ppt_x"/>
                                          </p:val>
                                        </p:tav>
                                        <p:tav tm="100000">
                                          <p:val>
                                            <p:strVal val="ppt_x"/>
                                          </p:val>
                                        </p:tav>
                                      </p:tavLst>
                                    </p:anim>
                                    <p:anim calcmode="lin" valueType="num">
                                      <p:cBhvr additive="base">
                                        <p:cTn id="158" dur="500"/>
                                        <p:tgtEl>
                                          <p:spTgt spid="55"/>
                                        </p:tgtEl>
                                        <p:attrNameLst>
                                          <p:attrName>ppt_y</p:attrName>
                                        </p:attrNameLst>
                                      </p:cBhvr>
                                      <p:tavLst>
                                        <p:tav tm="0">
                                          <p:val>
                                            <p:strVal val="ppt_y"/>
                                          </p:val>
                                        </p:tav>
                                        <p:tav tm="100000">
                                          <p:val>
                                            <p:strVal val="0-ppt_h/2"/>
                                          </p:val>
                                        </p:tav>
                                      </p:tavLst>
                                    </p:anim>
                                    <p:set>
                                      <p:cBhvr>
                                        <p:cTn id="159" dur="1" fill="hold">
                                          <p:stCondLst>
                                            <p:cond delay="499"/>
                                          </p:stCondLst>
                                        </p:cTn>
                                        <p:tgtEl>
                                          <p:spTgt spid="55"/>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56"/>
                                        </p:tgtEl>
                                        <p:attrNameLst>
                                          <p:attrName>ppt_x</p:attrName>
                                        </p:attrNameLst>
                                      </p:cBhvr>
                                      <p:tavLst>
                                        <p:tav tm="0">
                                          <p:val>
                                            <p:strVal val="ppt_x"/>
                                          </p:val>
                                        </p:tav>
                                        <p:tav tm="100000">
                                          <p:val>
                                            <p:strVal val="ppt_x"/>
                                          </p:val>
                                        </p:tav>
                                      </p:tavLst>
                                    </p:anim>
                                    <p:anim calcmode="lin" valueType="num">
                                      <p:cBhvr additive="base">
                                        <p:cTn id="162" dur="500"/>
                                        <p:tgtEl>
                                          <p:spTgt spid="56"/>
                                        </p:tgtEl>
                                        <p:attrNameLst>
                                          <p:attrName>ppt_y</p:attrName>
                                        </p:attrNameLst>
                                      </p:cBhvr>
                                      <p:tavLst>
                                        <p:tav tm="0">
                                          <p:val>
                                            <p:strVal val="ppt_y"/>
                                          </p:val>
                                        </p:tav>
                                        <p:tav tm="100000">
                                          <p:val>
                                            <p:strVal val="0-ppt_h/2"/>
                                          </p:val>
                                        </p:tav>
                                      </p:tavLst>
                                    </p:anim>
                                    <p:set>
                                      <p:cBhvr>
                                        <p:cTn id="16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animBg="1"/>
      <p:bldP spid="27" grpId="1" animBg="1"/>
      <p:bldP spid="49" grpId="0" animBg="1"/>
      <p:bldP spid="49" grpId="1" animBg="1"/>
      <p:bldP spid="49" grpId="2" animBg="1"/>
      <p:bldP spid="50" grpId="0" animBg="1"/>
      <p:bldP spid="50" grpId="1" animBg="1"/>
      <p:bldP spid="50" grpId="2" animBg="1"/>
      <p:bldP spid="51" grpId="0"/>
      <p:bldP spid="51" grpId="1"/>
      <p:bldP spid="52" grpId="0"/>
      <p:bldP spid="52" grpId="1"/>
      <p:bldP spid="53" grpId="0" animBg="1"/>
      <p:bldP spid="53" grpId="1" animBg="1"/>
      <p:bldP spid="53" grpId="2" animBg="1"/>
      <p:bldP spid="54" grpId="0"/>
      <p:bldP spid="54" grpId="1"/>
      <p:bldP spid="55" grpId="0" animBg="1"/>
      <p:bldP spid="55" grpId="1" animBg="1"/>
      <p:bldP spid="55" grpId="2" animBg="1"/>
      <p:bldP spid="56" grpId="0"/>
      <p:bldP spid="5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4" y="139512"/>
            <a:ext cx="240991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2" name="Freeform 12"/>
          <p:cNvSpPr/>
          <p:nvPr/>
        </p:nvSpPr>
        <p:spPr bwMode="auto">
          <a:xfrm>
            <a:off x="4609583" y="2782314"/>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AC0000"/>
          </a:solidFill>
          <a:ln>
            <a:noFill/>
          </a:ln>
        </p:spPr>
        <p:txBody>
          <a:bodyPr vert="horz" wrap="square" lIns="91440" tIns="45720" rIns="91440" bIns="45720" numCol="1" anchor="t" anchorCtr="0" compatLnSpc="1"/>
          <a:lstStyle/>
          <a:p>
            <a:endParaRPr lang="zh-CN" altLang="en-US" sz="1800" dirty="0"/>
          </a:p>
        </p:txBody>
      </p:sp>
      <p:sp>
        <p:nvSpPr>
          <p:cNvPr id="43" name="Freeform 13"/>
          <p:cNvSpPr/>
          <p:nvPr/>
        </p:nvSpPr>
        <p:spPr bwMode="auto">
          <a:xfrm>
            <a:off x="3103186" y="2782314"/>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44" name="Freeform 14"/>
          <p:cNvSpPr/>
          <p:nvPr/>
        </p:nvSpPr>
        <p:spPr bwMode="auto">
          <a:xfrm>
            <a:off x="4609583" y="1275607"/>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45" name="Freeform 15"/>
          <p:cNvSpPr/>
          <p:nvPr/>
        </p:nvSpPr>
        <p:spPr bwMode="auto">
          <a:xfrm>
            <a:off x="3103186" y="1275607"/>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AC0000"/>
          </a:solidFill>
          <a:ln>
            <a:noFill/>
          </a:ln>
        </p:spPr>
        <p:txBody>
          <a:bodyPr vert="horz" wrap="square" lIns="91440" tIns="45720" rIns="91440" bIns="45720" numCol="1" anchor="t" anchorCtr="0" compatLnSpc="1"/>
          <a:lstStyle/>
          <a:p>
            <a:endParaRPr lang="zh-CN" altLang="en-US" sz="1800"/>
          </a:p>
        </p:txBody>
      </p:sp>
      <p:sp>
        <p:nvSpPr>
          <p:cNvPr id="75" name="Freeform 16"/>
          <p:cNvSpPr/>
          <p:nvPr/>
        </p:nvSpPr>
        <p:spPr bwMode="auto">
          <a:xfrm>
            <a:off x="4180090" y="2352511"/>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bg1">
              <a:lumMod val="85000"/>
            </a:schemeClr>
          </a:solidFill>
          <a:ln>
            <a:noFill/>
          </a:ln>
        </p:spPr>
        <p:txBody>
          <a:bodyPr vert="horz" wrap="square" lIns="91440" tIns="45720" rIns="91440" bIns="45720" numCol="1" anchor="t" anchorCtr="0" compatLnSpc="1"/>
          <a:lstStyle/>
          <a:p>
            <a:pPr algn="r"/>
            <a:endParaRPr lang="zh-CN" altLang="en-US" sz="1800" dirty="0">
              <a:latin typeface="微软雅黑" panose="020B0503020204020204" pitchFamily="34" charset="-122"/>
              <a:ea typeface="微软雅黑" panose="020B0503020204020204" pitchFamily="34" charset="-122"/>
            </a:endParaRPr>
          </a:p>
        </p:txBody>
      </p:sp>
      <p:sp>
        <p:nvSpPr>
          <p:cNvPr id="76" name="Freeform 17"/>
          <p:cNvSpPr/>
          <p:nvPr/>
        </p:nvSpPr>
        <p:spPr bwMode="auto">
          <a:xfrm>
            <a:off x="4609582" y="2352511"/>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7" name="Freeform 18"/>
          <p:cNvSpPr/>
          <p:nvPr/>
        </p:nvSpPr>
        <p:spPr bwMode="auto">
          <a:xfrm>
            <a:off x="4180090" y="2782315"/>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8" name="Freeform 19"/>
          <p:cNvSpPr/>
          <p:nvPr/>
        </p:nvSpPr>
        <p:spPr bwMode="auto">
          <a:xfrm>
            <a:off x="4609582" y="2782315"/>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800"/>
          </a:p>
        </p:txBody>
      </p:sp>
      <p:sp>
        <p:nvSpPr>
          <p:cNvPr id="79" name="矩形 78"/>
          <p:cNvSpPr/>
          <p:nvPr/>
        </p:nvSpPr>
        <p:spPr>
          <a:xfrm>
            <a:off x="4341282" y="2445259"/>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1</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0" name="矩形 79"/>
          <p:cNvSpPr/>
          <p:nvPr/>
        </p:nvSpPr>
        <p:spPr>
          <a:xfrm>
            <a:off x="4662669" y="2445259"/>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2</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1" name="矩形 80"/>
          <p:cNvSpPr/>
          <p:nvPr/>
        </p:nvSpPr>
        <p:spPr>
          <a:xfrm>
            <a:off x="4341280" y="2799551"/>
            <a:ext cx="117594"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3</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2" name="矩形 81"/>
          <p:cNvSpPr/>
          <p:nvPr/>
        </p:nvSpPr>
        <p:spPr>
          <a:xfrm>
            <a:off x="4662669" y="2799552"/>
            <a:ext cx="117593" cy="215444"/>
          </a:xfrm>
          <a:prstGeom prst="rect">
            <a:avLst/>
          </a:prstGeom>
        </p:spPr>
        <p:txBody>
          <a:bodyPr wrap="square" lIns="0" tIns="0" rIns="0" bIns="0">
            <a:spAutoFit/>
          </a:bodyPr>
          <a:lstStyle/>
          <a:p>
            <a:pPr algn="r"/>
            <a:r>
              <a:rPr lang="en-US" altLang="zh-CN" sz="1400" dirty="0">
                <a:solidFill>
                  <a:srgbClr val="AC0000"/>
                </a:solidFill>
                <a:latin typeface="微软雅黑" panose="020B0503020204020204" pitchFamily="34" charset="-122"/>
                <a:ea typeface="微软雅黑" panose="020B0503020204020204" pitchFamily="34" charset="-122"/>
              </a:rPr>
              <a:t>4</a:t>
            </a:r>
            <a:endParaRPr lang="zh-CN" altLang="en-US" sz="1400" dirty="0">
              <a:solidFill>
                <a:srgbClr val="AC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30604" y="1203599"/>
            <a:ext cx="2161176"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84" name="TextBox 83"/>
          <p:cNvSpPr txBox="1"/>
          <p:nvPr/>
        </p:nvSpPr>
        <p:spPr>
          <a:xfrm>
            <a:off x="3362760" y="1593391"/>
            <a:ext cx="898156"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5" name="TextBox 84"/>
          <p:cNvSpPr txBox="1"/>
          <p:nvPr/>
        </p:nvSpPr>
        <p:spPr>
          <a:xfrm>
            <a:off x="4884825" y="1593391"/>
            <a:ext cx="866818"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6" name="TextBox 85"/>
          <p:cNvSpPr txBox="1"/>
          <p:nvPr/>
        </p:nvSpPr>
        <p:spPr>
          <a:xfrm>
            <a:off x="3373875" y="3101646"/>
            <a:ext cx="875926"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7" name="TextBox 86"/>
          <p:cNvSpPr txBox="1"/>
          <p:nvPr/>
        </p:nvSpPr>
        <p:spPr>
          <a:xfrm>
            <a:off x="4884825" y="3101646"/>
            <a:ext cx="866818" cy="661720"/>
          </a:xfrm>
          <a:prstGeom prst="rect">
            <a:avLst/>
          </a:prstGeom>
          <a:noFill/>
        </p:spPr>
        <p:txBody>
          <a:bodyPr wrap="square" l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 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 题</a:t>
            </a:r>
          </a:p>
        </p:txBody>
      </p:sp>
      <p:sp>
        <p:nvSpPr>
          <p:cNvPr id="88" name="TextBox 87"/>
          <p:cNvSpPr txBox="1"/>
          <p:nvPr/>
        </p:nvSpPr>
        <p:spPr>
          <a:xfrm>
            <a:off x="6265248" y="1203599"/>
            <a:ext cx="2411208"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89" name="TextBox 88"/>
          <p:cNvSpPr txBox="1"/>
          <p:nvPr/>
        </p:nvSpPr>
        <p:spPr>
          <a:xfrm>
            <a:off x="730604" y="2931791"/>
            <a:ext cx="2185212"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
        <p:nvSpPr>
          <p:cNvPr id="90" name="TextBox 89"/>
          <p:cNvSpPr txBox="1"/>
          <p:nvPr/>
        </p:nvSpPr>
        <p:spPr>
          <a:xfrm>
            <a:off x="6293229" y="2931791"/>
            <a:ext cx="2167204"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solidFill>
              </a:rPr>
              <a:t>点击输入简要文字内容，</a:t>
            </a:r>
            <a:endParaRPr lang="en-US" altLang="zh-CN" sz="1200" dirty="0">
              <a:solidFill>
                <a:schemeClr val="tx1"/>
              </a:solidFill>
            </a:endParaRPr>
          </a:p>
          <a:p>
            <a:r>
              <a:rPr lang="zh-CN" altLang="en-US" sz="1200" dirty="0">
                <a:solidFill>
                  <a:schemeClr val="tx1"/>
                </a:solidFill>
              </a:rPr>
              <a:t>文字内容需概括精炼，</a:t>
            </a:r>
            <a:endParaRPr lang="en-US" altLang="zh-CN" sz="1200" dirty="0">
              <a:solidFill>
                <a:schemeClr val="tx1"/>
              </a:solidFill>
            </a:endParaRPr>
          </a:p>
          <a:p>
            <a:r>
              <a:rPr lang="zh-CN" altLang="en-US" sz="1200" dirty="0">
                <a:solidFill>
                  <a:schemeClr val="tx1"/>
                </a:solidFill>
              </a:rPr>
              <a:t>不用多余的文字修饰，</a:t>
            </a:r>
            <a:endParaRPr lang="en-US" altLang="zh-CN" sz="1200" dirty="0">
              <a:solidFill>
                <a:schemeClr val="tx1"/>
              </a:solidFill>
            </a:endParaRPr>
          </a:p>
          <a:p>
            <a:r>
              <a:rPr lang="zh-CN" altLang="en-US" sz="1200" dirty="0">
                <a:solidFill>
                  <a:schemeClr val="tx1"/>
                </a:solidFill>
              </a:rPr>
              <a:t>言简意赅的说明分项内容</a:t>
            </a:r>
            <a:r>
              <a:rPr lang="en-US" altLang="zh-CN" sz="1200" dirty="0">
                <a:solidFill>
                  <a:schemeClr val="tx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500"/>
                            </p:stCondLst>
                            <p:childTnLst>
                              <p:par>
                                <p:cTn id="13" presetID="53" presetClass="entr" presetSubtype="528" repeatCount="200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400" fill="hold"/>
                                        <p:tgtEl>
                                          <p:spTgt spid="84"/>
                                        </p:tgtEl>
                                        <p:attrNameLst>
                                          <p:attrName>ppt_w</p:attrName>
                                        </p:attrNameLst>
                                      </p:cBhvr>
                                      <p:tavLst>
                                        <p:tav tm="0">
                                          <p:val>
                                            <p:fltVal val="0"/>
                                          </p:val>
                                        </p:tav>
                                        <p:tav tm="100000">
                                          <p:val>
                                            <p:strVal val="#ppt_w"/>
                                          </p:val>
                                        </p:tav>
                                      </p:tavLst>
                                    </p:anim>
                                    <p:anim calcmode="lin" valueType="num">
                                      <p:cBhvr>
                                        <p:cTn id="16" dur="400" fill="hold"/>
                                        <p:tgtEl>
                                          <p:spTgt spid="84"/>
                                        </p:tgtEl>
                                        <p:attrNameLst>
                                          <p:attrName>ppt_h</p:attrName>
                                        </p:attrNameLst>
                                      </p:cBhvr>
                                      <p:tavLst>
                                        <p:tav tm="0">
                                          <p:val>
                                            <p:fltVal val="0"/>
                                          </p:val>
                                        </p:tav>
                                        <p:tav tm="100000">
                                          <p:val>
                                            <p:strVal val="#ppt_h"/>
                                          </p:val>
                                        </p:tav>
                                      </p:tavLst>
                                    </p:anim>
                                    <p:animEffect transition="in" filter="fade">
                                      <p:cBhvr>
                                        <p:cTn id="17" dur="400"/>
                                        <p:tgtEl>
                                          <p:spTgt spid="84"/>
                                        </p:tgtEl>
                                      </p:cBhvr>
                                    </p:animEffect>
                                    <p:anim calcmode="lin" valueType="num">
                                      <p:cBhvr>
                                        <p:cTn id="18" dur="400" fill="hold"/>
                                        <p:tgtEl>
                                          <p:spTgt spid="84"/>
                                        </p:tgtEl>
                                        <p:attrNameLst>
                                          <p:attrName>ppt_x</p:attrName>
                                        </p:attrNameLst>
                                      </p:cBhvr>
                                      <p:tavLst>
                                        <p:tav tm="0">
                                          <p:val>
                                            <p:fltVal val="0.5"/>
                                          </p:val>
                                        </p:tav>
                                        <p:tav tm="100000">
                                          <p:val>
                                            <p:strVal val="#ppt_x"/>
                                          </p:val>
                                        </p:tav>
                                      </p:tavLst>
                                    </p:anim>
                                    <p:anim calcmode="lin" valueType="num">
                                      <p:cBhvr>
                                        <p:cTn id="19" dur="400" fill="hold"/>
                                        <p:tgtEl>
                                          <p:spTgt spid="84"/>
                                        </p:tgtEl>
                                        <p:attrNameLst>
                                          <p:attrName>ppt_y</p:attrName>
                                        </p:attrNameLst>
                                      </p:cBhvr>
                                      <p:tavLst>
                                        <p:tav tm="0">
                                          <p:val>
                                            <p:fltVal val="0.5"/>
                                          </p:val>
                                        </p:tav>
                                        <p:tav tm="100000">
                                          <p:val>
                                            <p:strVal val="#ppt_y"/>
                                          </p:val>
                                        </p:tav>
                                      </p:tavLst>
                                    </p:anim>
                                  </p:childTnLst>
                                </p:cTn>
                              </p:par>
                              <p:par>
                                <p:cTn id="20" presetID="53" presetClass="entr" presetSubtype="528" repeatCount="200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400" fill="hold"/>
                                        <p:tgtEl>
                                          <p:spTgt spid="45"/>
                                        </p:tgtEl>
                                        <p:attrNameLst>
                                          <p:attrName>ppt_w</p:attrName>
                                        </p:attrNameLst>
                                      </p:cBhvr>
                                      <p:tavLst>
                                        <p:tav tm="0">
                                          <p:val>
                                            <p:fltVal val="0"/>
                                          </p:val>
                                        </p:tav>
                                        <p:tav tm="100000">
                                          <p:val>
                                            <p:strVal val="#ppt_w"/>
                                          </p:val>
                                        </p:tav>
                                      </p:tavLst>
                                    </p:anim>
                                    <p:anim calcmode="lin" valueType="num">
                                      <p:cBhvr>
                                        <p:cTn id="23" dur="400" fill="hold"/>
                                        <p:tgtEl>
                                          <p:spTgt spid="45"/>
                                        </p:tgtEl>
                                        <p:attrNameLst>
                                          <p:attrName>ppt_h</p:attrName>
                                        </p:attrNameLst>
                                      </p:cBhvr>
                                      <p:tavLst>
                                        <p:tav tm="0">
                                          <p:val>
                                            <p:fltVal val="0"/>
                                          </p:val>
                                        </p:tav>
                                        <p:tav tm="100000">
                                          <p:val>
                                            <p:strVal val="#ppt_h"/>
                                          </p:val>
                                        </p:tav>
                                      </p:tavLst>
                                    </p:anim>
                                    <p:animEffect transition="in" filter="fade">
                                      <p:cBhvr>
                                        <p:cTn id="24" dur="400"/>
                                        <p:tgtEl>
                                          <p:spTgt spid="45"/>
                                        </p:tgtEl>
                                      </p:cBhvr>
                                    </p:animEffect>
                                    <p:anim calcmode="lin" valueType="num">
                                      <p:cBhvr>
                                        <p:cTn id="25" dur="400" fill="hold"/>
                                        <p:tgtEl>
                                          <p:spTgt spid="45"/>
                                        </p:tgtEl>
                                        <p:attrNameLst>
                                          <p:attrName>ppt_x</p:attrName>
                                        </p:attrNameLst>
                                      </p:cBhvr>
                                      <p:tavLst>
                                        <p:tav tm="0">
                                          <p:val>
                                            <p:fltVal val="0.5"/>
                                          </p:val>
                                        </p:tav>
                                        <p:tav tm="100000">
                                          <p:val>
                                            <p:strVal val="#ppt_x"/>
                                          </p:val>
                                        </p:tav>
                                      </p:tavLst>
                                    </p:anim>
                                    <p:anim calcmode="lin" valueType="num">
                                      <p:cBhvr>
                                        <p:cTn id="26" dur="400" fill="hold"/>
                                        <p:tgtEl>
                                          <p:spTgt spid="45"/>
                                        </p:tgtEl>
                                        <p:attrNameLst>
                                          <p:attrName>ppt_y</p:attrName>
                                        </p:attrNameLst>
                                      </p:cBhvr>
                                      <p:tavLst>
                                        <p:tav tm="0">
                                          <p:val>
                                            <p:fltVal val="0.5"/>
                                          </p:val>
                                        </p:tav>
                                        <p:tav tm="100000">
                                          <p:val>
                                            <p:strVal val="#ppt_y"/>
                                          </p:val>
                                        </p:tav>
                                      </p:tavLst>
                                    </p:anim>
                                  </p:childTnLst>
                                </p:cTn>
                              </p:par>
                              <p:par>
                                <p:cTn id="27" presetID="53" presetClass="entr" presetSubtype="528" repeatCount="200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400" fill="hold"/>
                                        <p:tgtEl>
                                          <p:spTgt spid="75"/>
                                        </p:tgtEl>
                                        <p:attrNameLst>
                                          <p:attrName>ppt_w</p:attrName>
                                        </p:attrNameLst>
                                      </p:cBhvr>
                                      <p:tavLst>
                                        <p:tav tm="0">
                                          <p:val>
                                            <p:fltVal val="0"/>
                                          </p:val>
                                        </p:tav>
                                        <p:tav tm="100000">
                                          <p:val>
                                            <p:strVal val="#ppt_w"/>
                                          </p:val>
                                        </p:tav>
                                      </p:tavLst>
                                    </p:anim>
                                    <p:anim calcmode="lin" valueType="num">
                                      <p:cBhvr>
                                        <p:cTn id="30" dur="400" fill="hold"/>
                                        <p:tgtEl>
                                          <p:spTgt spid="75"/>
                                        </p:tgtEl>
                                        <p:attrNameLst>
                                          <p:attrName>ppt_h</p:attrName>
                                        </p:attrNameLst>
                                      </p:cBhvr>
                                      <p:tavLst>
                                        <p:tav tm="0">
                                          <p:val>
                                            <p:fltVal val="0"/>
                                          </p:val>
                                        </p:tav>
                                        <p:tav tm="100000">
                                          <p:val>
                                            <p:strVal val="#ppt_h"/>
                                          </p:val>
                                        </p:tav>
                                      </p:tavLst>
                                    </p:anim>
                                    <p:animEffect transition="in" filter="fade">
                                      <p:cBhvr>
                                        <p:cTn id="31" dur="400"/>
                                        <p:tgtEl>
                                          <p:spTgt spid="75"/>
                                        </p:tgtEl>
                                      </p:cBhvr>
                                    </p:animEffect>
                                    <p:anim calcmode="lin" valueType="num">
                                      <p:cBhvr>
                                        <p:cTn id="32" dur="400" fill="hold"/>
                                        <p:tgtEl>
                                          <p:spTgt spid="75"/>
                                        </p:tgtEl>
                                        <p:attrNameLst>
                                          <p:attrName>ppt_x</p:attrName>
                                        </p:attrNameLst>
                                      </p:cBhvr>
                                      <p:tavLst>
                                        <p:tav tm="0">
                                          <p:val>
                                            <p:fltVal val="0.5"/>
                                          </p:val>
                                        </p:tav>
                                        <p:tav tm="100000">
                                          <p:val>
                                            <p:strVal val="#ppt_x"/>
                                          </p:val>
                                        </p:tav>
                                      </p:tavLst>
                                    </p:anim>
                                    <p:anim calcmode="lin" valueType="num">
                                      <p:cBhvr>
                                        <p:cTn id="33" dur="400" fill="hold"/>
                                        <p:tgtEl>
                                          <p:spTgt spid="75"/>
                                        </p:tgtEl>
                                        <p:attrNameLst>
                                          <p:attrName>ppt_y</p:attrName>
                                        </p:attrNameLst>
                                      </p:cBhvr>
                                      <p:tavLst>
                                        <p:tav tm="0">
                                          <p:val>
                                            <p:fltVal val="0.5"/>
                                          </p:val>
                                        </p:tav>
                                        <p:tav tm="100000">
                                          <p:val>
                                            <p:strVal val="#ppt_y"/>
                                          </p:val>
                                        </p:tav>
                                      </p:tavLst>
                                    </p:anim>
                                  </p:childTnLst>
                                </p:cTn>
                              </p:par>
                              <p:par>
                                <p:cTn id="34" presetID="53" presetClass="entr" presetSubtype="528" repeatCount="200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p:cTn id="36" dur="400" fill="hold"/>
                                        <p:tgtEl>
                                          <p:spTgt spid="79"/>
                                        </p:tgtEl>
                                        <p:attrNameLst>
                                          <p:attrName>ppt_w</p:attrName>
                                        </p:attrNameLst>
                                      </p:cBhvr>
                                      <p:tavLst>
                                        <p:tav tm="0">
                                          <p:val>
                                            <p:fltVal val="0"/>
                                          </p:val>
                                        </p:tav>
                                        <p:tav tm="100000">
                                          <p:val>
                                            <p:strVal val="#ppt_w"/>
                                          </p:val>
                                        </p:tav>
                                      </p:tavLst>
                                    </p:anim>
                                    <p:anim calcmode="lin" valueType="num">
                                      <p:cBhvr>
                                        <p:cTn id="37" dur="400" fill="hold"/>
                                        <p:tgtEl>
                                          <p:spTgt spid="79"/>
                                        </p:tgtEl>
                                        <p:attrNameLst>
                                          <p:attrName>ppt_h</p:attrName>
                                        </p:attrNameLst>
                                      </p:cBhvr>
                                      <p:tavLst>
                                        <p:tav tm="0">
                                          <p:val>
                                            <p:fltVal val="0"/>
                                          </p:val>
                                        </p:tav>
                                        <p:tav tm="100000">
                                          <p:val>
                                            <p:strVal val="#ppt_h"/>
                                          </p:val>
                                        </p:tav>
                                      </p:tavLst>
                                    </p:anim>
                                    <p:animEffect transition="in" filter="fade">
                                      <p:cBhvr>
                                        <p:cTn id="38" dur="400"/>
                                        <p:tgtEl>
                                          <p:spTgt spid="79"/>
                                        </p:tgtEl>
                                      </p:cBhvr>
                                    </p:animEffect>
                                    <p:anim calcmode="lin" valueType="num">
                                      <p:cBhvr>
                                        <p:cTn id="39" dur="400" fill="hold"/>
                                        <p:tgtEl>
                                          <p:spTgt spid="79"/>
                                        </p:tgtEl>
                                        <p:attrNameLst>
                                          <p:attrName>ppt_x</p:attrName>
                                        </p:attrNameLst>
                                      </p:cBhvr>
                                      <p:tavLst>
                                        <p:tav tm="0">
                                          <p:val>
                                            <p:fltVal val="0.5"/>
                                          </p:val>
                                        </p:tav>
                                        <p:tav tm="100000">
                                          <p:val>
                                            <p:strVal val="#ppt_x"/>
                                          </p:val>
                                        </p:tav>
                                      </p:tavLst>
                                    </p:anim>
                                    <p:anim calcmode="lin" valueType="num">
                                      <p:cBhvr>
                                        <p:cTn id="40" dur="400" fill="hold"/>
                                        <p:tgtEl>
                                          <p:spTgt spid="79"/>
                                        </p:tgtEl>
                                        <p:attrNameLst>
                                          <p:attrName>ppt_y</p:attrName>
                                        </p:attrNameLst>
                                      </p:cBhvr>
                                      <p:tavLst>
                                        <p:tav tm="0">
                                          <p:val>
                                            <p:fltVal val="0.5"/>
                                          </p:val>
                                        </p:tav>
                                        <p:tav tm="100000">
                                          <p:val>
                                            <p:strVal val="#ppt_y"/>
                                          </p:val>
                                        </p:tav>
                                      </p:tavLst>
                                    </p:anim>
                                  </p:childTnLst>
                                </p:cTn>
                              </p:par>
                            </p:childTnLst>
                          </p:cTn>
                        </p:par>
                        <p:par>
                          <p:cTn id="41" fill="hold">
                            <p:stCondLst>
                              <p:cond delay="1000"/>
                            </p:stCondLst>
                            <p:childTnLst>
                              <p:par>
                                <p:cTn id="42" presetID="53" presetClass="entr" presetSubtype="528" repeatCount="2000"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400" fill="hold"/>
                                        <p:tgtEl>
                                          <p:spTgt spid="85"/>
                                        </p:tgtEl>
                                        <p:attrNameLst>
                                          <p:attrName>ppt_w</p:attrName>
                                        </p:attrNameLst>
                                      </p:cBhvr>
                                      <p:tavLst>
                                        <p:tav tm="0">
                                          <p:val>
                                            <p:fltVal val="0"/>
                                          </p:val>
                                        </p:tav>
                                        <p:tav tm="100000">
                                          <p:val>
                                            <p:strVal val="#ppt_w"/>
                                          </p:val>
                                        </p:tav>
                                      </p:tavLst>
                                    </p:anim>
                                    <p:anim calcmode="lin" valueType="num">
                                      <p:cBhvr>
                                        <p:cTn id="45" dur="400" fill="hold"/>
                                        <p:tgtEl>
                                          <p:spTgt spid="85"/>
                                        </p:tgtEl>
                                        <p:attrNameLst>
                                          <p:attrName>ppt_h</p:attrName>
                                        </p:attrNameLst>
                                      </p:cBhvr>
                                      <p:tavLst>
                                        <p:tav tm="0">
                                          <p:val>
                                            <p:fltVal val="0"/>
                                          </p:val>
                                        </p:tav>
                                        <p:tav tm="100000">
                                          <p:val>
                                            <p:strVal val="#ppt_h"/>
                                          </p:val>
                                        </p:tav>
                                      </p:tavLst>
                                    </p:anim>
                                    <p:animEffect transition="in" filter="fade">
                                      <p:cBhvr>
                                        <p:cTn id="46" dur="400"/>
                                        <p:tgtEl>
                                          <p:spTgt spid="85"/>
                                        </p:tgtEl>
                                      </p:cBhvr>
                                    </p:animEffect>
                                    <p:anim calcmode="lin" valueType="num">
                                      <p:cBhvr>
                                        <p:cTn id="47" dur="400" fill="hold"/>
                                        <p:tgtEl>
                                          <p:spTgt spid="85"/>
                                        </p:tgtEl>
                                        <p:attrNameLst>
                                          <p:attrName>ppt_x</p:attrName>
                                        </p:attrNameLst>
                                      </p:cBhvr>
                                      <p:tavLst>
                                        <p:tav tm="0">
                                          <p:val>
                                            <p:fltVal val="0.5"/>
                                          </p:val>
                                        </p:tav>
                                        <p:tav tm="100000">
                                          <p:val>
                                            <p:strVal val="#ppt_x"/>
                                          </p:val>
                                        </p:tav>
                                      </p:tavLst>
                                    </p:anim>
                                    <p:anim calcmode="lin" valueType="num">
                                      <p:cBhvr>
                                        <p:cTn id="48" dur="400" fill="hold"/>
                                        <p:tgtEl>
                                          <p:spTgt spid="85"/>
                                        </p:tgtEl>
                                        <p:attrNameLst>
                                          <p:attrName>ppt_y</p:attrName>
                                        </p:attrNameLst>
                                      </p:cBhvr>
                                      <p:tavLst>
                                        <p:tav tm="0">
                                          <p:val>
                                            <p:fltVal val="0.5"/>
                                          </p:val>
                                        </p:tav>
                                        <p:tav tm="100000">
                                          <p:val>
                                            <p:strVal val="#ppt_y"/>
                                          </p:val>
                                        </p:tav>
                                      </p:tavLst>
                                    </p:anim>
                                  </p:childTnLst>
                                </p:cTn>
                              </p:par>
                              <p:par>
                                <p:cTn id="49" presetID="53" presetClass="entr" presetSubtype="528" repeatCount="200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400" fill="hold"/>
                                        <p:tgtEl>
                                          <p:spTgt spid="44"/>
                                        </p:tgtEl>
                                        <p:attrNameLst>
                                          <p:attrName>ppt_w</p:attrName>
                                        </p:attrNameLst>
                                      </p:cBhvr>
                                      <p:tavLst>
                                        <p:tav tm="0">
                                          <p:val>
                                            <p:fltVal val="0"/>
                                          </p:val>
                                        </p:tav>
                                        <p:tav tm="100000">
                                          <p:val>
                                            <p:strVal val="#ppt_w"/>
                                          </p:val>
                                        </p:tav>
                                      </p:tavLst>
                                    </p:anim>
                                    <p:anim calcmode="lin" valueType="num">
                                      <p:cBhvr>
                                        <p:cTn id="52" dur="400" fill="hold"/>
                                        <p:tgtEl>
                                          <p:spTgt spid="44"/>
                                        </p:tgtEl>
                                        <p:attrNameLst>
                                          <p:attrName>ppt_h</p:attrName>
                                        </p:attrNameLst>
                                      </p:cBhvr>
                                      <p:tavLst>
                                        <p:tav tm="0">
                                          <p:val>
                                            <p:fltVal val="0"/>
                                          </p:val>
                                        </p:tav>
                                        <p:tav tm="100000">
                                          <p:val>
                                            <p:strVal val="#ppt_h"/>
                                          </p:val>
                                        </p:tav>
                                      </p:tavLst>
                                    </p:anim>
                                    <p:animEffect transition="in" filter="fade">
                                      <p:cBhvr>
                                        <p:cTn id="53" dur="400"/>
                                        <p:tgtEl>
                                          <p:spTgt spid="44"/>
                                        </p:tgtEl>
                                      </p:cBhvr>
                                    </p:animEffect>
                                    <p:anim calcmode="lin" valueType="num">
                                      <p:cBhvr>
                                        <p:cTn id="54" dur="400" fill="hold"/>
                                        <p:tgtEl>
                                          <p:spTgt spid="44"/>
                                        </p:tgtEl>
                                        <p:attrNameLst>
                                          <p:attrName>ppt_x</p:attrName>
                                        </p:attrNameLst>
                                      </p:cBhvr>
                                      <p:tavLst>
                                        <p:tav tm="0">
                                          <p:val>
                                            <p:fltVal val="0.5"/>
                                          </p:val>
                                        </p:tav>
                                        <p:tav tm="100000">
                                          <p:val>
                                            <p:strVal val="#ppt_x"/>
                                          </p:val>
                                        </p:tav>
                                      </p:tavLst>
                                    </p:anim>
                                    <p:anim calcmode="lin" valueType="num">
                                      <p:cBhvr>
                                        <p:cTn id="55" dur="400" fill="hold"/>
                                        <p:tgtEl>
                                          <p:spTgt spid="44"/>
                                        </p:tgtEl>
                                        <p:attrNameLst>
                                          <p:attrName>ppt_y</p:attrName>
                                        </p:attrNameLst>
                                      </p:cBhvr>
                                      <p:tavLst>
                                        <p:tav tm="0">
                                          <p:val>
                                            <p:fltVal val="0.5"/>
                                          </p:val>
                                        </p:tav>
                                        <p:tav tm="100000">
                                          <p:val>
                                            <p:strVal val="#ppt_y"/>
                                          </p:val>
                                        </p:tav>
                                      </p:tavLst>
                                    </p:anim>
                                  </p:childTnLst>
                                </p:cTn>
                              </p:par>
                              <p:par>
                                <p:cTn id="56" presetID="53" presetClass="entr" presetSubtype="528" repeatCount="200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anim calcmode="lin" valueType="num">
                                      <p:cBhvr>
                                        <p:cTn id="61" dur="400" fill="hold"/>
                                        <p:tgtEl>
                                          <p:spTgt spid="76"/>
                                        </p:tgtEl>
                                        <p:attrNameLst>
                                          <p:attrName>ppt_x</p:attrName>
                                        </p:attrNameLst>
                                      </p:cBhvr>
                                      <p:tavLst>
                                        <p:tav tm="0">
                                          <p:val>
                                            <p:fltVal val="0.5"/>
                                          </p:val>
                                        </p:tav>
                                        <p:tav tm="100000">
                                          <p:val>
                                            <p:strVal val="#ppt_x"/>
                                          </p:val>
                                        </p:tav>
                                      </p:tavLst>
                                    </p:anim>
                                    <p:anim calcmode="lin" valueType="num">
                                      <p:cBhvr>
                                        <p:cTn id="62" dur="400" fill="hold"/>
                                        <p:tgtEl>
                                          <p:spTgt spid="76"/>
                                        </p:tgtEl>
                                        <p:attrNameLst>
                                          <p:attrName>ppt_y</p:attrName>
                                        </p:attrNameLst>
                                      </p:cBhvr>
                                      <p:tavLst>
                                        <p:tav tm="0">
                                          <p:val>
                                            <p:fltVal val="0.5"/>
                                          </p:val>
                                        </p:tav>
                                        <p:tav tm="100000">
                                          <p:val>
                                            <p:strVal val="#ppt_y"/>
                                          </p:val>
                                        </p:tav>
                                      </p:tavLst>
                                    </p:anim>
                                  </p:childTnLst>
                                </p:cTn>
                              </p:par>
                              <p:par>
                                <p:cTn id="63" presetID="53" presetClass="entr" presetSubtype="528" repeatCount="200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p:cTn id="65" dur="400" fill="hold"/>
                                        <p:tgtEl>
                                          <p:spTgt spid="80"/>
                                        </p:tgtEl>
                                        <p:attrNameLst>
                                          <p:attrName>ppt_w</p:attrName>
                                        </p:attrNameLst>
                                      </p:cBhvr>
                                      <p:tavLst>
                                        <p:tav tm="0">
                                          <p:val>
                                            <p:fltVal val="0"/>
                                          </p:val>
                                        </p:tav>
                                        <p:tav tm="100000">
                                          <p:val>
                                            <p:strVal val="#ppt_w"/>
                                          </p:val>
                                        </p:tav>
                                      </p:tavLst>
                                    </p:anim>
                                    <p:anim calcmode="lin" valueType="num">
                                      <p:cBhvr>
                                        <p:cTn id="66" dur="400" fill="hold"/>
                                        <p:tgtEl>
                                          <p:spTgt spid="80"/>
                                        </p:tgtEl>
                                        <p:attrNameLst>
                                          <p:attrName>ppt_h</p:attrName>
                                        </p:attrNameLst>
                                      </p:cBhvr>
                                      <p:tavLst>
                                        <p:tav tm="0">
                                          <p:val>
                                            <p:fltVal val="0"/>
                                          </p:val>
                                        </p:tav>
                                        <p:tav tm="100000">
                                          <p:val>
                                            <p:strVal val="#ppt_h"/>
                                          </p:val>
                                        </p:tav>
                                      </p:tavLst>
                                    </p:anim>
                                    <p:animEffect transition="in" filter="fade">
                                      <p:cBhvr>
                                        <p:cTn id="67" dur="400"/>
                                        <p:tgtEl>
                                          <p:spTgt spid="80"/>
                                        </p:tgtEl>
                                      </p:cBhvr>
                                    </p:animEffect>
                                    <p:anim calcmode="lin" valueType="num">
                                      <p:cBhvr>
                                        <p:cTn id="68" dur="400" fill="hold"/>
                                        <p:tgtEl>
                                          <p:spTgt spid="80"/>
                                        </p:tgtEl>
                                        <p:attrNameLst>
                                          <p:attrName>ppt_x</p:attrName>
                                        </p:attrNameLst>
                                      </p:cBhvr>
                                      <p:tavLst>
                                        <p:tav tm="0">
                                          <p:val>
                                            <p:fltVal val="0.5"/>
                                          </p:val>
                                        </p:tav>
                                        <p:tav tm="100000">
                                          <p:val>
                                            <p:strVal val="#ppt_x"/>
                                          </p:val>
                                        </p:tav>
                                      </p:tavLst>
                                    </p:anim>
                                    <p:anim calcmode="lin" valueType="num">
                                      <p:cBhvr>
                                        <p:cTn id="69" dur="400" fill="hold"/>
                                        <p:tgtEl>
                                          <p:spTgt spid="80"/>
                                        </p:tgtEl>
                                        <p:attrNameLst>
                                          <p:attrName>ppt_y</p:attrName>
                                        </p:attrNameLst>
                                      </p:cBhvr>
                                      <p:tavLst>
                                        <p:tav tm="0">
                                          <p:val>
                                            <p:fltVal val="0.5"/>
                                          </p:val>
                                        </p:tav>
                                        <p:tav tm="100000">
                                          <p:val>
                                            <p:strVal val="#ppt_y"/>
                                          </p:val>
                                        </p:tav>
                                      </p:tavLst>
                                    </p:anim>
                                  </p:childTnLst>
                                </p:cTn>
                              </p:par>
                            </p:childTnLst>
                          </p:cTn>
                        </p:par>
                        <p:par>
                          <p:cTn id="70" fill="hold">
                            <p:stCondLst>
                              <p:cond delay="1500"/>
                            </p:stCondLst>
                            <p:childTnLst>
                              <p:par>
                                <p:cTn id="71" presetID="53" presetClass="entr" presetSubtype="528" repeatCount="2000"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p:cTn id="73" dur="400" fill="hold"/>
                                        <p:tgtEl>
                                          <p:spTgt spid="86"/>
                                        </p:tgtEl>
                                        <p:attrNameLst>
                                          <p:attrName>ppt_w</p:attrName>
                                        </p:attrNameLst>
                                      </p:cBhvr>
                                      <p:tavLst>
                                        <p:tav tm="0">
                                          <p:val>
                                            <p:fltVal val="0"/>
                                          </p:val>
                                        </p:tav>
                                        <p:tav tm="100000">
                                          <p:val>
                                            <p:strVal val="#ppt_w"/>
                                          </p:val>
                                        </p:tav>
                                      </p:tavLst>
                                    </p:anim>
                                    <p:anim calcmode="lin" valueType="num">
                                      <p:cBhvr>
                                        <p:cTn id="74" dur="400" fill="hold"/>
                                        <p:tgtEl>
                                          <p:spTgt spid="86"/>
                                        </p:tgtEl>
                                        <p:attrNameLst>
                                          <p:attrName>ppt_h</p:attrName>
                                        </p:attrNameLst>
                                      </p:cBhvr>
                                      <p:tavLst>
                                        <p:tav tm="0">
                                          <p:val>
                                            <p:fltVal val="0"/>
                                          </p:val>
                                        </p:tav>
                                        <p:tav tm="100000">
                                          <p:val>
                                            <p:strVal val="#ppt_h"/>
                                          </p:val>
                                        </p:tav>
                                      </p:tavLst>
                                    </p:anim>
                                    <p:animEffect transition="in" filter="fade">
                                      <p:cBhvr>
                                        <p:cTn id="75" dur="400"/>
                                        <p:tgtEl>
                                          <p:spTgt spid="86"/>
                                        </p:tgtEl>
                                      </p:cBhvr>
                                    </p:animEffect>
                                    <p:anim calcmode="lin" valueType="num">
                                      <p:cBhvr>
                                        <p:cTn id="76" dur="400" fill="hold"/>
                                        <p:tgtEl>
                                          <p:spTgt spid="86"/>
                                        </p:tgtEl>
                                        <p:attrNameLst>
                                          <p:attrName>ppt_x</p:attrName>
                                        </p:attrNameLst>
                                      </p:cBhvr>
                                      <p:tavLst>
                                        <p:tav tm="0">
                                          <p:val>
                                            <p:fltVal val="0.5"/>
                                          </p:val>
                                        </p:tav>
                                        <p:tav tm="100000">
                                          <p:val>
                                            <p:strVal val="#ppt_x"/>
                                          </p:val>
                                        </p:tav>
                                      </p:tavLst>
                                    </p:anim>
                                    <p:anim calcmode="lin" valueType="num">
                                      <p:cBhvr>
                                        <p:cTn id="77" dur="400" fill="hold"/>
                                        <p:tgtEl>
                                          <p:spTgt spid="86"/>
                                        </p:tgtEl>
                                        <p:attrNameLst>
                                          <p:attrName>ppt_y</p:attrName>
                                        </p:attrNameLst>
                                      </p:cBhvr>
                                      <p:tavLst>
                                        <p:tav tm="0">
                                          <p:val>
                                            <p:fltVal val="0.5"/>
                                          </p:val>
                                        </p:tav>
                                        <p:tav tm="100000">
                                          <p:val>
                                            <p:strVal val="#ppt_y"/>
                                          </p:val>
                                        </p:tav>
                                      </p:tavLst>
                                    </p:anim>
                                  </p:childTnLst>
                                </p:cTn>
                              </p:par>
                              <p:par>
                                <p:cTn id="78" presetID="53" presetClass="entr" presetSubtype="528" repeatCount="200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400" fill="hold"/>
                                        <p:tgtEl>
                                          <p:spTgt spid="43"/>
                                        </p:tgtEl>
                                        <p:attrNameLst>
                                          <p:attrName>ppt_w</p:attrName>
                                        </p:attrNameLst>
                                      </p:cBhvr>
                                      <p:tavLst>
                                        <p:tav tm="0">
                                          <p:val>
                                            <p:fltVal val="0"/>
                                          </p:val>
                                        </p:tav>
                                        <p:tav tm="100000">
                                          <p:val>
                                            <p:strVal val="#ppt_w"/>
                                          </p:val>
                                        </p:tav>
                                      </p:tavLst>
                                    </p:anim>
                                    <p:anim calcmode="lin" valueType="num">
                                      <p:cBhvr>
                                        <p:cTn id="81" dur="400" fill="hold"/>
                                        <p:tgtEl>
                                          <p:spTgt spid="43"/>
                                        </p:tgtEl>
                                        <p:attrNameLst>
                                          <p:attrName>ppt_h</p:attrName>
                                        </p:attrNameLst>
                                      </p:cBhvr>
                                      <p:tavLst>
                                        <p:tav tm="0">
                                          <p:val>
                                            <p:fltVal val="0"/>
                                          </p:val>
                                        </p:tav>
                                        <p:tav tm="100000">
                                          <p:val>
                                            <p:strVal val="#ppt_h"/>
                                          </p:val>
                                        </p:tav>
                                      </p:tavLst>
                                    </p:anim>
                                    <p:animEffect transition="in" filter="fade">
                                      <p:cBhvr>
                                        <p:cTn id="82" dur="400"/>
                                        <p:tgtEl>
                                          <p:spTgt spid="43"/>
                                        </p:tgtEl>
                                      </p:cBhvr>
                                    </p:animEffect>
                                    <p:anim calcmode="lin" valueType="num">
                                      <p:cBhvr>
                                        <p:cTn id="83" dur="400" fill="hold"/>
                                        <p:tgtEl>
                                          <p:spTgt spid="43"/>
                                        </p:tgtEl>
                                        <p:attrNameLst>
                                          <p:attrName>ppt_x</p:attrName>
                                        </p:attrNameLst>
                                      </p:cBhvr>
                                      <p:tavLst>
                                        <p:tav tm="0">
                                          <p:val>
                                            <p:fltVal val="0.5"/>
                                          </p:val>
                                        </p:tav>
                                        <p:tav tm="100000">
                                          <p:val>
                                            <p:strVal val="#ppt_x"/>
                                          </p:val>
                                        </p:tav>
                                      </p:tavLst>
                                    </p:anim>
                                    <p:anim calcmode="lin" valueType="num">
                                      <p:cBhvr>
                                        <p:cTn id="84" dur="400" fill="hold"/>
                                        <p:tgtEl>
                                          <p:spTgt spid="43"/>
                                        </p:tgtEl>
                                        <p:attrNameLst>
                                          <p:attrName>ppt_y</p:attrName>
                                        </p:attrNameLst>
                                      </p:cBhvr>
                                      <p:tavLst>
                                        <p:tav tm="0">
                                          <p:val>
                                            <p:fltVal val="0.5"/>
                                          </p:val>
                                        </p:tav>
                                        <p:tav tm="100000">
                                          <p:val>
                                            <p:strVal val="#ppt_y"/>
                                          </p:val>
                                        </p:tav>
                                      </p:tavLst>
                                    </p:anim>
                                  </p:childTnLst>
                                </p:cTn>
                              </p:par>
                              <p:par>
                                <p:cTn id="85" presetID="53" presetClass="entr" presetSubtype="528" repeatCount="2000"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p:cTn id="87" dur="400" fill="hold"/>
                                        <p:tgtEl>
                                          <p:spTgt spid="77"/>
                                        </p:tgtEl>
                                        <p:attrNameLst>
                                          <p:attrName>ppt_w</p:attrName>
                                        </p:attrNameLst>
                                      </p:cBhvr>
                                      <p:tavLst>
                                        <p:tav tm="0">
                                          <p:val>
                                            <p:fltVal val="0"/>
                                          </p:val>
                                        </p:tav>
                                        <p:tav tm="100000">
                                          <p:val>
                                            <p:strVal val="#ppt_w"/>
                                          </p:val>
                                        </p:tav>
                                      </p:tavLst>
                                    </p:anim>
                                    <p:anim calcmode="lin" valueType="num">
                                      <p:cBhvr>
                                        <p:cTn id="88" dur="400" fill="hold"/>
                                        <p:tgtEl>
                                          <p:spTgt spid="77"/>
                                        </p:tgtEl>
                                        <p:attrNameLst>
                                          <p:attrName>ppt_h</p:attrName>
                                        </p:attrNameLst>
                                      </p:cBhvr>
                                      <p:tavLst>
                                        <p:tav tm="0">
                                          <p:val>
                                            <p:fltVal val="0"/>
                                          </p:val>
                                        </p:tav>
                                        <p:tav tm="100000">
                                          <p:val>
                                            <p:strVal val="#ppt_h"/>
                                          </p:val>
                                        </p:tav>
                                      </p:tavLst>
                                    </p:anim>
                                    <p:animEffect transition="in" filter="fade">
                                      <p:cBhvr>
                                        <p:cTn id="89" dur="400"/>
                                        <p:tgtEl>
                                          <p:spTgt spid="77"/>
                                        </p:tgtEl>
                                      </p:cBhvr>
                                    </p:animEffect>
                                    <p:anim calcmode="lin" valueType="num">
                                      <p:cBhvr>
                                        <p:cTn id="90" dur="400" fill="hold"/>
                                        <p:tgtEl>
                                          <p:spTgt spid="77"/>
                                        </p:tgtEl>
                                        <p:attrNameLst>
                                          <p:attrName>ppt_x</p:attrName>
                                        </p:attrNameLst>
                                      </p:cBhvr>
                                      <p:tavLst>
                                        <p:tav tm="0">
                                          <p:val>
                                            <p:fltVal val="0.5"/>
                                          </p:val>
                                        </p:tav>
                                        <p:tav tm="100000">
                                          <p:val>
                                            <p:strVal val="#ppt_x"/>
                                          </p:val>
                                        </p:tav>
                                      </p:tavLst>
                                    </p:anim>
                                    <p:anim calcmode="lin" valueType="num">
                                      <p:cBhvr>
                                        <p:cTn id="91" dur="400" fill="hold"/>
                                        <p:tgtEl>
                                          <p:spTgt spid="77"/>
                                        </p:tgtEl>
                                        <p:attrNameLst>
                                          <p:attrName>ppt_y</p:attrName>
                                        </p:attrNameLst>
                                      </p:cBhvr>
                                      <p:tavLst>
                                        <p:tav tm="0">
                                          <p:val>
                                            <p:fltVal val="0.5"/>
                                          </p:val>
                                        </p:tav>
                                        <p:tav tm="100000">
                                          <p:val>
                                            <p:strVal val="#ppt_y"/>
                                          </p:val>
                                        </p:tav>
                                      </p:tavLst>
                                    </p:anim>
                                  </p:childTnLst>
                                </p:cTn>
                              </p:par>
                              <p:par>
                                <p:cTn id="92" presetID="53" presetClass="entr" presetSubtype="528" repeatCount="200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p:cTn id="94" dur="400" fill="hold"/>
                                        <p:tgtEl>
                                          <p:spTgt spid="81"/>
                                        </p:tgtEl>
                                        <p:attrNameLst>
                                          <p:attrName>ppt_w</p:attrName>
                                        </p:attrNameLst>
                                      </p:cBhvr>
                                      <p:tavLst>
                                        <p:tav tm="0">
                                          <p:val>
                                            <p:fltVal val="0"/>
                                          </p:val>
                                        </p:tav>
                                        <p:tav tm="100000">
                                          <p:val>
                                            <p:strVal val="#ppt_w"/>
                                          </p:val>
                                        </p:tav>
                                      </p:tavLst>
                                    </p:anim>
                                    <p:anim calcmode="lin" valueType="num">
                                      <p:cBhvr>
                                        <p:cTn id="95" dur="400" fill="hold"/>
                                        <p:tgtEl>
                                          <p:spTgt spid="81"/>
                                        </p:tgtEl>
                                        <p:attrNameLst>
                                          <p:attrName>ppt_h</p:attrName>
                                        </p:attrNameLst>
                                      </p:cBhvr>
                                      <p:tavLst>
                                        <p:tav tm="0">
                                          <p:val>
                                            <p:fltVal val="0"/>
                                          </p:val>
                                        </p:tav>
                                        <p:tav tm="100000">
                                          <p:val>
                                            <p:strVal val="#ppt_h"/>
                                          </p:val>
                                        </p:tav>
                                      </p:tavLst>
                                    </p:anim>
                                    <p:animEffect transition="in" filter="fade">
                                      <p:cBhvr>
                                        <p:cTn id="96" dur="400"/>
                                        <p:tgtEl>
                                          <p:spTgt spid="81"/>
                                        </p:tgtEl>
                                      </p:cBhvr>
                                    </p:animEffect>
                                    <p:anim calcmode="lin" valueType="num">
                                      <p:cBhvr>
                                        <p:cTn id="97" dur="400" fill="hold"/>
                                        <p:tgtEl>
                                          <p:spTgt spid="81"/>
                                        </p:tgtEl>
                                        <p:attrNameLst>
                                          <p:attrName>ppt_x</p:attrName>
                                        </p:attrNameLst>
                                      </p:cBhvr>
                                      <p:tavLst>
                                        <p:tav tm="0">
                                          <p:val>
                                            <p:fltVal val="0.5"/>
                                          </p:val>
                                        </p:tav>
                                        <p:tav tm="100000">
                                          <p:val>
                                            <p:strVal val="#ppt_x"/>
                                          </p:val>
                                        </p:tav>
                                      </p:tavLst>
                                    </p:anim>
                                    <p:anim calcmode="lin" valueType="num">
                                      <p:cBhvr>
                                        <p:cTn id="98" dur="400" fill="hold"/>
                                        <p:tgtEl>
                                          <p:spTgt spid="81"/>
                                        </p:tgtEl>
                                        <p:attrNameLst>
                                          <p:attrName>ppt_y</p:attrName>
                                        </p:attrNameLst>
                                      </p:cBhvr>
                                      <p:tavLst>
                                        <p:tav tm="0">
                                          <p:val>
                                            <p:fltVal val="0.5"/>
                                          </p:val>
                                        </p:tav>
                                        <p:tav tm="100000">
                                          <p:val>
                                            <p:strVal val="#ppt_y"/>
                                          </p:val>
                                        </p:tav>
                                      </p:tavLst>
                                    </p:anim>
                                  </p:childTnLst>
                                </p:cTn>
                              </p:par>
                            </p:childTnLst>
                          </p:cTn>
                        </p:par>
                        <p:par>
                          <p:cTn id="99" fill="hold">
                            <p:stCondLst>
                              <p:cond delay="2000"/>
                            </p:stCondLst>
                            <p:childTnLst>
                              <p:par>
                                <p:cTn id="100" presetID="53" presetClass="entr" presetSubtype="528" repeatCount="2000" fill="hold" grpId="0" nodeType="after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400" fill="hold"/>
                                        <p:tgtEl>
                                          <p:spTgt spid="87"/>
                                        </p:tgtEl>
                                        <p:attrNameLst>
                                          <p:attrName>ppt_w</p:attrName>
                                        </p:attrNameLst>
                                      </p:cBhvr>
                                      <p:tavLst>
                                        <p:tav tm="0">
                                          <p:val>
                                            <p:fltVal val="0"/>
                                          </p:val>
                                        </p:tav>
                                        <p:tav tm="100000">
                                          <p:val>
                                            <p:strVal val="#ppt_w"/>
                                          </p:val>
                                        </p:tav>
                                      </p:tavLst>
                                    </p:anim>
                                    <p:anim calcmode="lin" valueType="num">
                                      <p:cBhvr>
                                        <p:cTn id="103" dur="400" fill="hold"/>
                                        <p:tgtEl>
                                          <p:spTgt spid="87"/>
                                        </p:tgtEl>
                                        <p:attrNameLst>
                                          <p:attrName>ppt_h</p:attrName>
                                        </p:attrNameLst>
                                      </p:cBhvr>
                                      <p:tavLst>
                                        <p:tav tm="0">
                                          <p:val>
                                            <p:fltVal val="0"/>
                                          </p:val>
                                        </p:tav>
                                        <p:tav tm="100000">
                                          <p:val>
                                            <p:strVal val="#ppt_h"/>
                                          </p:val>
                                        </p:tav>
                                      </p:tavLst>
                                    </p:anim>
                                    <p:animEffect transition="in" filter="fade">
                                      <p:cBhvr>
                                        <p:cTn id="104" dur="400"/>
                                        <p:tgtEl>
                                          <p:spTgt spid="87"/>
                                        </p:tgtEl>
                                      </p:cBhvr>
                                    </p:animEffect>
                                    <p:anim calcmode="lin" valueType="num">
                                      <p:cBhvr>
                                        <p:cTn id="105" dur="400" fill="hold"/>
                                        <p:tgtEl>
                                          <p:spTgt spid="87"/>
                                        </p:tgtEl>
                                        <p:attrNameLst>
                                          <p:attrName>ppt_x</p:attrName>
                                        </p:attrNameLst>
                                      </p:cBhvr>
                                      <p:tavLst>
                                        <p:tav tm="0">
                                          <p:val>
                                            <p:fltVal val="0.5"/>
                                          </p:val>
                                        </p:tav>
                                        <p:tav tm="100000">
                                          <p:val>
                                            <p:strVal val="#ppt_x"/>
                                          </p:val>
                                        </p:tav>
                                      </p:tavLst>
                                    </p:anim>
                                    <p:anim calcmode="lin" valueType="num">
                                      <p:cBhvr>
                                        <p:cTn id="106" dur="400" fill="hold"/>
                                        <p:tgtEl>
                                          <p:spTgt spid="87"/>
                                        </p:tgtEl>
                                        <p:attrNameLst>
                                          <p:attrName>ppt_y</p:attrName>
                                        </p:attrNameLst>
                                      </p:cBhvr>
                                      <p:tavLst>
                                        <p:tav tm="0">
                                          <p:val>
                                            <p:fltVal val="0.5"/>
                                          </p:val>
                                        </p:tav>
                                        <p:tav tm="100000">
                                          <p:val>
                                            <p:strVal val="#ppt_y"/>
                                          </p:val>
                                        </p:tav>
                                      </p:tavLst>
                                    </p:anim>
                                  </p:childTnLst>
                                </p:cTn>
                              </p:par>
                              <p:par>
                                <p:cTn id="107" presetID="53" presetClass="entr" presetSubtype="528" repeatCount="200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400" fill="hold"/>
                                        <p:tgtEl>
                                          <p:spTgt spid="42"/>
                                        </p:tgtEl>
                                        <p:attrNameLst>
                                          <p:attrName>ppt_w</p:attrName>
                                        </p:attrNameLst>
                                      </p:cBhvr>
                                      <p:tavLst>
                                        <p:tav tm="0">
                                          <p:val>
                                            <p:fltVal val="0"/>
                                          </p:val>
                                        </p:tav>
                                        <p:tav tm="100000">
                                          <p:val>
                                            <p:strVal val="#ppt_w"/>
                                          </p:val>
                                        </p:tav>
                                      </p:tavLst>
                                    </p:anim>
                                    <p:anim calcmode="lin" valueType="num">
                                      <p:cBhvr>
                                        <p:cTn id="110" dur="400" fill="hold"/>
                                        <p:tgtEl>
                                          <p:spTgt spid="42"/>
                                        </p:tgtEl>
                                        <p:attrNameLst>
                                          <p:attrName>ppt_h</p:attrName>
                                        </p:attrNameLst>
                                      </p:cBhvr>
                                      <p:tavLst>
                                        <p:tav tm="0">
                                          <p:val>
                                            <p:fltVal val="0"/>
                                          </p:val>
                                        </p:tav>
                                        <p:tav tm="100000">
                                          <p:val>
                                            <p:strVal val="#ppt_h"/>
                                          </p:val>
                                        </p:tav>
                                      </p:tavLst>
                                    </p:anim>
                                    <p:animEffect transition="in" filter="fade">
                                      <p:cBhvr>
                                        <p:cTn id="111" dur="400"/>
                                        <p:tgtEl>
                                          <p:spTgt spid="42"/>
                                        </p:tgtEl>
                                      </p:cBhvr>
                                    </p:animEffect>
                                    <p:anim calcmode="lin" valueType="num">
                                      <p:cBhvr>
                                        <p:cTn id="112" dur="400" fill="hold"/>
                                        <p:tgtEl>
                                          <p:spTgt spid="42"/>
                                        </p:tgtEl>
                                        <p:attrNameLst>
                                          <p:attrName>ppt_x</p:attrName>
                                        </p:attrNameLst>
                                      </p:cBhvr>
                                      <p:tavLst>
                                        <p:tav tm="0">
                                          <p:val>
                                            <p:fltVal val="0.5"/>
                                          </p:val>
                                        </p:tav>
                                        <p:tav tm="100000">
                                          <p:val>
                                            <p:strVal val="#ppt_x"/>
                                          </p:val>
                                        </p:tav>
                                      </p:tavLst>
                                    </p:anim>
                                    <p:anim calcmode="lin" valueType="num">
                                      <p:cBhvr>
                                        <p:cTn id="113" dur="400" fill="hold"/>
                                        <p:tgtEl>
                                          <p:spTgt spid="42"/>
                                        </p:tgtEl>
                                        <p:attrNameLst>
                                          <p:attrName>ppt_y</p:attrName>
                                        </p:attrNameLst>
                                      </p:cBhvr>
                                      <p:tavLst>
                                        <p:tav tm="0">
                                          <p:val>
                                            <p:fltVal val="0.5"/>
                                          </p:val>
                                        </p:tav>
                                        <p:tav tm="100000">
                                          <p:val>
                                            <p:strVal val="#ppt_y"/>
                                          </p:val>
                                        </p:tav>
                                      </p:tavLst>
                                    </p:anim>
                                  </p:childTnLst>
                                </p:cTn>
                              </p:par>
                              <p:par>
                                <p:cTn id="114" presetID="53" presetClass="entr" presetSubtype="528" repeatCount="200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 calcmode="lin" valueType="num">
                                      <p:cBhvr>
                                        <p:cTn id="116" dur="400" fill="hold"/>
                                        <p:tgtEl>
                                          <p:spTgt spid="78"/>
                                        </p:tgtEl>
                                        <p:attrNameLst>
                                          <p:attrName>ppt_w</p:attrName>
                                        </p:attrNameLst>
                                      </p:cBhvr>
                                      <p:tavLst>
                                        <p:tav tm="0">
                                          <p:val>
                                            <p:fltVal val="0"/>
                                          </p:val>
                                        </p:tav>
                                        <p:tav tm="100000">
                                          <p:val>
                                            <p:strVal val="#ppt_w"/>
                                          </p:val>
                                        </p:tav>
                                      </p:tavLst>
                                    </p:anim>
                                    <p:anim calcmode="lin" valueType="num">
                                      <p:cBhvr>
                                        <p:cTn id="117" dur="400" fill="hold"/>
                                        <p:tgtEl>
                                          <p:spTgt spid="78"/>
                                        </p:tgtEl>
                                        <p:attrNameLst>
                                          <p:attrName>ppt_h</p:attrName>
                                        </p:attrNameLst>
                                      </p:cBhvr>
                                      <p:tavLst>
                                        <p:tav tm="0">
                                          <p:val>
                                            <p:fltVal val="0"/>
                                          </p:val>
                                        </p:tav>
                                        <p:tav tm="100000">
                                          <p:val>
                                            <p:strVal val="#ppt_h"/>
                                          </p:val>
                                        </p:tav>
                                      </p:tavLst>
                                    </p:anim>
                                    <p:animEffect transition="in" filter="fade">
                                      <p:cBhvr>
                                        <p:cTn id="118" dur="400"/>
                                        <p:tgtEl>
                                          <p:spTgt spid="78"/>
                                        </p:tgtEl>
                                      </p:cBhvr>
                                    </p:animEffect>
                                    <p:anim calcmode="lin" valueType="num">
                                      <p:cBhvr>
                                        <p:cTn id="119" dur="400" fill="hold"/>
                                        <p:tgtEl>
                                          <p:spTgt spid="78"/>
                                        </p:tgtEl>
                                        <p:attrNameLst>
                                          <p:attrName>ppt_x</p:attrName>
                                        </p:attrNameLst>
                                      </p:cBhvr>
                                      <p:tavLst>
                                        <p:tav tm="0">
                                          <p:val>
                                            <p:fltVal val="0.5"/>
                                          </p:val>
                                        </p:tav>
                                        <p:tav tm="100000">
                                          <p:val>
                                            <p:strVal val="#ppt_x"/>
                                          </p:val>
                                        </p:tav>
                                      </p:tavLst>
                                    </p:anim>
                                    <p:anim calcmode="lin" valueType="num">
                                      <p:cBhvr>
                                        <p:cTn id="120" dur="400" fill="hold"/>
                                        <p:tgtEl>
                                          <p:spTgt spid="78"/>
                                        </p:tgtEl>
                                        <p:attrNameLst>
                                          <p:attrName>ppt_y</p:attrName>
                                        </p:attrNameLst>
                                      </p:cBhvr>
                                      <p:tavLst>
                                        <p:tav tm="0">
                                          <p:val>
                                            <p:fltVal val="0.5"/>
                                          </p:val>
                                        </p:tav>
                                        <p:tav tm="100000">
                                          <p:val>
                                            <p:strVal val="#ppt_y"/>
                                          </p:val>
                                        </p:tav>
                                      </p:tavLst>
                                    </p:anim>
                                  </p:childTnLst>
                                </p:cTn>
                              </p:par>
                              <p:par>
                                <p:cTn id="121" presetID="53" presetClass="entr" presetSubtype="528" repeatCount="2000" fill="hold" grpId="0" nodeType="withEffect">
                                  <p:stCondLst>
                                    <p:cond delay="0"/>
                                  </p:stCondLst>
                                  <p:childTnLst>
                                    <p:set>
                                      <p:cBhvr>
                                        <p:cTn id="122" dur="1" fill="hold">
                                          <p:stCondLst>
                                            <p:cond delay="0"/>
                                          </p:stCondLst>
                                        </p:cTn>
                                        <p:tgtEl>
                                          <p:spTgt spid="82"/>
                                        </p:tgtEl>
                                        <p:attrNameLst>
                                          <p:attrName>style.visibility</p:attrName>
                                        </p:attrNameLst>
                                      </p:cBhvr>
                                      <p:to>
                                        <p:strVal val="visible"/>
                                      </p:to>
                                    </p:set>
                                    <p:anim calcmode="lin" valueType="num">
                                      <p:cBhvr>
                                        <p:cTn id="123" dur="400" fill="hold"/>
                                        <p:tgtEl>
                                          <p:spTgt spid="82"/>
                                        </p:tgtEl>
                                        <p:attrNameLst>
                                          <p:attrName>ppt_w</p:attrName>
                                        </p:attrNameLst>
                                      </p:cBhvr>
                                      <p:tavLst>
                                        <p:tav tm="0">
                                          <p:val>
                                            <p:fltVal val="0"/>
                                          </p:val>
                                        </p:tav>
                                        <p:tav tm="100000">
                                          <p:val>
                                            <p:strVal val="#ppt_w"/>
                                          </p:val>
                                        </p:tav>
                                      </p:tavLst>
                                    </p:anim>
                                    <p:anim calcmode="lin" valueType="num">
                                      <p:cBhvr>
                                        <p:cTn id="124" dur="400" fill="hold"/>
                                        <p:tgtEl>
                                          <p:spTgt spid="82"/>
                                        </p:tgtEl>
                                        <p:attrNameLst>
                                          <p:attrName>ppt_h</p:attrName>
                                        </p:attrNameLst>
                                      </p:cBhvr>
                                      <p:tavLst>
                                        <p:tav tm="0">
                                          <p:val>
                                            <p:fltVal val="0"/>
                                          </p:val>
                                        </p:tav>
                                        <p:tav tm="100000">
                                          <p:val>
                                            <p:strVal val="#ppt_h"/>
                                          </p:val>
                                        </p:tav>
                                      </p:tavLst>
                                    </p:anim>
                                    <p:animEffect transition="in" filter="fade">
                                      <p:cBhvr>
                                        <p:cTn id="125" dur="400"/>
                                        <p:tgtEl>
                                          <p:spTgt spid="82"/>
                                        </p:tgtEl>
                                      </p:cBhvr>
                                    </p:animEffect>
                                    <p:anim calcmode="lin" valueType="num">
                                      <p:cBhvr>
                                        <p:cTn id="126" dur="400" fill="hold"/>
                                        <p:tgtEl>
                                          <p:spTgt spid="82"/>
                                        </p:tgtEl>
                                        <p:attrNameLst>
                                          <p:attrName>ppt_x</p:attrName>
                                        </p:attrNameLst>
                                      </p:cBhvr>
                                      <p:tavLst>
                                        <p:tav tm="0">
                                          <p:val>
                                            <p:fltVal val="0.5"/>
                                          </p:val>
                                        </p:tav>
                                        <p:tav tm="100000">
                                          <p:val>
                                            <p:strVal val="#ppt_x"/>
                                          </p:val>
                                        </p:tav>
                                      </p:tavLst>
                                    </p:anim>
                                    <p:anim calcmode="lin" valueType="num">
                                      <p:cBhvr>
                                        <p:cTn id="127" dur="400" fill="hold"/>
                                        <p:tgtEl>
                                          <p:spTgt spid="82"/>
                                        </p:tgtEl>
                                        <p:attrNameLst>
                                          <p:attrName>ppt_y</p:attrName>
                                        </p:attrNameLst>
                                      </p:cBhvr>
                                      <p:tavLst>
                                        <p:tav tm="0">
                                          <p:val>
                                            <p:fltVal val="0.5"/>
                                          </p:val>
                                        </p:tav>
                                        <p:tav tm="100000">
                                          <p:val>
                                            <p:strVal val="#ppt_y"/>
                                          </p:val>
                                        </p:tav>
                                      </p:tavLst>
                                    </p:anim>
                                  </p:childTnLst>
                                </p:cTn>
                              </p:par>
                            </p:childTnLst>
                          </p:cTn>
                        </p:par>
                        <p:par>
                          <p:cTn id="128" fill="hold">
                            <p:stCondLst>
                              <p:cond delay="2500"/>
                            </p:stCondLst>
                            <p:childTnLst>
                              <p:par>
                                <p:cTn id="129" presetID="22" presetClass="entr" presetSubtype="2" fill="hold" grpId="0" nodeType="after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wipe(right)">
                                      <p:cBhvr>
                                        <p:cTn id="131" dur="500"/>
                                        <p:tgtEl>
                                          <p:spTgt spid="83"/>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wipe(left)">
                                      <p:cBhvr>
                                        <p:cTn id="134" dur="500"/>
                                        <p:tgtEl>
                                          <p:spTgt spid="88"/>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89"/>
                                        </p:tgtEl>
                                        <p:attrNameLst>
                                          <p:attrName>style.visibility</p:attrName>
                                        </p:attrNameLst>
                                      </p:cBhvr>
                                      <p:to>
                                        <p:strVal val="visible"/>
                                      </p:to>
                                    </p:set>
                                    <p:animEffect transition="in" filter="wipe(right)">
                                      <p:cBhvr>
                                        <p:cTn id="137" dur="500"/>
                                        <p:tgtEl>
                                          <p:spTgt spid="89"/>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wipe(left)">
                                      <p:cBhvr>
                                        <p:cTn id="1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animBg="1"/>
      <p:bldP spid="44" grpId="0" animBg="1"/>
      <p:bldP spid="45" grpId="0" animBg="1"/>
      <p:bldP spid="75" grpId="0" animBg="1"/>
      <p:bldP spid="76" grpId="0" animBg="1"/>
      <p:bldP spid="77" grpId="0" animBg="1"/>
      <p:bldP spid="78" grpId="0" animBg="1"/>
      <p:bldP spid="79" grpId="0"/>
      <p:bldP spid="80" grpId="0"/>
      <p:bldP spid="81" grpId="0"/>
      <p:bldP spid="82" grpId="0"/>
      <p:bldP spid="83" grpId="0"/>
      <p:bldP spid="84" grpId="0"/>
      <p:bldP spid="85" grpId="0"/>
      <p:bldP spid="86" grpId="0"/>
      <p:bldP spid="87" grpId="0"/>
      <p:bldP spid="88" grpId="0"/>
      <p:bldP spid="89"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2"/>
            <a:ext cx="257988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grpSp>
        <p:nvGrpSpPr>
          <p:cNvPr id="29" name="组合 28"/>
          <p:cNvGrpSpPr/>
          <p:nvPr/>
        </p:nvGrpSpPr>
        <p:grpSpPr>
          <a:xfrm>
            <a:off x="7156834" y="2162162"/>
            <a:ext cx="1577802" cy="1309123"/>
            <a:chOff x="7737176" y="3044094"/>
            <a:chExt cx="1677511" cy="1374579"/>
          </a:xfrm>
        </p:grpSpPr>
        <p:grpSp>
          <p:nvGrpSpPr>
            <p:cNvPr id="30" name="组合 29"/>
            <p:cNvGrpSpPr/>
            <p:nvPr/>
          </p:nvGrpSpPr>
          <p:grpSpPr>
            <a:xfrm>
              <a:off x="7737176" y="3044094"/>
              <a:ext cx="1677511" cy="1374579"/>
              <a:chOff x="7647017" y="2699415"/>
              <a:chExt cx="2617944" cy="2145185"/>
            </a:xfrm>
          </p:grpSpPr>
          <p:sp>
            <p:nvSpPr>
              <p:cNvPr id="32"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33" name="Oval 19"/>
              <p:cNvSpPr>
                <a:spLocks noChangeArrowheads="1"/>
              </p:cNvSpPr>
              <p:nvPr/>
            </p:nvSpPr>
            <p:spPr bwMode="auto">
              <a:xfrm>
                <a:off x="8011516" y="2699415"/>
                <a:ext cx="1931237" cy="1931674"/>
              </a:xfrm>
              <a:prstGeom prst="ellipse">
                <a:avLst/>
              </a:prstGeom>
              <a:solidFill>
                <a:srgbClr val="AC0000"/>
              </a:solidFill>
              <a:ln w="25400" cap="flat" cmpd="sng" algn="ctr">
                <a:noFill/>
                <a:prstDash val="solid"/>
              </a:ln>
              <a:effectLst/>
            </p:spPr>
            <p:txBody>
              <a:bodyPr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grpSp>
        <p:sp>
          <p:nvSpPr>
            <p:cNvPr id="31" name="TextBox 30"/>
            <p:cNvSpPr txBox="1"/>
            <p:nvPr/>
          </p:nvSpPr>
          <p:spPr>
            <a:xfrm>
              <a:off x="7998203" y="3341756"/>
              <a:ext cx="1106435" cy="646331"/>
            </a:xfrm>
            <a:prstGeom prst="rect">
              <a:avLst/>
            </a:prstGeom>
            <a:noFill/>
          </p:spPr>
          <p:txBody>
            <a:bodyPr wrap="none" rtlCol="0">
              <a:spAutoFit/>
            </a:bodyPr>
            <a:lstStyle/>
            <a:p>
              <a:pPr defTabSz="863600">
                <a:defRPr/>
              </a:pPr>
              <a:r>
                <a:rPr lang="en-US" altLang="zh-CN" sz="3400" i="1" kern="0" dirty="0">
                  <a:solidFill>
                    <a:sysClr val="window" lastClr="FFFFFF"/>
                  </a:solidFill>
                  <a:latin typeface="Impact" panose="020B0806030902050204" pitchFamily="34" charset="0"/>
                  <a:ea typeface="微软雅黑" panose="020B0503020204020204" pitchFamily="34" charset="-122"/>
                </a:rPr>
                <a:t>2016</a:t>
              </a:r>
              <a:endParaRPr lang="zh-CN" altLang="en-US" sz="3400" i="1" kern="0" dirty="0">
                <a:solidFill>
                  <a:sysClr val="window" lastClr="FFFFFF"/>
                </a:solidFill>
                <a:latin typeface="Impact" panose="020B0806030902050204" pitchFamily="34" charset="0"/>
                <a:ea typeface="微软雅黑" panose="020B0503020204020204" pitchFamily="34" charset="-122"/>
              </a:endParaRPr>
            </a:p>
          </p:txBody>
        </p:sp>
      </p:grpSp>
      <p:sp>
        <p:nvSpPr>
          <p:cNvPr id="35" name="AutoShape 7"/>
          <p:cNvSpPr>
            <a:spLocks noChangeArrowheads="1"/>
          </p:cNvSpPr>
          <p:nvPr/>
        </p:nvSpPr>
        <p:spPr bwMode="auto">
          <a:xfrm>
            <a:off x="539553" y="2354692"/>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kern="0" dirty="0">
              <a:solidFill>
                <a:srgbClr val="646464"/>
              </a:solidFill>
              <a:latin typeface="Arial" panose="020B0604020202020204" pitchFamily="34" charset="0"/>
              <a:ea typeface="微软雅黑" panose="020B0503020204020204" pitchFamily="34" charset="-122"/>
            </a:endParaRPr>
          </a:p>
        </p:txBody>
      </p:sp>
      <p:sp>
        <p:nvSpPr>
          <p:cNvPr id="36" name="AutoShape 8"/>
          <p:cNvSpPr>
            <a:spLocks noChangeArrowheads="1"/>
          </p:cNvSpPr>
          <p:nvPr/>
        </p:nvSpPr>
        <p:spPr bwMode="auto">
          <a:xfrm>
            <a:off x="4945079" y="2342233"/>
            <a:ext cx="533608" cy="893535"/>
          </a:xfrm>
          <a:prstGeom prst="chevron">
            <a:avLst>
              <a:gd name="adj" fmla="val 55472"/>
            </a:avLst>
          </a:prstGeom>
          <a:solidFill>
            <a:srgbClr val="AC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auto">
          <a:xfrm>
            <a:off x="3265922" y="2342233"/>
            <a:ext cx="533608" cy="893535"/>
          </a:xfrm>
          <a:prstGeom prst="chevron">
            <a:avLst>
              <a:gd name="adj" fmla="val 55472"/>
            </a:avLst>
          </a:prstGeom>
          <a:solidFill>
            <a:srgbClr val="FF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4" name="AutoShape 8"/>
          <p:cNvSpPr>
            <a:spLocks noChangeArrowheads="1"/>
          </p:cNvSpPr>
          <p:nvPr/>
        </p:nvSpPr>
        <p:spPr bwMode="auto">
          <a:xfrm>
            <a:off x="1623201" y="2342233"/>
            <a:ext cx="533608" cy="893535"/>
          </a:xfrm>
          <a:prstGeom prst="chevron">
            <a:avLst>
              <a:gd name="adj" fmla="val 55472"/>
            </a:avLst>
          </a:prstGeom>
          <a:solidFill>
            <a:srgbClr val="AC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AutoShape 8"/>
          <p:cNvSpPr>
            <a:spLocks noChangeArrowheads="1"/>
          </p:cNvSpPr>
          <p:nvPr/>
        </p:nvSpPr>
        <p:spPr bwMode="auto">
          <a:xfrm>
            <a:off x="6624236" y="2342233"/>
            <a:ext cx="533608" cy="893535"/>
          </a:xfrm>
          <a:prstGeom prst="chevron">
            <a:avLst>
              <a:gd name="adj" fmla="val 55472"/>
            </a:avLst>
          </a:prstGeom>
          <a:solidFill>
            <a:srgbClr val="FF0000"/>
          </a:solidFill>
          <a:ln w="25400" cap="flat" cmpd="sng" algn="ctr">
            <a:noFill/>
            <a:prstDash val="solid"/>
          </a:ln>
          <a:effectLst/>
        </p:spPr>
        <p:txBody>
          <a:bodyPr lIns="86371" tIns="43186" rIns="86371" bIns="43186" rtlCol="0" anchor="ctr"/>
          <a:lstStyle/>
          <a:p>
            <a:pPr algn="ctr"/>
            <a:endParaRPr lang="zh-CN" alt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810464" y="2615002"/>
            <a:ext cx="61685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a:latin typeface="Impact" panose="020B0806030902050204" pitchFamily="34" charset="0"/>
                <a:ea typeface="微软雅黑" panose="020B0503020204020204" pitchFamily="34" charset="-122"/>
              </a:rPr>
              <a:t>2012</a:t>
            </a:r>
            <a:endParaRPr lang="zh-CN" altLang="en-US" sz="1800" kern="0" dirty="0">
              <a:latin typeface="Impact" panose="020B0806030902050204" pitchFamily="34" charset="0"/>
              <a:ea typeface="微软雅黑" panose="020B0503020204020204" pitchFamily="34" charset="-122"/>
            </a:endParaRPr>
          </a:p>
        </p:txBody>
      </p:sp>
      <p:sp>
        <p:nvSpPr>
          <p:cNvPr id="67" name="TextBox 66"/>
          <p:cNvSpPr txBox="1"/>
          <p:nvPr/>
        </p:nvSpPr>
        <p:spPr>
          <a:xfrm>
            <a:off x="2386173" y="2615002"/>
            <a:ext cx="623270"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a:latin typeface="Impact" panose="020B0806030902050204" pitchFamily="34" charset="0"/>
                <a:ea typeface="微软雅黑" panose="020B0503020204020204" pitchFamily="34" charset="-122"/>
              </a:rPr>
              <a:t>2013</a:t>
            </a:r>
            <a:endParaRPr lang="zh-CN" altLang="en-US" sz="1800" kern="0" dirty="0">
              <a:latin typeface="Impact" panose="020B0806030902050204" pitchFamily="34" charset="0"/>
              <a:ea typeface="微软雅黑" panose="020B0503020204020204" pitchFamily="34" charset="-122"/>
            </a:endParaRPr>
          </a:p>
        </p:txBody>
      </p:sp>
      <p:sp>
        <p:nvSpPr>
          <p:cNvPr id="68" name="TextBox 67"/>
          <p:cNvSpPr txBox="1"/>
          <p:nvPr/>
        </p:nvSpPr>
        <p:spPr>
          <a:xfrm>
            <a:off x="4065330" y="2615002"/>
            <a:ext cx="616858" cy="364214"/>
          </a:xfrm>
          <a:prstGeom prst="rect">
            <a:avLst/>
          </a:prstGeom>
          <a:noFill/>
        </p:spPr>
        <p:txBody>
          <a:bodyPr wrap="none" lIns="86371" tIns="43186" rIns="86371" bIns="43186" rtlCol="0">
            <a:spAutoFit/>
          </a:bodyPr>
          <a:lstStyle/>
          <a:p>
            <a:pPr>
              <a:defRPr/>
            </a:pPr>
            <a:r>
              <a:rPr lang="en-US" altLang="zh-CN" sz="1800" i="1" kern="0" dirty="0">
                <a:solidFill>
                  <a:srgbClr val="646464"/>
                </a:solidFill>
                <a:latin typeface="Impact" panose="020B0806030902050204" pitchFamily="34" charset="0"/>
                <a:ea typeface="微软雅黑" panose="020B0503020204020204" pitchFamily="34" charset="-122"/>
              </a:rPr>
              <a:t>2014</a:t>
            </a:r>
            <a:endParaRPr lang="zh-CN" altLang="en-US" sz="1800" i="1" kern="0" dirty="0">
              <a:solidFill>
                <a:srgbClr val="646464"/>
              </a:solidFill>
              <a:latin typeface="Impact" panose="020B0806030902050204" pitchFamily="34" charset="0"/>
              <a:ea typeface="微软雅黑" panose="020B0503020204020204" pitchFamily="34" charset="-122"/>
            </a:endParaRPr>
          </a:p>
        </p:txBody>
      </p:sp>
      <p:sp>
        <p:nvSpPr>
          <p:cNvPr id="69" name="TextBox 68"/>
          <p:cNvSpPr txBox="1"/>
          <p:nvPr/>
        </p:nvSpPr>
        <p:spPr>
          <a:xfrm>
            <a:off x="5744486" y="2615002"/>
            <a:ext cx="624873"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sz="1800" kern="0" dirty="0">
                <a:latin typeface="Impact" panose="020B0806030902050204" pitchFamily="34" charset="0"/>
                <a:ea typeface="微软雅黑" panose="020B0503020204020204" pitchFamily="34" charset="-122"/>
              </a:rPr>
              <a:t>2015</a:t>
            </a:r>
            <a:endParaRPr lang="zh-CN" altLang="en-US" sz="1800" kern="0" dirty="0">
              <a:latin typeface="Impact" panose="020B0806030902050204" pitchFamily="34" charset="0"/>
              <a:ea typeface="微软雅黑" panose="020B0503020204020204" pitchFamily="34" charset="-122"/>
            </a:endParaRPr>
          </a:p>
        </p:txBody>
      </p:sp>
      <p:cxnSp>
        <p:nvCxnSpPr>
          <p:cNvPr id="71" name="直接连接符 70"/>
          <p:cNvCxnSpPr/>
          <p:nvPr/>
        </p:nvCxnSpPr>
        <p:spPr>
          <a:xfrm>
            <a:off x="1149105" y="3080996"/>
            <a:ext cx="0" cy="1293841"/>
          </a:xfrm>
          <a:prstGeom prst="line">
            <a:avLst/>
          </a:prstGeom>
          <a:noFill/>
          <a:ln w="9525" cap="flat" cmpd="sng" algn="ctr">
            <a:solidFill>
              <a:srgbClr val="888888"/>
            </a:solidFill>
            <a:prstDash val="solid"/>
            <a:headEnd type="oval" w="med" len="med"/>
            <a:tailEnd type="oval" w="med" len="med"/>
          </a:ln>
          <a:effectLst/>
        </p:spPr>
      </p:cxnSp>
      <p:sp>
        <p:nvSpPr>
          <p:cNvPr id="72" name="TextBox 71"/>
          <p:cNvSpPr txBox="1"/>
          <p:nvPr/>
        </p:nvSpPr>
        <p:spPr>
          <a:xfrm>
            <a:off x="1149106" y="3471283"/>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p:txBody>
      </p:sp>
      <p:cxnSp>
        <p:nvCxnSpPr>
          <p:cNvPr id="74" name="直接连接符 73"/>
          <p:cNvCxnSpPr/>
          <p:nvPr/>
        </p:nvCxnSpPr>
        <p:spPr>
          <a:xfrm>
            <a:off x="2635776" y="1249928"/>
            <a:ext cx="0" cy="1293841"/>
          </a:xfrm>
          <a:prstGeom prst="line">
            <a:avLst/>
          </a:prstGeom>
          <a:noFill/>
          <a:ln w="9525" cap="flat" cmpd="sng" algn="ctr">
            <a:solidFill>
              <a:srgbClr val="888888"/>
            </a:solidFill>
            <a:prstDash val="solid"/>
            <a:headEnd type="oval" w="med" len="med"/>
            <a:tailEnd type="oval" w="med" len="med"/>
          </a:ln>
          <a:effectLst/>
        </p:spPr>
      </p:cxnSp>
      <p:sp>
        <p:nvSpPr>
          <p:cNvPr id="75" name="TextBox 74"/>
          <p:cNvSpPr txBox="1"/>
          <p:nvPr/>
        </p:nvSpPr>
        <p:spPr>
          <a:xfrm>
            <a:off x="2635777" y="1112770"/>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rgbClr val="646464"/>
                </a:solidFill>
                <a:latin typeface="Arial" panose="020B0604020202020204" pitchFamily="34" charset="0"/>
                <a:ea typeface="微软雅黑" panose="020B0503020204020204" pitchFamily="34" charset="-122"/>
              </a:rPr>
              <a:t>点击此处添加段落文本</a:t>
            </a:r>
          </a:p>
        </p:txBody>
      </p:sp>
      <p:cxnSp>
        <p:nvCxnSpPr>
          <p:cNvPr id="77" name="直接连接符 76"/>
          <p:cNvCxnSpPr/>
          <p:nvPr/>
        </p:nvCxnSpPr>
        <p:spPr>
          <a:xfrm>
            <a:off x="4286930" y="3101562"/>
            <a:ext cx="0" cy="1293841"/>
          </a:xfrm>
          <a:prstGeom prst="line">
            <a:avLst/>
          </a:prstGeom>
          <a:noFill/>
          <a:ln w="9525" cap="flat" cmpd="sng" algn="ctr">
            <a:solidFill>
              <a:srgbClr val="888888"/>
            </a:solidFill>
            <a:prstDash val="solid"/>
            <a:headEnd type="oval" w="med" len="med"/>
            <a:tailEnd type="oval" w="med" len="med"/>
          </a:ln>
          <a:effectLst/>
        </p:spPr>
      </p:cxnSp>
      <p:sp>
        <p:nvSpPr>
          <p:cNvPr id="78" name="TextBox 77"/>
          <p:cNvSpPr txBox="1"/>
          <p:nvPr/>
        </p:nvSpPr>
        <p:spPr>
          <a:xfrm>
            <a:off x="4279883" y="3471285"/>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p:txBody>
      </p:sp>
      <p:cxnSp>
        <p:nvCxnSpPr>
          <p:cNvPr id="80" name="直接连接符 79"/>
          <p:cNvCxnSpPr/>
          <p:nvPr/>
        </p:nvCxnSpPr>
        <p:spPr>
          <a:xfrm>
            <a:off x="5990281" y="1249928"/>
            <a:ext cx="0" cy="1293841"/>
          </a:xfrm>
          <a:prstGeom prst="line">
            <a:avLst/>
          </a:prstGeom>
          <a:noFill/>
          <a:ln w="9525" cap="flat" cmpd="sng" algn="ctr">
            <a:solidFill>
              <a:srgbClr val="888888"/>
            </a:solidFill>
            <a:prstDash val="solid"/>
            <a:headEnd type="oval" w="med" len="med"/>
            <a:tailEnd type="oval" w="med" len="med"/>
          </a:ln>
          <a:effectLst/>
        </p:spPr>
      </p:cxnSp>
      <p:sp>
        <p:nvSpPr>
          <p:cNvPr id="81" name="TextBox 80"/>
          <p:cNvSpPr txBox="1"/>
          <p:nvPr/>
        </p:nvSpPr>
        <p:spPr>
          <a:xfrm>
            <a:off x="5990282" y="1112770"/>
            <a:ext cx="1811457" cy="1015663"/>
          </a:xfrm>
          <a:prstGeom prst="rect">
            <a:avLst/>
          </a:prstGeom>
          <a:noFill/>
        </p:spPr>
        <p:txBody>
          <a:bodyPr wrap="square" rtlCol="0">
            <a:spAutoFit/>
          </a:bodyPr>
          <a:lstStyle/>
          <a:p>
            <a:pPr>
              <a:lnSpc>
                <a:spcPct val="150000"/>
              </a:lnSpc>
              <a:defRPr/>
            </a:pPr>
            <a:r>
              <a:rPr lang="zh-CN" altLang="en-US" sz="1800" kern="0" dirty="0">
                <a:solidFill>
                  <a:srgbClr val="AC0000"/>
                </a:solidFill>
                <a:latin typeface="Arial" panose="020B0604020202020204" pitchFamily="34" charset="0"/>
                <a:ea typeface="微软雅黑" panose="020B0503020204020204" pitchFamily="34" charset="-122"/>
              </a:rPr>
              <a:t>此处添加标题</a:t>
            </a:r>
            <a:endParaRPr lang="en-US" altLang="zh-CN" sz="1800" kern="0" dirty="0">
              <a:solidFill>
                <a:srgbClr val="AC0000"/>
              </a:solidFill>
              <a:latin typeface="Arial" panose="020B0604020202020204" pitchFamily="34" charset="0"/>
              <a:ea typeface="微软雅黑" panose="020B0503020204020204" pitchFamily="34" charset="-122"/>
            </a:endParaRPr>
          </a:p>
          <a:p>
            <a:pPr>
              <a:lnSpc>
                <a:spcPct val="150000"/>
              </a:lnSpc>
              <a:defRPr/>
            </a:pPr>
            <a:r>
              <a:rPr lang="zh-CN" altLang="en-US" sz="11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kern="0" dirty="0">
                <a:latin typeface="Arial" panose="020B0604020202020204" pitchFamily="34" charset="0"/>
                <a:ea typeface="微软雅黑" panose="020B0503020204020204" pitchFamily="34" charset="-122"/>
              </a:rPr>
              <a:t>点击此处添加段落文本</a:t>
            </a:r>
          </a:p>
        </p:txBody>
      </p:sp>
      <p:cxnSp>
        <p:nvCxnSpPr>
          <p:cNvPr id="38" name="直接连接符 37"/>
          <p:cNvCxnSpPr/>
          <p:nvPr/>
        </p:nvCxnSpPr>
        <p:spPr>
          <a:xfrm>
            <a:off x="7982773" y="3370572"/>
            <a:ext cx="0" cy="49732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8049611" y="3363839"/>
            <a:ext cx="490833" cy="1015663"/>
          </a:xfrm>
          <a:prstGeom prst="rect">
            <a:avLst/>
          </a:prstGeom>
          <a:noFill/>
        </p:spPr>
        <p:txBody>
          <a:bodyPr wrap="square" rtlCol="0">
            <a:spAutoFit/>
          </a:bodyPr>
          <a:lstStyle/>
          <a:p>
            <a:pPr>
              <a:lnSpc>
                <a:spcPct val="150000"/>
              </a:lnSpc>
              <a:defRPr/>
            </a:pPr>
            <a:r>
              <a:rPr lang="en-US" altLang="zh-CN" sz="4000" kern="0" dirty="0">
                <a:solidFill>
                  <a:srgbClr val="AC0000"/>
                </a:solidFill>
                <a:latin typeface="微软雅黑" panose="020B0503020204020204" pitchFamily="34" charset="-122"/>
                <a:ea typeface="微软雅黑" panose="020B0503020204020204" pitchFamily="34" charset="-122"/>
              </a:rPr>
              <a:t>?</a:t>
            </a:r>
            <a:endParaRPr lang="zh-CN" altLang="en-US" sz="4000" kern="0" dirty="0">
              <a:solidFill>
                <a:srgbClr val="AC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14:presetBounceEnd="30000">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14:bounceEnd="30000">
                                          <p:cBhvr additive="base">
                                            <p:cTn id="20" dur="250" fill="hold"/>
                                            <p:tgtEl>
                                              <p:spTgt spid="64"/>
                                            </p:tgtEl>
                                            <p:attrNameLst>
                                              <p:attrName>ppt_x</p:attrName>
                                            </p:attrNameLst>
                                          </p:cBhvr>
                                          <p:tavLst>
                                            <p:tav tm="0">
                                              <p:val>
                                                <p:strVal val="0-#ppt_w/2"/>
                                              </p:val>
                                            </p:tav>
                                            <p:tav tm="100000">
                                              <p:val>
                                                <p:strVal val="#ppt_x"/>
                                              </p:val>
                                            </p:tav>
                                          </p:tavLst>
                                        </p:anim>
                                        <p:anim calcmode="lin" valueType="num" p14:bounceEnd="30000">
                                          <p:cBhvr additive="base">
                                            <p:cTn id="21" dur="250" fill="hold"/>
                                            <p:tgtEl>
                                              <p:spTgt spid="6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14:presetBounceEnd="30000">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14:bounceEnd="30000">
                                          <p:cBhvr additive="base">
                                            <p:cTn id="25" dur="250" fill="hold"/>
                                            <p:tgtEl>
                                              <p:spTgt spid="37"/>
                                            </p:tgtEl>
                                            <p:attrNameLst>
                                              <p:attrName>ppt_x</p:attrName>
                                            </p:attrNameLst>
                                          </p:cBhvr>
                                          <p:tavLst>
                                            <p:tav tm="0">
                                              <p:val>
                                                <p:strVal val="0-#ppt_w/2"/>
                                              </p:val>
                                            </p:tav>
                                            <p:tav tm="100000">
                                              <p:val>
                                                <p:strVal val="#ppt_x"/>
                                              </p:val>
                                            </p:tav>
                                          </p:tavLst>
                                        </p:anim>
                                        <p:anim calcmode="lin" valueType="num" p14:bounceEnd="30000">
                                          <p:cBhvr additive="base">
                                            <p:cTn id="26" dur="2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14:presetBounceEnd="30000">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14:bounceEnd="30000">
                                          <p:cBhvr additive="base">
                                            <p:cTn id="30" dur="250" fill="hold"/>
                                            <p:tgtEl>
                                              <p:spTgt spid="36"/>
                                            </p:tgtEl>
                                            <p:attrNameLst>
                                              <p:attrName>ppt_x</p:attrName>
                                            </p:attrNameLst>
                                          </p:cBhvr>
                                          <p:tavLst>
                                            <p:tav tm="0">
                                              <p:val>
                                                <p:strVal val="0-#ppt_w/2"/>
                                              </p:val>
                                            </p:tav>
                                            <p:tav tm="100000">
                                              <p:val>
                                                <p:strVal val="#ppt_x"/>
                                              </p:val>
                                            </p:tav>
                                          </p:tavLst>
                                        </p:anim>
                                        <p:anim calcmode="lin" valueType="num" p14:bounceEnd="30000">
                                          <p:cBhvr additive="base">
                                            <p:cTn id="31" dur="250" fill="hold"/>
                                            <p:tgtEl>
                                              <p:spTgt spid="36"/>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14:presetBounceEnd="30000">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14:bounceEnd="30000">
                                          <p:cBhvr additive="base">
                                            <p:cTn id="35" dur="250" fill="hold"/>
                                            <p:tgtEl>
                                              <p:spTgt spid="65"/>
                                            </p:tgtEl>
                                            <p:attrNameLst>
                                              <p:attrName>ppt_x</p:attrName>
                                            </p:attrNameLst>
                                          </p:cBhvr>
                                          <p:tavLst>
                                            <p:tav tm="0">
                                              <p:val>
                                                <p:strVal val="0-#ppt_w/2"/>
                                              </p:val>
                                            </p:tav>
                                            <p:tav tm="100000">
                                              <p:val>
                                                <p:strVal val="#ppt_x"/>
                                              </p:val>
                                            </p:tav>
                                          </p:tavLst>
                                        </p:anim>
                                        <p:anim calcmode="lin" valueType="num" p14:bounceEnd="30000">
                                          <p:cBhvr additive="base">
                                            <p:cTn id="36" dur="250" fill="hold"/>
                                            <p:tgtEl>
                                              <p:spTgt spid="65"/>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14:presetBounceEnd="30000">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14:bounceEnd="30000">
                                          <p:cBhvr additive="base">
                                            <p:cTn id="40" dur="250" fill="hold"/>
                                            <p:tgtEl>
                                              <p:spTgt spid="66"/>
                                            </p:tgtEl>
                                            <p:attrNameLst>
                                              <p:attrName>ppt_x</p:attrName>
                                            </p:attrNameLst>
                                          </p:cBhvr>
                                          <p:tavLst>
                                            <p:tav tm="0">
                                              <p:val>
                                                <p:strVal val="0-#ppt_w/2"/>
                                              </p:val>
                                            </p:tav>
                                            <p:tav tm="100000">
                                              <p:val>
                                                <p:strVal val="#ppt_x"/>
                                              </p:val>
                                            </p:tav>
                                          </p:tavLst>
                                        </p:anim>
                                        <p:anim calcmode="lin" valueType="num" p14:bounceEnd="30000">
                                          <p:cBhvr additive="base">
                                            <p:cTn id="41" dur="250" fill="hold"/>
                                            <p:tgtEl>
                                              <p:spTgt spid="66"/>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14:presetBounceEnd="30000">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14:bounceEnd="30000">
                                          <p:cBhvr additive="base">
                                            <p:cTn id="45" dur="250" fill="hold"/>
                                            <p:tgtEl>
                                              <p:spTgt spid="67"/>
                                            </p:tgtEl>
                                            <p:attrNameLst>
                                              <p:attrName>ppt_x</p:attrName>
                                            </p:attrNameLst>
                                          </p:cBhvr>
                                          <p:tavLst>
                                            <p:tav tm="0">
                                              <p:val>
                                                <p:strVal val="0-#ppt_w/2"/>
                                              </p:val>
                                            </p:tav>
                                            <p:tav tm="100000">
                                              <p:val>
                                                <p:strVal val="#ppt_x"/>
                                              </p:val>
                                            </p:tav>
                                          </p:tavLst>
                                        </p:anim>
                                        <p:anim calcmode="lin" valueType="num" p14:bounceEnd="30000">
                                          <p:cBhvr additive="base">
                                            <p:cTn id="46" dur="250" fill="hold"/>
                                            <p:tgtEl>
                                              <p:spTgt spid="67"/>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14:presetBounceEnd="30000">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14:bounceEnd="30000">
                                          <p:cBhvr additive="base">
                                            <p:cTn id="50" dur="250" fill="hold"/>
                                            <p:tgtEl>
                                              <p:spTgt spid="68"/>
                                            </p:tgtEl>
                                            <p:attrNameLst>
                                              <p:attrName>ppt_x</p:attrName>
                                            </p:attrNameLst>
                                          </p:cBhvr>
                                          <p:tavLst>
                                            <p:tav tm="0">
                                              <p:val>
                                                <p:strVal val="0-#ppt_w/2"/>
                                              </p:val>
                                            </p:tav>
                                            <p:tav tm="100000">
                                              <p:val>
                                                <p:strVal val="#ppt_x"/>
                                              </p:val>
                                            </p:tav>
                                          </p:tavLst>
                                        </p:anim>
                                        <p:anim calcmode="lin" valueType="num" p14:bounceEnd="30000">
                                          <p:cBhvr additive="base">
                                            <p:cTn id="51" dur="250" fill="hold"/>
                                            <p:tgtEl>
                                              <p:spTgt spid="68"/>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14:presetBounceEnd="30000">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14:bounceEnd="30000">
                                          <p:cBhvr additive="base">
                                            <p:cTn id="55" dur="250" fill="hold"/>
                                            <p:tgtEl>
                                              <p:spTgt spid="69"/>
                                            </p:tgtEl>
                                            <p:attrNameLst>
                                              <p:attrName>ppt_x</p:attrName>
                                            </p:attrNameLst>
                                          </p:cBhvr>
                                          <p:tavLst>
                                            <p:tav tm="0">
                                              <p:val>
                                                <p:strVal val="0-#ppt_w/2"/>
                                              </p:val>
                                            </p:tav>
                                            <p:tav tm="100000">
                                              <p:val>
                                                <p:strVal val="#ppt_x"/>
                                              </p:val>
                                            </p:tav>
                                          </p:tavLst>
                                        </p:anim>
                                        <p:anim calcmode="lin" valueType="num" p14:bounceEnd="30000">
                                          <p:cBhvr additive="base">
                                            <p:cTn id="56" dur="250" fill="hold"/>
                                            <p:tgtEl>
                                              <p:spTgt spid="69"/>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nodeType="afterEffect" p14:presetBounceEnd="30000">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14:bounceEnd="30000">
                                          <p:cBhvr additive="base">
                                            <p:cTn id="60" dur="250" fill="hold"/>
                                            <p:tgtEl>
                                              <p:spTgt spid="29"/>
                                            </p:tgtEl>
                                            <p:attrNameLst>
                                              <p:attrName>ppt_x</p:attrName>
                                            </p:attrNameLst>
                                          </p:cBhvr>
                                          <p:tavLst>
                                            <p:tav tm="0">
                                              <p:val>
                                                <p:strVal val="0-#ppt_w/2"/>
                                              </p:val>
                                            </p:tav>
                                            <p:tav tm="100000">
                                              <p:val>
                                                <p:strVal val="#ppt_x"/>
                                              </p:val>
                                            </p:tav>
                                          </p:tavLst>
                                        </p:anim>
                                        <p:anim calcmode="lin" valueType="num" p14:bounceEnd="30000">
                                          <p:cBhvr additive="base">
                                            <p:cTn id="61" dur="250" fill="hold"/>
                                            <p:tgtEl>
                                              <p:spTgt spid="29"/>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wipe(down)">
                                          <p:cBhvr>
                                            <p:cTn id="65" dur="500"/>
                                            <p:tgtEl>
                                              <p:spTgt spid="74"/>
                                            </p:tgtEl>
                                          </p:cBhvr>
                                        </p:animEffect>
                                      </p:childTnLst>
                                    </p:cTn>
                                  </p:par>
                                  <p:par>
                                    <p:cTn id="66" presetID="22" presetClass="entr" presetSubtype="4"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down)">
                                          <p:cBhvr>
                                            <p:cTn id="68" dur="500"/>
                                            <p:tgtEl>
                                              <p:spTgt spid="80"/>
                                            </p:tgtEl>
                                          </p:cBhvr>
                                        </p:animEffect>
                                      </p:childTnLst>
                                    </p:cTn>
                                  </p:par>
                                  <p:par>
                                    <p:cTn id="69" presetID="22" presetClass="entr" presetSubtype="1"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up)">
                                          <p:cBhvr>
                                            <p:cTn id="71" dur="500"/>
                                            <p:tgtEl>
                                              <p:spTgt spid="77"/>
                                            </p:tgtEl>
                                          </p:cBhvr>
                                        </p:animEffect>
                                      </p:childTnLst>
                                    </p:cTn>
                                  </p:par>
                                  <p:par>
                                    <p:cTn id="72" presetID="22" presetClass="entr" presetSubtype="1"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up)">
                                          <p:cBhvr>
                                            <p:cTn id="74" dur="500"/>
                                            <p:tgtEl>
                                              <p:spTgt spid="71"/>
                                            </p:tgtEl>
                                          </p:cBhvr>
                                        </p:animEffect>
                                      </p:childTnLst>
                                    </p:cTn>
                                  </p:par>
                                  <p:par>
                                    <p:cTn id="75" presetID="22" presetClass="entr" presetSubtype="1"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up)">
                                          <p:cBhvr>
                                            <p:cTn id="77" dur="500"/>
                                            <p:tgtEl>
                                              <p:spTgt spid="38"/>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wipe(left)">
                                          <p:cBhvr>
                                            <p:cTn id="84" dur="500"/>
                                            <p:tgtEl>
                                              <p:spTgt spid="8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left)">
                                          <p:cBhvr>
                                            <p:cTn id="90" dur="500"/>
                                            <p:tgtEl>
                                              <p:spTgt spid="7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animBg="1"/>
          <p:bldP spid="36" grpId="0" animBg="1"/>
          <p:bldP spid="37" grpId="0" animBg="1"/>
          <p:bldP spid="64" grpId="0" animBg="1"/>
          <p:bldP spid="65" grpId="0" animBg="1"/>
          <p:bldP spid="66" grpId="0"/>
          <p:bldP spid="67" grpId="0"/>
          <p:bldP spid="68" grpId="0"/>
          <p:bldP spid="69" grpId="0"/>
          <p:bldP spid="72" grpId="0"/>
          <p:bldP spid="75" grpId="0"/>
          <p:bldP spid="78" grpId="0"/>
          <p:bldP spid="81"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250" fill="hold"/>
                                            <p:tgtEl>
                                              <p:spTgt spid="64"/>
                                            </p:tgtEl>
                                            <p:attrNameLst>
                                              <p:attrName>ppt_x</p:attrName>
                                            </p:attrNameLst>
                                          </p:cBhvr>
                                          <p:tavLst>
                                            <p:tav tm="0">
                                              <p:val>
                                                <p:strVal val="0-#ppt_w/2"/>
                                              </p:val>
                                            </p:tav>
                                            <p:tav tm="100000">
                                              <p:val>
                                                <p:strVal val="#ppt_x"/>
                                              </p:val>
                                            </p:tav>
                                          </p:tavLst>
                                        </p:anim>
                                        <p:anim calcmode="lin" valueType="num">
                                          <p:cBhvr additive="base">
                                            <p:cTn id="21" dur="250" fill="hold"/>
                                            <p:tgtEl>
                                              <p:spTgt spid="6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250" fill="hold"/>
                                            <p:tgtEl>
                                              <p:spTgt spid="37"/>
                                            </p:tgtEl>
                                            <p:attrNameLst>
                                              <p:attrName>ppt_x</p:attrName>
                                            </p:attrNameLst>
                                          </p:cBhvr>
                                          <p:tavLst>
                                            <p:tav tm="0">
                                              <p:val>
                                                <p:strVal val="0-#ppt_w/2"/>
                                              </p:val>
                                            </p:tav>
                                            <p:tav tm="100000">
                                              <p:val>
                                                <p:strVal val="#ppt_x"/>
                                              </p:val>
                                            </p:tav>
                                          </p:tavLst>
                                        </p:anim>
                                        <p:anim calcmode="lin" valueType="num">
                                          <p:cBhvr additive="base">
                                            <p:cTn id="26" dur="2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250" fill="hold"/>
                                            <p:tgtEl>
                                              <p:spTgt spid="36"/>
                                            </p:tgtEl>
                                            <p:attrNameLst>
                                              <p:attrName>ppt_x</p:attrName>
                                            </p:attrNameLst>
                                          </p:cBhvr>
                                          <p:tavLst>
                                            <p:tav tm="0">
                                              <p:val>
                                                <p:strVal val="0-#ppt_w/2"/>
                                              </p:val>
                                            </p:tav>
                                            <p:tav tm="100000">
                                              <p:val>
                                                <p:strVal val="#ppt_x"/>
                                              </p:val>
                                            </p:tav>
                                          </p:tavLst>
                                        </p:anim>
                                        <p:anim calcmode="lin" valueType="num">
                                          <p:cBhvr additive="base">
                                            <p:cTn id="31" dur="250" fill="hold"/>
                                            <p:tgtEl>
                                              <p:spTgt spid="36"/>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250" fill="hold"/>
                                            <p:tgtEl>
                                              <p:spTgt spid="65"/>
                                            </p:tgtEl>
                                            <p:attrNameLst>
                                              <p:attrName>ppt_x</p:attrName>
                                            </p:attrNameLst>
                                          </p:cBhvr>
                                          <p:tavLst>
                                            <p:tav tm="0">
                                              <p:val>
                                                <p:strVal val="0-#ppt_w/2"/>
                                              </p:val>
                                            </p:tav>
                                            <p:tav tm="100000">
                                              <p:val>
                                                <p:strVal val="#ppt_x"/>
                                              </p:val>
                                            </p:tav>
                                          </p:tavLst>
                                        </p:anim>
                                        <p:anim calcmode="lin" valueType="num">
                                          <p:cBhvr additive="base">
                                            <p:cTn id="36" dur="250" fill="hold"/>
                                            <p:tgtEl>
                                              <p:spTgt spid="65"/>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250" fill="hold"/>
                                            <p:tgtEl>
                                              <p:spTgt spid="66"/>
                                            </p:tgtEl>
                                            <p:attrNameLst>
                                              <p:attrName>ppt_x</p:attrName>
                                            </p:attrNameLst>
                                          </p:cBhvr>
                                          <p:tavLst>
                                            <p:tav tm="0">
                                              <p:val>
                                                <p:strVal val="0-#ppt_w/2"/>
                                              </p:val>
                                            </p:tav>
                                            <p:tav tm="100000">
                                              <p:val>
                                                <p:strVal val="#ppt_x"/>
                                              </p:val>
                                            </p:tav>
                                          </p:tavLst>
                                        </p:anim>
                                        <p:anim calcmode="lin" valueType="num">
                                          <p:cBhvr additive="base">
                                            <p:cTn id="41" dur="250" fill="hold"/>
                                            <p:tgtEl>
                                              <p:spTgt spid="66"/>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250" fill="hold"/>
                                            <p:tgtEl>
                                              <p:spTgt spid="67"/>
                                            </p:tgtEl>
                                            <p:attrNameLst>
                                              <p:attrName>ppt_x</p:attrName>
                                            </p:attrNameLst>
                                          </p:cBhvr>
                                          <p:tavLst>
                                            <p:tav tm="0">
                                              <p:val>
                                                <p:strVal val="0-#ppt_w/2"/>
                                              </p:val>
                                            </p:tav>
                                            <p:tav tm="100000">
                                              <p:val>
                                                <p:strVal val="#ppt_x"/>
                                              </p:val>
                                            </p:tav>
                                          </p:tavLst>
                                        </p:anim>
                                        <p:anim calcmode="lin" valueType="num">
                                          <p:cBhvr additive="base">
                                            <p:cTn id="46" dur="250" fill="hold"/>
                                            <p:tgtEl>
                                              <p:spTgt spid="67"/>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250" fill="hold"/>
                                            <p:tgtEl>
                                              <p:spTgt spid="68"/>
                                            </p:tgtEl>
                                            <p:attrNameLst>
                                              <p:attrName>ppt_x</p:attrName>
                                            </p:attrNameLst>
                                          </p:cBhvr>
                                          <p:tavLst>
                                            <p:tav tm="0">
                                              <p:val>
                                                <p:strVal val="0-#ppt_w/2"/>
                                              </p:val>
                                            </p:tav>
                                            <p:tav tm="100000">
                                              <p:val>
                                                <p:strVal val="#ppt_x"/>
                                              </p:val>
                                            </p:tav>
                                          </p:tavLst>
                                        </p:anim>
                                        <p:anim calcmode="lin" valueType="num">
                                          <p:cBhvr additive="base">
                                            <p:cTn id="51" dur="250" fill="hold"/>
                                            <p:tgtEl>
                                              <p:spTgt spid="68"/>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250" fill="hold"/>
                                            <p:tgtEl>
                                              <p:spTgt spid="69"/>
                                            </p:tgtEl>
                                            <p:attrNameLst>
                                              <p:attrName>ppt_x</p:attrName>
                                            </p:attrNameLst>
                                          </p:cBhvr>
                                          <p:tavLst>
                                            <p:tav tm="0">
                                              <p:val>
                                                <p:strVal val="0-#ppt_w/2"/>
                                              </p:val>
                                            </p:tav>
                                            <p:tav tm="100000">
                                              <p:val>
                                                <p:strVal val="#ppt_x"/>
                                              </p:val>
                                            </p:tav>
                                          </p:tavLst>
                                        </p:anim>
                                        <p:anim calcmode="lin" valueType="num">
                                          <p:cBhvr additive="base">
                                            <p:cTn id="56" dur="250" fill="hold"/>
                                            <p:tgtEl>
                                              <p:spTgt spid="69"/>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250" fill="hold"/>
                                            <p:tgtEl>
                                              <p:spTgt spid="29"/>
                                            </p:tgtEl>
                                            <p:attrNameLst>
                                              <p:attrName>ppt_x</p:attrName>
                                            </p:attrNameLst>
                                          </p:cBhvr>
                                          <p:tavLst>
                                            <p:tav tm="0">
                                              <p:val>
                                                <p:strVal val="0-#ppt_w/2"/>
                                              </p:val>
                                            </p:tav>
                                            <p:tav tm="100000">
                                              <p:val>
                                                <p:strVal val="#ppt_x"/>
                                              </p:val>
                                            </p:tav>
                                          </p:tavLst>
                                        </p:anim>
                                        <p:anim calcmode="lin" valueType="num">
                                          <p:cBhvr additive="base">
                                            <p:cTn id="61" dur="250" fill="hold"/>
                                            <p:tgtEl>
                                              <p:spTgt spid="29"/>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wipe(down)">
                                          <p:cBhvr>
                                            <p:cTn id="65" dur="500"/>
                                            <p:tgtEl>
                                              <p:spTgt spid="74"/>
                                            </p:tgtEl>
                                          </p:cBhvr>
                                        </p:animEffect>
                                      </p:childTnLst>
                                    </p:cTn>
                                  </p:par>
                                  <p:par>
                                    <p:cTn id="66" presetID="22" presetClass="entr" presetSubtype="4"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down)">
                                          <p:cBhvr>
                                            <p:cTn id="68" dur="500"/>
                                            <p:tgtEl>
                                              <p:spTgt spid="80"/>
                                            </p:tgtEl>
                                          </p:cBhvr>
                                        </p:animEffect>
                                      </p:childTnLst>
                                    </p:cTn>
                                  </p:par>
                                  <p:par>
                                    <p:cTn id="69" presetID="22" presetClass="entr" presetSubtype="1"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up)">
                                          <p:cBhvr>
                                            <p:cTn id="71" dur="500"/>
                                            <p:tgtEl>
                                              <p:spTgt spid="77"/>
                                            </p:tgtEl>
                                          </p:cBhvr>
                                        </p:animEffect>
                                      </p:childTnLst>
                                    </p:cTn>
                                  </p:par>
                                  <p:par>
                                    <p:cTn id="72" presetID="22" presetClass="entr" presetSubtype="1"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up)">
                                          <p:cBhvr>
                                            <p:cTn id="74" dur="500"/>
                                            <p:tgtEl>
                                              <p:spTgt spid="71"/>
                                            </p:tgtEl>
                                          </p:cBhvr>
                                        </p:animEffect>
                                      </p:childTnLst>
                                    </p:cTn>
                                  </p:par>
                                  <p:par>
                                    <p:cTn id="75" presetID="22" presetClass="entr" presetSubtype="1"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up)">
                                          <p:cBhvr>
                                            <p:cTn id="77" dur="500"/>
                                            <p:tgtEl>
                                              <p:spTgt spid="38"/>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wipe(left)">
                                          <p:cBhvr>
                                            <p:cTn id="84" dur="500"/>
                                            <p:tgtEl>
                                              <p:spTgt spid="8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left)">
                                          <p:cBhvr>
                                            <p:cTn id="90" dur="500"/>
                                            <p:tgtEl>
                                              <p:spTgt spid="7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animBg="1"/>
          <p:bldP spid="36" grpId="0" animBg="1"/>
          <p:bldP spid="37" grpId="0" animBg="1"/>
          <p:bldP spid="64" grpId="0" animBg="1"/>
          <p:bldP spid="65" grpId="0" animBg="1"/>
          <p:bldP spid="66" grpId="0"/>
          <p:bldP spid="67" grpId="0"/>
          <p:bldP spid="68" grpId="0"/>
          <p:bldP spid="69" grpId="0"/>
          <p:bldP spid="72" grpId="0"/>
          <p:bldP spid="75" grpId="0"/>
          <p:bldP spid="78" grpId="0"/>
          <p:bldP spid="81" grpId="0"/>
          <p:bldP spid="3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952843" y="139512"/>
            <a:ext cx="262196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i="0" dirty="0">
                <a:latin typeface="微软雅黑" panose="020B0503020204020204" pitchFamily="34" charset="-122"/>
                <a:ea typeface="微软雅黑" panose="020B0503020204020204" pitchFamily="34" charset="-122"/>
              </a:rPr>
              <a:t> </a:t>
            </a:r>
          </a:p>
        </p:txBody>
      </p:sp>
      <p:sp>
        <p:nvSpPr>
          <p:cNvPr id="45" name="TextBox 44"/>
          <p:cNvSpPr txBox="1"/>
          <p:nvPr/>
        </p:nvSpPr>
        <p:spPr>
          <a:xfrm>
            <a:off x="6813985" y="3466610"/>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4"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5" y="1474718"/>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2" y="958917"/>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10" y="1097004"/>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290937"/>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811770"/>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2"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197823"/>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9" y="2811119"/>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920865"/>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7" y="3086883"/>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6" y="1433043"/>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8" y="1433042"/>
            <a:ext cx="1606399"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9" y="3466609"/>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5" y="3746495"/>
            <a:ext cx="1431085"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40" y="1418275"/>
            <a:ext cx="441167" cy="279887"/>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8" y="1418274"/>
            <a:ext cx="1385582"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7" y="1038258"/>
            <a:ext cx="1086869" cy="358770"/>
          </a:xfrm>
          <a:prstGeom prst="rect">
            <a:avLst/>
          </a:prstGeom>
          <a:noFill/>
        </p:spPr>
        <p:txBody>
          <a:bodyPr wrap="none" lIns="80979" tIns="40490" rIns="80979" bIns="40490" rtlCol="0">
            <a:spAutoFit/>
          </a:bodyPr>
          <a:lstStyle/>
          <a:p>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478927"/>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361294"/>
            <a:ext cx="1086869" cy="358770"/>
          </a:xfrm>
          <a:prstGeom prst="rect">
            <a:avLst/>
          </a:prstGeom>
          <a:noFill/>
        </p:spPr>
        <p:txBody>
          <a:bodyPr wrap="none" lIns="80979" tIns="40490" rIns="80979" bIns="40490" rtlCol="0">
            <a:spAutoFit/>
          </a:bodyPr>
          <a:lstStyle/>
          <a:p>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1033382"/>
            <a:ext cx="1086870" cy="358770"/>
          </a:xfrm>
          <a:prstGeom prst="rect">
            <a:avLst/>
          </a:prstGeom>
          <a:noFill/>
        </p:spPr>
        <p:txBody>
          <a:bodyPr wrap="none" lIns="80979" tIns="40490" rIns="80979" bIns="40490" rtlCol="0">
            <a:spAutoFit/>
          </a:bodyPr>
          <a:lstStyle/>
          <a:p>
            <a:pPr algn="r"/>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3" y="3062302"/>
            <a:ext cx="1086870" cy="358770"/>
          </a:xfrm>
          <a:prstGeom prst="rect">
            <a:avLst/>
          </a:prstGeom>
          <a:noFill/>
        </p:spPr>
        <p:txBody>
          <a:bodyPr wrap="none" lIns="80979" tIns="40490" rIns="80979" bIns="40490" rtlCol="0">
            <a:spAutoFit/>
          </a:bodyPr>
          <a:lstStyle/>
          <a:p>
            <a:pPr algn="r"/>
            <a:r>
              <a:rPr lang="zh-CN" altLang="en-US" sz="1800" b="1" dirty="0">
                <a:solidFill>
                  <a:srgbClr val="AC0000"/>
                </a:solidFill>
                <a:latin typeface="微软雅黑" panose="020B0503020204020204" pitchFamily="34" charset="-122"/>
                <a:ea typeface="微软雅黑" panose="020B0503020204020204" pitchFamily="34" charset="-122"/>
              </a:rPr>
              <a:t>添加标题</a:t>
            </a:r>
            <a:endParaRPr lang="id-ID" sz="1800" b="1" dirty="0">
              <a:solidFill>
                <a:srgbClr val="AC000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6" y="3774722"/>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10" y="1445201"/>
            <a:ext cx="1662111" cy="705018"/>
          </a:xfrm>
          <a:prstGeom prst="rect">
            <a:avLst/>
          </a:prstGeom>
          <a:noFill/>
          <a:ln>
            <a:noFill/>
          </a:ln>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3" y="3245669"/>
            <a:ext cx="462583" cy="179723"/>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6" y="3425391"/>
            <a:ext cx="1654450" cy="0"/>
          </a:xfrm>
          <a:prstGeom prst="line">
            <a:avLst/>
          </a:prstGeom>
          <a:ln>
            <a:solidFill>
              <a:srgbClr val="AC000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rgbClr val="AC0000"/>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6" y="1898102"/>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AC0000"/>
          </a:solidFill>
          <a:ln>
            <a:noFill/>
          </a:ln>
        </p:spPr>
        <p:txBody>
          <a:bodyPr vert="horz" wrap="square" lIns="80979" tIns="40490" rIns="80979" bIns="40490" numCol="1" anchor="t" anchorCtr="0" compatLnSpc="1"/>
          <a:lstStyle/>
          <a:p>
            <a:endParaRPr lang="id-ID" sz="1800">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8" y="3679443"/>
            <a:ext cx="456508" cy="475633"/>
            <a:chOff x="-251803" y="2267153"/>
            <a:chExt cx="2078037" cy="2166938"/>
          </a:xfrm>
          <a:solidFill>
            <a:srgbClr val="AC0000"/>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470578"/>
            <a:ext cx="368484" cy="259595"/>
            <a:chOff x="3175" y="1588"/>
            <a:chExt cx="1184276" cy="835025"/>
          </a:xfrm>
          <a:solidFill>
            <a:srgbClr val="AC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
                                        </p:tgtEl>
                                        <p:attrNameLst>
                                          <p:attrName>ppt_y</p:attrName>
                                        </p:attrNameLst>
                                      </p:cBhvr>
                                      <p:tavLst>
                                        <p:tav tm="0">
                                          <p:val>
                                            <p:strVal val="#ppt_y"/>
                                          </p:val>
                                        </p:tav>
                                        <p:tav tm="100000">
                                          <p:val>
                                            <p:strVal val="#ppt_y"/>
                                          </p:val>
                                        </p:tav>
                                      </p:tavLst>
                                    </p:anim>
                                    <p:anim calcmode="lin" valueType="num">
                                      <p:cBhvr>
                                        <p:cTn id="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
                                        </p:tgtEl>
                                      </p:cBhvr>
                                    </p:animEffect>
                                  </p:childTnLst>
                                </p:cTn>
                              </p:par>
                            </p:childTnLst>
                          </p:cTn>
                        </p:par>
                        <p:par>
                          <p:cTn id="12" fill="hold">
                            <p:stCondLst>
                              <p:cond delay="500"/>
                            </p:stCondLst>
                            <p:childTnLst>
                              <p:par>
                                <p:cTn id="13" presetID="2" presetClass="entr" presetSubtype="9"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p:stCondLst>
                              <p:cond delay="1500"/>
                            </p:stCondLst>
                            <p:childTnLst>
                              <p:par>
                                <p:cTn id="55" presetID="53" presetClass="entr" presetSubtype="16"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Effect transition="in" filter="fade">
                                      <p:cBhvr>
                                        <p:cTn id="59" dur="500"/>
                                        <p:tgtEl>
                                          <p:spTgt spid="7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par>
                                <p:cTn id="65" presetID="53" presetClass="entr" presetSubtype="16"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par>
                                <p:cTn id="70" presetID="53" presetClass="entr" presetSubtype="16"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Effect transition="in" filter="fade">
                                      <p:cBhvr>
                                        <p:cTn id="74" dur="500"/>
                                        <p:tgtEl>
                                          <p:spTgt spid="78"/>
                                        </p:tgtEl>
                                      </p:cBhvr>
                                    </p:animEffect>
                                  </p:childTnLst>
                                </p:cTn>
                              </p:par>
                            </p:childTnLst>
                          </p:cTn>
                        </p:par>
                        <p:par>
                          <p:cTn id="75" fill="hold">
                            <p:stCondLst>
                              <p:cond delay="2000"/>
                            </p:stCondLst>
                            <p:childTnLst>
                              <p:par>
                                <p:cTn id="76" presetID="8" presetClass="emph" presetSubtype="0" fill="hold" grpId="1" nodeType="afterEffect">
                                  <p:stCondLst>
                                    <p:cond delay="0"/>
                                  </p:stCondLst>
                                  <p:childTnLst>
                                    <p:animRot by="21600000">
                                      <p:cBhvr>
                                        <p:cTn id="77" dur="2000" fill="hold"/>
                                        <p:tgtEl>
                                          <p:spTgt spid="50"/>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47"/>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53"/>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56"/>
                                        </p:tgtEl>
                                        <p:attrNameLst>
                                          <p:attrName>r</p:attrName>
                                        </p:attrNameLst>
                                      </p:cBhvr>
                                    </p:animRot>
                                  </p:childTnLst>
                                </p:cTn>
                              </p:par>
                            </p:childTnLst>
                          </p:cTn>
                        </p:par>
                        <p:par>
                          <p:cTn id="84" fill="hold">
                            <p:stCondLst>
                              <p:cond delay="4000"/>
                            </p:stCondLst>
                            <p:childTnLst>
                              <p:par>
                                <p:cTn id="85" presetID="22" presetClass="entr" presetSubtype="2"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right)">
                                      <p:cBhvr>
                                        <p:cTn id="87" dur="500"/>
                                        <p:tgtEl>
                                          <p:spTgt spid="58"/>
                                        </p:tgtEl>
                                      </p:cBhvr>
                                    </p:animEffect>
                                  </p:childTnLst>
                                </p:cTn>
                              </p:par>
                            </p:childTnLst>
                          </p:cTn>
                        </p:par>
                        <p:par>
                          <p:cTn id="88" fill="hold">
                            <p:stCondLst>
                              <p:cond delay="4500"/>
                            </p:stCondLst>
                            <p:childTnLst>
                              <p:par>
                                <p:cTn id="89" presetID="22" presetClass="entr" presetSubtype="2"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right)">
                                      <p:cBhvr>
                                        <p:cTn id="91" dur="500"/>
                                        <p:tgtEl>
                                          <p:spTgt spid="59"/>
                                        </p:tgtEl>
                                      </p:cBhvr>
                                    </p:animEffect>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par>
                          <p:cTn id="99" fill="hold">
                            <p:stCondLst>
                              <p:cond delay="5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6000"/>
                            </p:stCondLst>
                            <p:childTnLst>
                              <p:par>
                                <p:cTn id="104" presetID="22" presetClass="entr" presetSubtype="8"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left)">
                                      <p:cBhvr>
                                        <p:cTn id="106" dur="500"/>
                                        <p:tgtEl>
                                          <p:spTgt spid="63"/>
                                        </p:tgtEl>
                                      </p:cBhvr>
                                    </p:animEffect>
                                  </p:childTnLst>
                                </p:cTn>
                              </p:par>
                            </p:childTnLst>
                          </p:cTn>
                        </p:par>
                        <p:par>
                          <p:cTn id="107" fill="hold">
                            <p:stCondLst>
                              <p:cond delay="6500"/>
                            </p:stCondLst>
                            <p:childTnLst>
                              <p:par>
                                <p:cTn id="108" presetID="10"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childTnLst>
                          </p:cTn>
                        </p:par>
                        <p:par>
                          <p:cTn id="114" fill="hold">
                            <p:stCondLst>
                              <p:cond delay="7000"/>
                            </p:stCondLst>
                            <p:childTnLst>
                              <p:par>
                                <p:cTn id="115" presetID="22" presetClass="entr" presetSubtype="2" fill="hold" nodeType="after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right)">
                                      <p:cBhvr>
                                        <p:cTn id="117" dur="500"/>
                                        <p:tgtEl>
                                          <p:spTgt spid="60"/>
                                        </p:tgtEl>
                                      </p:cBhvr>
                                    </p:animEffect>
                                  </p:childTnLst>
                                </p:cTn>
                              </p:par>
                            </p:childTnLst>
                          </p:cTn>
                        </p:par>
                        <p:par>
                          <p:cTn id="118" fill="hold">
                            <p:stCondLst>
                              <p:cond delay="7500"/>
                            </p:stCondLst>
                            <p:childTnLst>
                              <p:par>
                                <p:cTn id="119" presetID="22" presetClass="entr" presetSubtype="2" fill="hold" nodeType="after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wipe(right)">
                                      <p:cBhvr>
                                        <p:cTn id="121" dur="500"/>
                                        <p:tgtEl>
                                          <p:spTgt spid="61"/>
                                        </p:tgtEl>
                                      </p:cBhvr>
                                    </p:animEffect>
                                  </p:childTnLst>
                                </p:cTn>
                              </p:par>
                            </p:childTnLst>
                          </p:cTn>
                        </p:par>
                        <p:par>
                          <p:cTn id="122" fill="hold">
                            <p:stCondLst>
                              <p:cond delay="8000"/>
                            </p:stCondLst>
                            <p:childTnLst>
                              <p:par>
                                <p:cTn id="123" presetID="10" presetClass="entr" presetSubtype="0"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fade">
                                      <p:cBhvr>
                                        <p:cTn id="128" dur="500"/>
                                        <p:tgtEl>
                                          <p:spTgt spid="69"/>
                                        </p:tgtEl>
                                      </p:cBhvr>
                                    </p:animEffect>
                                  </p:childTnLst>
                                </p:cTn>
                              </p:par>
                            </p:childTnLst>
                          </p:cTn>
                        </p:par>
                        <p:par>
                          <p:cTn id="129" fill="hold">
                            <p:stCondLst>
                              <p:cond delay="8500"/>
                            </p:stCondLst>
                            <p:childTnLst>
                              <p:par>
                                <p:cTn id="130" presetID="22" presetClass="entr" presetSubtype="8" fill="hold" nodeType="after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wipe(left)">
                                      <p:cBhvr>
                                        <p:cTn id="132" dur="500"/>
                                        <p:tgtEl>
                                          <p:spTgt spid="71"/>
                                        </p:tgtEl>
                                      </p:cBhvr>
                                    </p:animEffect>
                                  </p:childTnLst>
                                </p:cTn>
                              </p:par>
                            </p:childTnLst>
                          </p:cTn>
                        </p:par>
                        <p:par>
                          <p:cTn id="133" fill="hold">
                            <p:stCondLst>
                              <p:cond delay="9000"/>
                            </p:stCondLst>
                            <p:childTnLst>
                              <p:par>
                                <p:cTn id="134" presetID="22" presetClass="entr" presetSubtype="8" fill="hold" nodeType="after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wipe(left)">
                                      <p:cBhvr>
                                        <p:cTn id="136" dur="500"/>
                                        <p:tgtEl>
                                          <p:spTgt spid="72"/>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500"/>
                                        <p:tgtEl>
                                          <p:spTgt spid="6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307772" y="1611086"/>
            <a:ext cx="6836228" cy="1328057"/>
          </a:xfrm>
          <a:custGeom>
            <a:avLst/>
            <a:gdLst>
              <a:gd name="connsiteX0" fmla="*/ 0 w 9695543"/>
              <a:gd name="connsiteY0" fmla="*/ 0 h 1770743"/>
              <a:gd name="connsiteX1" fmla="*/ 9695543 w 9695543"/>
              <a:gd name="connsiteY1" fmla="*/ 0 h 1770743"/>
              <a:gd name="connsiteX2" fmla="*/ 9695543 w 9695543"/>
              <a:gd name="connsiteY2" fmla="*/ 1770743 h 1770743"/>
              <a:gd name="connsiteX3" fmla="*/ 0 w 9695543"/>
              <a:gd name="connsiteY3" fmla="*/ 1770743 h 1770743"/>
              <a:gd name="connsiteX4" fmla="*/ 0 w 9695543"/>
              <a:gd name="connsiteY4" fmla="*/ 0 h 1770743"/>
              <a:gd name="connsiteX0-1" fmla="*/ 580572 w 9695543"/>
              <a:gd name="connsiteY0-2" fmla="*/ 29029 h 1770743"/>
              <a:gd name="connsiteX1-3" fmla="*/ 9695543 w 9695543"/>
              <a:gd name="connsiteY1-4" fmla="*/ 0 h 1770743"/>
              <a:gd name="connsiteX2-5" fmla="*/ 9695543 w 9695543"/>
              <a:gd name="connsiteY2-6" fmla="*/ 1770743 h 1770743"/>
              <a:gd name="connsiteX3-7" fmla="*/ 0 w 9695543"/>
              <a:gd name="connsiteY3-8" fmla="*/ 1770743 h 1770743"/>
              <a:gd name="connsiteX4-9" fmla="*/ 580572 w 9695543"/>
              <a:gd name="connsiteY4-10" fmla="*/ 29029 h 1770743"/>
              <a:gd name="connsiteX0-11" fmla="*/ 0 w 9114971"/>
              <a:gd name="connsiteY0-12" fmla="*/ 29029 h 1770743"/>
              <a:gd name="connsiteX1-13" fmla="*/ 9114971 w 9114971"/>
              <a:gd name="connsiteY1-14" fmla="*/ 0 h 1770743"/>
              <a:gd name="connsiteX2-15" fmla="*/ 9114971 w 9114971"/>
              <a:gd name="connsiteY2-16" fmla="*/ 1770743 h 1770743"/>
              <a:gd name="connsiteX3-17" fmla="*/ 537028 w 9114971"/>
              <a:gd name="connsiteY3-18" fmla="*/ 1756228 h 1770743"/>
              <a:gd name="connsiteX4-19" fmla="*/ 0 w 9114971"/>
              <a:gd name="connsiteY4-20" fmla="*/ 29029 h 17707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14971" h="1770743">
                <a:moveTo>
                  <a:pt x="0" y="29029"/>
                </a:moveTo>
                <a:lnTo>
                  <a:pt x="9114971" y="0"/>
                </a:lnTo>
                <a:lnTo>
                  <a:pt x="9114971" y="1770743"/>
                </a:lnTo>
                <a:lnTo>
                  <a:pt x="537028" y="1756228"/>
                </a:lnTo>
                <a:lnTo>
                  <a:pt x="0" y="29029"/>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 name="五角星 1"/>
          <p:cNvSpPr/>
          <p:nvPr/>
        </p:nvSpPr>
        <p:spPr>
          <a:xfrm>
            <a:off x="1240971" y="1311354"/>
            <a:ext cx="2155372" cy="1927520"/>
          </a:xfrm>
          <a:prstGeom prst="star5">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文本框 4"/>
          <p:cNvSpPr txBox="1"/>
          <p:nvPr/>
        </p:nvSpPr>
        <p:spPr>
          <a:xfrm>
            <a:off x="3797104" y="1611085"/>
            <a:ext cx="4185762" cy="1269578"/>
          </a:xfrm>
          <a:prstGeom prst="rect">
            <a:avLst/>
          </a:prstGeom>
          <a:noFill/>
        </p:spPr>
        <p:txBody>
          <a:bodyPr wrap="none" rtlCol="0">
            <a:spAutoFit/>
          </a:bodyPr>
          <a:lstStyle/>
          <a:p>
            <a:pPr algn="ctr">
              <a:lnSpc>
                <a:spcPct val="150000"/>
              </a:lnSpc>
            </a:pPr>
            <a:r>
              <a:rPr lang="zh-CN" altLang="en-US" sz="2700" b="1" dirty="0">
                <a:solidFill>
                  <a:srgbClr val="FFC000"/>
                </a:solidFill>
                <a:latin typeface="微软雅黑" panose="020B0503020204020204" pitchFamily="34" charset="-122"/>
                <a:ea typeface="微软雅黑" panose="020B0503020204020204" pitchFamily="34" charset="-122"/>
              </a:rPr>
              <a:t>第二部分主题</a:t>
            </a:r>
            <a:endParaRPr lang="en-US" altLang="zh-CN" sz="2700" b="1" dirty="0">
              <a:solidFill>
                <a:srgbClr val="FFC000"/>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FFC000"/>
                </a:solidFill>
                <a:latin typeface="微软雅黑" panose="020B0503020204020204" pitchFamily="34" charset="-122"/>
                <a:ea typeface="微软雅黑" panose="020B0503020204020204" pitchFamily="34" charset="-122"/>
              </a:rPr>
              <a:t>单击此处添加您的党支部名称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1740</Words>
  <Application>Microsoft Office PowerPoint</Application>
  <PresentationFormat>全屏显示(16:9)</PresentationFormat>
  <Paragraphs>327</Paragraphs>
  <Slides>27</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等线</vt:lpstr>
      <vt:lpstr>方正黑体简体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cp:revision>
  <dcterms:created xsi:type="dcterms:W3CDTF">2016-12-19T05:49:00Z</dcterms:created>
  <dcterms:modified xsi:type="dcterms:W3CDTF">2021-01-05T07:46:02Z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