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zh-CN" sz="2130" b="1" i="0" u="none" strike="noStrike" kern="1200" baseline="0">
                <a:solidFill>
                  <a:schemeClr val="tx2"/>
                </a:solidFill>
                <a:latin typeface="微软雅黑" panose="020B0503020204020204" charset="-122"/>
                <a:ea typeface="微软雅黑" panose="020B0503020204020204" charset="-122"/>
                <a:cs typeface="+mn-cs"/>
              </a:defRPr>
            </a:pPr>
            <a:r>
              <a:rPr lang="zh-CN" dirty="0">
                <a:solidFill>
                  <a:schemeClr val="tx1">
                    <a:lumMod val="50000"/>
                    <a:lumOff val="50000"/>
                  </a:schemeClr>
                </a:solidFill>
              </a:rPr>
              <a:t>此处添加图表标题</a:t>
            </a:r>
          </a:p>
        </c:rich>
      </c:tx>
      <c:overlay val="0"/>
      <c:spPr>
        <a:noFill/>
        <a:ln>
          <a:noFill/>
        </a:ln>
        <a:effectLst/>
      </c:spPr>
    </c:title>
    <c:autoTitleDeleted val="0"/>
    <c:plotArea>
      <c:layout/>
      <c:barChart>
        <c:barDir val="col"/>
        <c:grouping val="clustered"/>
        <c:varyColors val="0"/>
        <c:ser>
          <c:idx val="1"/>
          <c:order val="0"/>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微软雅黑" panose="020B0503020204020204" charset="-122"/>
                    <a:ea typeface="微软雅黑" panose="020B050302020402020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9A64-4217-B3B7-B8F2EF72996F}"/>
            </c:ext>
          </c:extLst>
        </c:ser>
        <c:ser>
          <c:idx val="2"/>
          <c:order val="1"/>
          <c:tx>
            <c:strRef>
              <c:f>Sheet1!$D$1</c:f>
              <c:strCache>
                <c:ptCount val="1"/>
                <c:pt idx="0">
                  <c:v>系列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微软雅黑" panose="020B0503020204020204" charset="-122"/>
                    <a:ea typeface="微软雅黑" panose="020B050302020402020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9A64-4217-B3B7-B8F2EF72996F}"/>
            </c:ext>
          </c:extLst>
        </c:ser>
        <c:dLbls>
          <c:showLegendKey val="0"/>
          <c:showVal val="1"/>
          <c:showCatName val="0"/>
          <c:showSerName val="0"/>
          <c:showPercent val="0"/>
          <c:showBubbleSize val="0"/>
        </c:dLbls>
        <c:gapWidth val="100"/>
        <c:overlap val="-24"/>
        <c:axId val="215351728"/>
        <c:axId val="215349552"/>
      </c:barChart>
      <c:catAx>
        <c:axId val="2153517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endParaRPr lang="zh-CN"/>
          </a:p>
        </c:txPr>
        <c:crossAx val="215349552"/>
        <c:crosses val="autoZero"/>
        <c:auto val="1"/>
        <c:lblAlgn val="ctr"/>
        <c:lblOffset val="100"/>
        <c:noMultiLvlLbl val="0"/>
      </c:catAx>
      <c:valAx>
        <c:axId val="215349552"/>
        <c:scaling>
          <c:orientation val="minMax"/>
        </c:scaling>
        <c:delete val="0"/>
        <c:axPos val="l"/>
        <c:majorGridlines>
          <c:spPr>
            <a:ln w="9525" cap="flat" cmpd="sng" algn="ctr">
              <a:solidFill>
                <a:schemeClr val="tx2">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endParaRPr lang="zh-CN"/>
          </a:p>
        </c:txPr>
        <c:crossAx val="21535172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panose="020B0503020204020204" charset="-122"/>
          <a:ea typeface="微软雅黑" panose="020B050302020402020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974850" y="2940050"/>
            <a:ext cx="7803515" cy="1322070"/>
          </a:xfrm>
          <a:prstGeom prst="rect">
            <a:avLst/>
          </a:prstGeom>
          <a:noFill/>
        </p:spPr>
        <p:txBody>
          <a:bodyPr wrap="square" rtlCol="0">
            <a:spAutoFit/>
          </a:bodyPr>
          <a:lstStyle/>
          <a:p>
            <a:pPr algn="ctr"/>
            <a:r>
              <a:rPr lang="zh-CN" altLang="en-US" sz="8000" b="1" dirty="0">
                <a:ln>
                  <a:solidFill>
                    <a:schemeClr val="bg1"/>
                  </a:solidFill>
                </a:ln>
                <a:gradFill>
                  <a:gsLst>
                    <a:gs pos="7000">
                      <a:srgbClr val="FFFF00"/>
                    </a:gs>
                    <a:gs pos="66000">
                      <a:srgbClr val="FFC000"/>
                    </a:gs>
                  </a:gsLst>
                  <a:lin ang="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我是党员 我贡献</a:t>
            </a:r>
          </a:p>
        </p:txBody>
      </p:sp>
      <p:sp>
        <p:nvSpPr>
          <p:cNvPr id="262" name="文本框 261"/>
          <p:cNvSpPr txBox="1"/>
          <p:nvPr/>
        </p:nvSpPr>
        <p:spPr>
          <a:xfrm>
            <a:off x="4258310" y="4757420"/>
            <a:ext cx="3236595" cy="398780"/>
          </a:xfrm>
          <a:prstGeom prst="rect">
            <a:avLst/>
          </a:prstGeom>
          <a:noFill/>
        </p:spPr>
        <p:txBody>
          <a:bodyPr wrap="square" rtlCol="0">
            <a:spAutoFit/>
          </a:bodyPr>
          <a:lstStyle/>
          <a:p>
            <a:pPr algn="ctr"/>
            <a:r>
              <a:rPr lang="zh-CN" altLang="en-US" sz="2000">
                <a:solidFill>
                  <a:schemeClr val="bg1"/>
                </a:solidFill>
                <a:latin typeface="微软雅黑" panose="020B0503020204020204" charset="-122"/>
                <a:ea typeface="微软雅黑" panose="020B0503020204020204" charset="-122"/>
              </a:rPr>
              <a:t>汇报人：</a:t>
            </a:r>
            <a:r>
              <a:rPr lang="en-US" altLang="zh-CN" sz="2000">
                <a:solidFill>
                  <a:schemeClr val="bg1"/>
                </a:solidFill>
                <a:latin typeface="微软雅黑" panose="020B0503020204020204" charset="-122"/>
                <a:ea typeface="微软雅黑" panose="020B0503020204020204" charset="-122"/>
              </a:rPr>
              <a:t>xiazaii</a:t>
            </a:r>
            <a:endParaRPr lang="zh-CN" altLang="en-US" sz="2000" dirty="0">
              <a:solidFill>
                <a:schemeClr val="bg1"/>
              </a:solidFill>
              <a:latin typeface="微软雅黑" panose="020B0503020204020204" charset="-122"/>
              <a:ea typeface="微软雅黑" panose="020B0503020204020204" charset="-122"/>
            </a:endParaRPr>
          </a:p>
        </p:txBody>
      </p:sp>
      <p:pic>
        <p:nvPicPr>
          <p:cNvPr id="3" name="图片 2" descr="0ef9aeddf055293c45a61270f09f7806"/>
          <p:cNvPicPr>
            <a:picLocks noChangeAspect="1"/>
          </p:cNvPicPr>
          <p:nvPr/>
        </p:nvPicPr>
        <p:blipFill>
          <a:blip r:embed="rId3"/>
          <a:stretch>
            <a:fillRect/>
          </a:stretch>
        </p:blipFill>
        <p:spPr>
          <a:xfrm>
            <a:off x="4335780" y="285115"/>
            <a:ext cx="3159125" cy="3006090"/>
          </a:xfrm>
          <a:prstGeom prst="rect">
            <a:avLst/>
          </a:prstGeom>
        </p:spPr>
      </p:pic>
      <p:sp>
        <p:nvSpPr>
          <p:cNvPr id="7" name="文本框 6"/>
          <p:cNvSpPr txBox="1"/>
          <p:nvPr/>
        </p:nvSpPr>
        <p:spPr>
          <a:xfrm>
            <a:off x="2214880" y="4262120"/>
            <a:ext cx="7323455" cy="460375"/>
          </a:xfrm>
          <a:prstGeom prst="rect">
            <a:avLst/>
          </a:prstGeom>
          <a:noFill/>
        </p:spPr>
        <p:txBody>
          <a:bodyPr wrap="square" rtlCol="0">
            <a:spAutoFit/>
          </a:bodyPr>
          <a:lstStyle/>
          <a:p>
            <a:pPr algn="ctr"/>
            <a:r>
              <a:rPr lang="zh-CN" altLang="en-US" sz="1200" dirty="0">
                <a:solidFill>
                  <a:schemeClr val="bg1"/>
                </a:solidFill>
                <a:latin typeface="微软雅黑" panose="020B0503020204020204" charset="-122"/>
                <a:ea typeface="微软雅黑" panose="020B0503020204020204" charset="-122"/>
              </a:rPr>
              <a:t>Professional custom all kinds of industry ppt template, this work belongs to fly impression design original, do not download after the network communication.</a:t>
            </a:r>
          </a:p>
        </p:txBody>
      </p:sp>
    </p:spTree>
  </p:cSld>
  <p:clrMapOvr>
    <a:masterClrMapping/>
  </p:clrMapOvr>
  <p:transition advTm="533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 calcmode="lin" valueType="num">
                                      <p:cBhvr>
                                        <p:cTn id="15"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4"/>
                                        </p:tgtEl>
                                      </p:cBhvr>
                                    </p:animEffect>
                                  </p:childTnLst>
                                </p:cTn>
                              </p:par>
                            </p:childTnLst>
                          </p:cTn>
                        </p:par>
                        <p:par>
                          <p:cTn id="18" fill="hold">
                            <p:stCondLst>
                              <p:cond delay="27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700"/>
                            </p:stCondLst>
                            <p:childTnLst>
                              <p:par>
                                <p:cTn id="25" presetID="42" presetClass="entr" presetSubtype="0" fill="hold" grpId="0" nodeType="after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fade">
                                      <p:cBhvr>
                                        <p:cTn id="27" dur="1000"/>
                                        <p:tgtEl>
                                          <p:spTgt spid="262"/>
                                        </p:tgtEl>
                                      </p:cBhvr>
                                    </p:animEffect>
                                    <p:anim calcmode="lin" valueType="num">
                                      <p:cBhvr>
                                        <p:cTn id="28" dur="1000" fill="hold"/>
                                        <p:tgtEl>
                                          <p:spTgt spid="262"/>
                                        </p:tgtEl>
                                        <p:attrNameLst>
                                          <p:attrName>ppt_x</p:attrName>
                                        </p:attrNameLst>
                                      </p:cBhvr>
                                      <p:tavLst>
                                        <p:tav tm="0">
                                          <p:val>
                                            <p:strVal val="#ppt_x"/>
                                          </p:val>
                                        </p:tav>
                                        <p:tav tm="100000">
                                          <p:val>
                                            <p:strVal val="#ppt_x"/>
                                          </p:val>
                                        </p:tav>
                                      </p:tavLst>
                                    </p:anim>
                                    <p:anim calcmode="lin" valueType="num">
                                      <p:cBhvr>
                                        <p:cTn id="29" dur="1000" fill="hold"/>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21" name="Line 11"/>
          <p:cNvSpPr>
            <a:spLocks noChangeShapeType="1"/>
          </p:cNvSpPr>
          <p:nvPr/>
        </p:nvSpPr>
        <p:spPr bwMode="auto">
          <a:xfrm flipH="1" flipV="1">
            <a:off x="5404866" y="2311675"/>
            <a:ext cx="1473427" cy="754575"/>
          </a:xfrm>
          <a:prstGeom prst="line">
            <a:avLst/>
          </a:prstGeom>
          <a:noFill/>
          <a:ln w="12700" cap="flat">
            <a:solidFill>
              <a:schemeClr val="accent4"/>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22" name="Line 12"/>
          <p:cNvSpPr>
            <a:spLocks noChangeShapeType="1"/>
          </p:cNvSpPr>
          <p:nvPr/>
        </p:nvSpPr>
        <p:spPr bwMode="auto">
          <a:xfrm flipH="1">
            <a:off x="5627132" y="3827194"/>
            <a:ext cx="1251160" cy="768260"/>
          </a:xfrm>
          <a:prstGeom prst="line">
            <a:avLst/>
          </a:prstGeom>
          <a:noFill/>
          <a:ln w="12700" cap="flat">
            <a:solidFill>
              <a:schemeClr val="accent2"/>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23" name="Line 13"/>
          <p:cNvSpPr>
            <a:spLocks noChangeShapeType="1"/>
          </p:cNvSpPr>
          <p:nvPr/>
        </p:nvSpPr>
        <p:spPr bwMode="auto">
          <a:xfrm flipH="1">
            <a:off x="4899310" y="3463802"/>
            <a:ext cx="1978982"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24" name="TextBox 23"/>
          <p:cNvSpPr txBox="1"/>
          <p:nvPr/>
        </p:nvSpPr>
        <p:spPr>
          <a:xfrm>
            <a:off x="8774810" y="2143553"/>
            <a:ext cx="2687949" cy="3200876"/>
          </a:xfrm>
          <a:prstGeom prst="rect">
            <a:avLst/>
          </a:prstGeom>
          <a:noFill/>
          <a:ln>
            <a:noFill/>
          </a:ln>
        </p:spPr>
        <p:txBody>
          <a:bodyPr wrap="square" lIns="121908" tIns="60954" rIns="121908" bIns="60954" rtlCol="0">
            <a:spAutoFit/>
          </a:bodyPr>
          <a:lstStyle/>
          <a:p>
            <a:pPr>
              <a:lnSpc>
                <a:spcPct val="150000"/>
              </a:lnSpc>
            </a:pPr>
            <a:r>
              <a:rPr lang="zh-CN" altLang="en-US" sz="130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0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0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25" name="TextBox 24"/>
          <p:cNvSpPr txBox="1"/>
          <p:nvPr/>
        </p:nvSpPr>
        <p:spPr>
          <a:xfrm>
            <a:off x="2158784" y="1232054"/>
            <a:ext cx="1382309" cy="328295"/>
          </a:xfrm>
          <a:prstGeom prst="rect">
            <a:avLst/>
          </a:prstGeom>
          <a:noFill/>
        </p:spPr>
        <p:txBody>
          <a:bodyPr wrap="square" lIns="0" tIns="0" rIns="0" bIns="0" rtlCol="0">
            <a:spAutoFit/>
          </a:bodyPr>
          <a:lstStyle/>
          <a:p>
            <a:pPr algn="ctr"/>
            <a:r>
              <a:rPr lang="zh-CN" altLang="en-US" sz="2100" dirty="0">
                <a:solidFill>
                  <a:schemeClr val="tx1">
                    <a:lumMod val="50000"/>
                    <a:lumOff val="50000"/>
                  </a:schemeClr>
                </a:solidFill>
                <a:latin typeface="微软雅黑" panose="020B0503020204020204" charset="-122"/>
                <a:ea typeface="微软雅黑" panose="020B0503020204020204" charset="-122"/>
              </a:rPr>
              <a:t>标题文字</a:t>
            </a:r>
          </a:p>
        </p:txBody>
      </p:sp>
      <p:sp>
        <p:nvSpPr>
          <p:cNvPr id="26" name="TextBox 25"/>
          <p:cNvSpPr txBox="1"/>
          <p:nvPr/>
        </p:nvSpPr>
        <p:spPr>
          <a:xfrm>
            <a:off x="1664487" y="1672605"/>
            <a:ext cx="2223557" cy="615553"/>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微软雅黑" panose="020B0503020204020204" charset="-122"/>
                <a:ea typeface="微软雅黑" panose="020B0503020204020204" charset="-122"/>
              </a:rPr>
              <a:t>点击输入文字内容点击输入文字内容点击输入文字点击输入</a:t>
            </a:r>
          </a:p>
          <a:p>
            <a:endParaRPr lang="zh-CN" altLang="en-US" sz="1300" dirty="0">
              <a:solidFill>
                <a:schemeClr val="tx1">
                  <a:lumMod val="50000"/>
                  <a:lumOff val="50000"/>
                </a:schemeClr>
              </a:solidFill>
              <a:latin typeface="微软雅黑" panose="020B0503020204020204" charset="-122"/>
              <a:ea typeface="微软雅黑" panose="020B0503020204020204" charset="-122"/>
            </a:endParaRPr>
          </a:p>
        </p:txBody>
      </p:sp>
      <p:sp>
        <p:nvSpPr>
          <p:cNvPr id="27" name="TextBox 26"/>
          <p:cNvSpPr txBox="1"/>
          <p:nvPr/>
        </p:nvSpPr>
        <p:spPr>
          <a:xfrm>
            <a:off x="8782979" y="1759927"/>
            <a:ext cx="1382309" cy="328295"/>
          </a:xfrm>
          <a:prstGeom prst="rect">
            <a:avLst/>
          </a:prstGeom>
          <a:noFill/>
        </p:spPr>
        <p:txBody>
          <a:bodyPr wrap="square" lIns="0" tIns="0" rIns="0" bIns="0" rtlCol="0">
            <a:spAutoFit/>
          </a:bodyPr>
          <a:lstStyle/>
          <a:p>
            <a:pPr algn="ctr"/>
            <a:r>
              <a:rPr lang="zh-CN" altLang="en-US" sz="2100" dirty="0">
                <a:solidFill>
                  <a:schemeClr val="accent1"/>
                </a:solidFill>
                <a:latin typeface="微软雅黑" panose="020B0503020204020204" charset="-122"/>
                <a:ea typeface="微软雅黑" panose="020B0503020204020204" charset="-122"/>
              </a:rPr>
              <a:t>标题文字</a:t>
            </a:r>
          </a:p>
        </p:txBody>
      </p:sp>
      <p:grpSp>
        <p:nvGrpSpPr>
          <p:cNvPr id="28" name="组合 27"/>
          <p:cNvGrpSpPr/>
          <p:nvPr/>
        </p:nvGrpSpPr>
        <p:grpSpPr>
          <a:xfrm>
            <a:off x="7087003" y="2801908"/>
            <a:ext cx="1408953" cy="1392740"/>
            <a:chOff x="5315348" y="2380989"/>
            <a:chExt cx="1056852" cy="1044555"/>
          </a:xfrm>
        </p:grpSpPr>
        <p:sp>
          <p:nvSpPr>
            <p:cNvPr id="29"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080808"/>
                </a:solidFill>
                <a:latin typeface="宋体" panose="02010600030101010101" pitchFamily="2" charset="-122"/>
                <a:ea typeface="宋体" panose="02010600030101010101" pitchFamily="2" charset="-122"/>
              </a:endParaRPr>
            </a:p>
          </p:txBody>
        </p:sp>
        <p:sp>
          <p:nvSpPr>
            <p:cNvPr id="30" name="TextBox 29"/>
            <p:cNvSpPr txBox="1"/>
            <p:nvPr/>
          </p:nvSpPr>
          <p:spPr>
            <a:xfrm>
              <a:off x="5335333" y="2643758"/>
              <a:ext cx="1036867" cy="415499"/>
            </a:xfrm>
            <a:prstGeom prst="rect">
              <a:avLst/>
            </a:prstGeom>
            <a:noFill/>
          </p:spPr>
          <p:txBody>
            <a:bodyPr wrap="square" lIns="0" tIns="0" rIns="0" bIns="0" rtlCol="0">
              <a:spAutoFit/>
            </a:bodyPr>
            <a:lstStyle/>
            <a:p>
              <a:pPr algn="ctr"/>
              <a:r>
                <a:rPr lang="zh-CN" altLang="en-US" dirty="0">
                  <a:solidFill>
                    <a:schemeClr val="bg1"/>
                  </a:solidFill>
                  <a:latin typeface="微软雅黑" panose="020B0503020204020204" charset="-122"/>
                  <a:ea typeface="微软雅黑" panose="020B0503020204020204" charset="-122"/>
                </a:rPr>
                <a:t>标题</a:t>
              </a:r>
              <a:endParaRPr lang="en-US" altLang="zh-CN" dirty="0">
                <a:solidFill>
                  <a:schemeClr val="bg1"/>
                </a:solidFill>
                <a:latin typeface="微软雅黑" panose="020B0503020204020204" charset="-122"/>
                <a:ea typeface="微软雅黑" panose="020B0503020204020204" charset="-122"/>
              </a:endParaRPr>
            </a:p>
            <a:p>
              <a:pPr algn="ctr"/>
              <a:r>
                <a:rPr lang="zh-CN" altLang="en-US" dirty="0">
                  <a:solidFill>
                    <a:schemeClr val="bg1"/>
                  </a:solidFill>
                  <a:latin typeface="微软雅黑" panose="020B0503020204020204" charset="-122"/>
                  <a:ea typeface="微软雅黑" panose="020B0503020204020204" charset="-122"/>
                </a:rPr>
                <a:t>文字</a:t>
              </a:r>
            </a:p>
          </p:txBody>
        </p:sp>
      </p:grpSp>
      <p:grpSp>
        <p:nvGrpSpPr>
          <p:cNvPr id="31" name="组合 30"/>
          <p:cNvGrpSpPr/>
          <p:nvPr/>
        </p:nvGrpSpPr>
        <p:grpSpPr>
          <a:xfrm>
            <a:off x="4105437" y="1316098"/>
            <a:ext cx="1382309" cy="887656"/>
            <a:chOff x="3078882" y="1266632"/>
            <a:chExt cx="1036867" cy="665742"/>
          </a:xfrm>
        </p:grpSpPr>
        <p:sp>
          <p:nvSpPr>
            <p:cNvPr id="32" name="椭圆 80"/>
            <p:cNvSpPr/>
            <p:nvPr/>
          </p:nvSpPr>
          <p:spPr bwMode="auto">
            <a:xfrm>
              <a:off x="3255801" y="1266632"/>
              <a:ext cx="664395" cy="665742"/>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33"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charset="-122"/>
                  <a:ea typeface="微软雅黑" panose="020B0503020204020204" charset="-122"/>
                </a:rPr>
                <a:t>标题</a:t>
              </a:r>
            </a:p>
          </p:txBody>
        </p:sp>
      </p:grpSp>
      <p:grpSp>
        <p:nvGrpSpPr>
          <p:cNvPr id="38" name="组合 37"/>
          <p:cNvGrpSpPr/>
          <p:nvPr/>
        </p:nvGrpSpPr>
        <p:grpSpPr>
          <a:xfrm>
            <a:off x="3465717" y="3099194"/>
            <a:ext cx="1382309" cy="922344"/>
            <a:chOff x="2599029" y="2603954"/>
            <a:chExt cx="1036867" cy="691758"/>
          </a:xfrm>
        </p:grpSpPr>
        <p:sp>
          <p:nvSpPr>
            <p:cNvPr id="39" name="椭圆 80"/>
            <p:cNvSpPr/>
            <p:nvPr/>
          </p:nvSpPr>
          <p:spPr bwMode="auto">
            <a:xfrm>
              <a:off x="2746251" y="2603954"/>
              <a:ext cx="690358" cy="691758"/>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40"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charset="-122"/>
                  <a:ea typeface="微软雅黑" panose="020B0503020204020204" charset="-122"/>
                </a:rPr>
                <a:t>标题</a:t>
              </a:r>
            </a:p>
          </p:txBody>
        </p:sp>
      </p:grpSp>
      <p:grpSp>
        <p:nvGrpSpPr>
          <p:cNvPr id="41" name="组合 40"/>
          <p:cNvGrpSpPr/>
          <p:nvPr/>
        </p:nvGrpSpPr>
        <p:grpSpPr>
          <a:xfrm>
            <a:off x="4291605" y="4746111"/>
            <a:ext cx="1382309" cy="887656"/>
            <a:chOff x="3218526" y="3839142"/>
            <a:chExt cx="1036867" cy="665742"/>
          </a:xfrm>
        </p:grpSpPr>
        <p:sp>
          <p:nvSpPr>
            <p:cNvPr id="57" name="椭圆 80"/>
            <p:cNvSpPr/>
            <p:nvPr/>
          </p:nvSpPr>
          <p:spPr bwMode="auto">
            <a:xfrm>
              <a:off x="3403549" y="3839142"/>
              <a:ext cx="664395" cy="665742"/>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58"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charset="-122"/>
                  <a:ea typeface="微软雅黑" panose="020B0503020204020204" charset="-122"/>
                </a:rPr>
                <a:t>标题</a:t>
              </a:r>
            </a:p>
          </p:txBody>
        </p:sp>
      </p:grpSp>
      <p:sp>
        <p:nvSpPr>
          <p:cNvPr id="59" name="TextBox 58"/>
          <p:cNvSpPr txBox="1"/>
          <p:nvPr/>
        </p:nvSpPr>
        <p:spPr>
          <a:xfrm>
            <a:off x="1694393" y="2988119"/>
            <a:ext cx="1382309" cy="328295"/>
          </a:xfrm>
          <a:prstGeom prst="rect">
            <a:avLst/>
          </a:prstGeom>
          <a:noFill/>
        </p:spPr>
        <p:txBody>
          <a:bodyPr wrap="square" lIns="0" tIns="0" rIns="0" bIns="0" rtlCol="0">
            <a:spAutoFit/>
          </a:bodyPr>
          <a:lstStyle/>
          <a:p>
            <a:pPr algn="ctr"/>
            <a:r>
              <a:rPr lang="zh-CN" altLang="en-US" sz="2100" dirty="0">
                <a:solidFill>
                  <a:schemeClr val="tx1">
                    <a:lumMod val="50000"/>
                    <a:lumOff val="50000"/>
                  </a:schemeClr>
                </a:solidFill>
                <a:latin typeface="微软雅黑" panose="020B0503020204020204" charset="-122"/>
                <a:ea typeface="微软雅黑" panose="020B0503020204020204" charset="-122"/>
              </a:rPr>
              <a:t>标题文字</a:t>
            </a:r>
          </a:p>
        </p:txBody>
      </p:sp>
      <p:sp>
        <p:nvSpPr>
          <p:cNvPr id="60" name="TextBox 59"/>
          <p:cNvSpPr txBox="1"/>
          <p:nvPr/>
        </p:nvSpPr>
        <p:spPr>
          <a:xfrm>
            <a:off x="1200096" y="3428670"/>
            <a:ext cx="2223557" cy="615553"/>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微软雅黑" panose="020B0503020204020204" charset="-122"/>
                <a:ea typeface="微软雅黑" panose="020B0503020204020204" charset="-122"/>
              </a:rPr>
              <a:t>点击输入文字内容点击输入文字内容点击输入文字点击输入</a:t>
            </a:r>
          </a:p>
          <a:p>
            <a:endParaRPr lang="zh-CN" altLang="en-US" sz="1300" dirty="0">
              <a:solidFill>
                <a:schemeClr val="tx1">
                  <a:lumMod val="50000"/>
                  <a:lumOff val="50000"/>
                </a:schemeClr>
              </a:solidFill>
              <a:latin typeface="微软雅黑" panose="020B0503020204020204" charset="-122"/>
              <a:ea typeface="微软雅黑" panose="020B0503020204020204" charset="-122"/>
            </a:endParaRPr>
          </a:p>
        </p:txBody>
      </p:sp>
      <p:sp>
        <p:nvSpPr>
          <p:cNvPr id="61" name="TextBox 60"/>
          <p:cNvSpPr txBox="1"/>
          <p:nvPr/>
        </p:nvSpPr>
        <p:spPr>
          <a:xfrm>
            <a:off x="2638775" y="4709345"/>
            <a:ext cx="1382309" cy="328295"/>
          </a:xfrm>
          <a:prstGeom prst="rect">
            <a:avLst/>
          </a:prstGeom>
          <a:noFill/>
        </p:spPr>
        <p:txBody>
          <a:bodyPr wrap="square" lIns="0" tIns="0" rIns="0" bIns="0" rtlCol="0">
            <a:spAutoFit/>
          </a:bodyPr>
          <a:lstStyle/>
          <a:p>
            <a:pPr algn="ctr"/>
            <a:r>
              <a:rPr lang="zh-CN" altLang="en-US" sz="2100" dirty="0">
                <a:solidFill>
                  <a:schemeClr val="tx1">
                    <a:lumMod val="50000"/>
                    <a:lumOff val="50000"/>
                  </a:schemeClr>
                </a:solidFill>
                <a:latin typeface="微软雅黑" panose="020B0503020204020204" charset="-122"/>
                <a:ea typeface="微软雅黑" panose="020B0503020204020204" charset="-122"/>
              </a:rPr>
              <a:t>标题文字</a:t>
            </a:r>
          </a:p>
        </p:txBody>
      </p:sp>
      <p:sp>
        <p:nvSpPr>
          <p:cNvPr id="62" name="TextBox 61"/>
          <p:cNvSpPr txBox="1"/>
          <p:nvPr/>
        </p:nvSpPr>
        <p:spPr>
          <a:xfrm>
            <a:off x="2144478" y="5149896"/>
            <a:ext cx="2223557" cy="615553"/>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微软雅黑" panose="020B0503020204020204" charset="-122"/>
                <a:ea typeface="微软雅黑" panose="020B0503020204020204" charset="-122"/>
              </a:rPr>
              <a:t>点击输入文字内容点击输入文字内容点击输入文字点击输入</a:t>
            </a:r>
          </a:p>
          <a:p>
            <a:endParaRPr lang="zh-CN" altLang="en-US" sz="13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advTm="419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0-#ppt_w/2"/>
                                          </p:val>
                                        </p:tav>
                                        <p:tav tm="100000">
                                          <p:val>
                                            <p:strVal val="#ppt_x"/>
                                          </p:val>
                                        </p:tav>
                                      </p:tavLst>
                                    </p:anim>
                                    <p:anim calcmode="lin" valueType="num">
                                      <p:cBhvr additive="base">
                                        <p:cTn id="50" dur="500" fill="hold"/>
                                        <p:tgtEl>
                                          <p:spTgt spid="5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0-#ppt_w/2"/>
                                          </p:val>
                                        </p:tav>
                                        <p:tav tm="100000">
                                          <p:val>
                                            <p:strVal val="#ppt_x"/>
                                          </p:val>
                                        </p:tav>
                                      </p:tavLst>
                                    </p:anim>
                                    <p:anim calcmode="lin" valueType="num">
                                      <p:cBhvr additive="base">
                                        <p:cTn id="54" dur="500" fill="hold"/>
                                        <p:tgtEl>
                                          <p:spTgt spid="6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0-#ppt_w/2"/>
                                          </p:val>
                                        </p:tav>
                                        <p:tav tm="100000">
                                          <p:val>
                                            <p:strVal val="#ppt_x"/>
                                          </p:val>
                                        </p:tav>
                                      </p:tavLst>
                                    </p:anim>
                                    <p:anim calcmode="lin" valueType="num">
                                      <p:cBhvr additive="base">
                                        <p:cTn id="58" dur="500" fill="hold"/>
                                        <p:tgtEl>
                                          <p:spTgt spid="6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0-#ppt_w/2"/>
                                          </p:val>
                                        </p:tav>
                                        <p:tav tm="100000">
                                          <p:val>
                                            <p:strVal val="#ppt_x"/>
                                          </p:val>
                                        </p:tav>
                                      </p:tavLst>
                                    </p:anim>
                                    <p:anim calcmode="lin" valueType="num">
                                      <p:cBhvr additive="base">
                                        <p:cTn id="62" dur="500" fill="hold"/>
                                        <p:tgtEl>
                                          <p:spTgt spid="62"/>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 presetClass="entr" presetSubtype="4"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ppt_x"/>
                                          </p:val>
                                        </p:tav>
                                        <p:tav tm="100000">
                                          <p:val>
                                            <p:strVal val="#ppt_x"/>
                                          </p:val>
                                        </p:tav>
                                      </p:tavLst>
                                    </p:anim>
                                    <p:anim calcmode="lin" valueType="num">
                                      <p:cBhvr additive="base">
                                        <p:cTn id="7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p:bldP spid="25" grpId="0"/>
      <p:bldP spid="26" grpId="0"/>
      <p:bldP spid="27" grpId="0"/>
      <p:bldP spid="59" grpId="0"/>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4" name="组合 3"/>
          <p:cNvGrpSpPr/>
          <p:nvPr/>
        </p:nvGrpSpPr>
        <p:grpSpPr>
          <a:xfrm>
            <a:off x="5144182" y="1887371"/>
            <a:ext cx="1970990" cy="1817411"/>
            <a:chOff x="3835686" y="2643180"/>
            <a:chExt cx="1478435" cy="1363058"/>
          </a:xfrm>
          <a:solidFill>
            <a:schemeClr val="accent3"/>
          </a:solidFill>
        </p:grpSpPr>
        <p:sp>
          <p:nvSpPr>
            <p:cNvPr id="5"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sp>
          <p:nvSpPr>
            <p:cNvPr id="6"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grpSp>
      <p:grpSp>
        <p:nvGrpSpPr>
          <p:cNvPr id="7" name="组合 6"/>
          <p:cNvGrpSpPr/>
          <p:nvPr/>
        </p:nvGrpSpPr>
        <p:grpSpPr>
          <a:xfrm>
            <a:off x="6621029" y="2428129"/>
            <a:ext cx="995636" cy="2800456"/>
            <a:chOff x="4943466" y="3048749"/>
            <a:chExt cx="746824" cy="2100342"/>
          </a:xfrm>
          <a:solidFill>
            <a:schemeClr val="accent4"/>
          </a:solidFill>
        </p:grpSpPr>
        <p:sp>
          <p:nvSpPr>
            <p:cNvPr id="8"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sp>
          <p:nvSpPr>
            <p:cNvPr id="9"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grpSp>
      <p:grpSp>
        <p:nvGrpSpPr>
          <p:cNvPr id="10" name="组合 9"/>
          <p:cNvGrpSpPr/>
          <p:nvPr/>
        </p:nvGrpSpPr>
        <p:grpSpPr>
          <a:xfrm>
            <a:off x="5120588" y="3985636"/>
            <a:ext cx="1975008" cy="1819577"/>
            <a:chOff x="3817988" y="4216878"/>
            <a:chExt cx="1481449" cy="1364683"/>
          </a:xfrm>
          <a:solidFill>
            <a:schemeClr val="accent2"/>
          </a:solidFill>
        </p:grpSpPr>
        <p:sp>
          <p:nvSpPr>
            <p:cNvPr id="12"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charset="-122"/>
                <a:ea typeface="微软雅黑" panose="020B0503020204020204" charset="-122"/>
              </a:endParaRPr>
            </a:p>
          </p:txBody>
        </p:sp>
        <p:sp>
          <p:nvSpPr>
            <p:cNvPr id="13"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charset="-122"/>
                <a:ea typeface="微软雅黑" panose="020B0503020204020204" charset="-122"/>
              </a:endParaRPr>
            </a:p>
          </p:txBody>
        </p:sp>
      </p:grpSp>
      <p:grpSp>
        <p:nvGrpSpPr>
          <p:cNvPr id="14" name="组合 13"/>
          <p:cNvGrpSpPr/>
          <p:nvPr/>
        </p:nvGrpSpPr>
        <p:grpSpPr>
          <a:xfrm>
            <a:off x="1158832" y="1161190"/>
            <a:ext cx="4356815" cy="1049032"/>
            <a:chOff x="846283" y="2098545"/>
            <a:chExt cx="3268037" cy="786774"/>
          </a:xfrm>
        </p:grpSpPr>
        <p:grpSp>
          <p:nvGrpSpPr>
            <p:cNvPr id="15" name="组合 44"/>
            <p:cNvGrpSpPr/>
            <p:nvPr/>
          </p:nvGrpSpPr>
          <p:grpSpPr bwMode="auto">
            <a:xfrm flipH="1">
              <a:off x="846283" y="2421769"/>
              <a:ext cx="2184400" cy="369332"/>
              <a:chOff x="-362770" y="3102960"/>
              <a:chExt cx="2183514" cy="369332"/>
            </a:xfrm>
          </p:grpSpPr>
          <p:sp>
            <p:nvSpPr>
              <p:cNvPr id="16" name="TextBox 14"/>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sp>
            <p:nvSpPr>
              <p:cNvPr id="17"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grpSp>
        <p:sp>
          <p:nvSpPr>
            <p:cNvPr id="18" name="TextBox 11"/>
            <p:cNvSpPr txBox="1">
              <a:spLocks noChangeArrowheads="1"/>
            </p:cNvSpPr>
            <p:nvPr/>
          </p:nvSpPr>
          <p:spPr bwMode="auto">
            <a:xfrm flipH="1">
              <a:off x="868638" y="209854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charset="-122"/>
                  <a:ea typeface="微软雅黑" panose="020B0503020204020204" charset="-122"/>
                </a:rPr>
                <a:t>标题文字</a:t>
              </a:r>
              <a:endParaRPr lang="en-US" altLang="zh-CN" sz="21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19" name="直接连接符 18"/>
            <p:cNvCxnSpPr/>
            <p:nvPr/>
          </p:nvCxnSpPr>
          <p:spPr>
            <a:xfrm flipH="1">
              <a:off x="868639" y="2885319"/>
              <a:ext cx="3245681" cy="0"/>
            </a:xfrm>
            <a:prstGeom prst="line">
              <a:avLst/>
            </a:prstGeom>
            <a:ln w="1270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723605" y="2121297"/>
            <a:ext cx="3396983" cy="1049032"/>
            <a:chOff x="5770504" y="2818625"/>
            <a:chExt cx="2548069" cy="786774"/>
          </a:xfrm>
        </p:grpSpPr>
        <p:grpSp>
          <p:nvGrpSpPr>
            <p:cNvPr id="21" name="组合 44"/>
            <p:cNvGrpSpPr/>
            <p:nvPr/>
          </p:nvGrpSpPr>
          <p:grpSpPr bwMode="auto">
            <a:xfrm flipH="1">
              <a:off x="6042252" y="3141849"/>
              <a:ext cx="2184400" cy="369332"/>
              <a:chOff x="-362770" y="3102960"/>
              <a:chExt cx="2183514" cy="369332"/>
            </a:xfrm>
          </p:grpSpPr>
          <p:sp>
            <p:nvSpPr>
              <p:cNvPr id="22"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sp>
            <p:nvSpPr>
              <p:cNvPr id="23"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grpSp>
        <p:sp>
          <p:nvSpPr>
            <p:cNvPr id="24" name="TextBox 11"/>
            <p:cNvSpPr txBox="1">
              <a:spLocks noChangeArrowheads="1"/>
            </p:cNvSpPr>
            <p:nvPr/>
          </p:nvSpPr>
          <p:spPr bwMode="auto">
            <a:xfrm flipH="1">
              <a:off x="6064607" y="281862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charset="-122"/>
                  <a:ea typeface="微软雅黑" panose="020B0503020204020204" charset="-122"/>
                </a:rPr>
                <a:t>标题文字</a:t>
              </a:r>
              <a:endParaRPr lang="en-US" altLang="zh-CN" sz="21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25" name="直接连接符 24"/>
            <p:cNvCxnSpPr/>
            <p:nvPr/>
          </p:nvCxnSpPr>
          <p:spPr>
            <a:xfrm flipH="1">
              <a:off x="5770504" y="3605399"/>
              <a:ext cx="2548069" cy="0"/>
            </a:xfrm>
            <a:prstGeom prst="line">
              <a:avLst/>
            </a:prstGeom>
            <a:ln w="1270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763623" y="4492917"/>
            <a:ext cx="4403297" cy="1012797"/>
            <a:chOff x="5050424" y="4597339"/>
            <a:chExt cx="3302903" cy="759598"/>
          </a:xfrm>
        </p:grpSpPr>
        <p:grpSp>
          <p:nvGrpSpPr>
            <p:cNvPr id="27" name="组合 44"/>
            <p:cNvGrpSpPr/>
            <p:nvPr/>
          </p:nvGrpSpPr>
          <p:grpSpPr bwMode="auto">
            <a:xfrm flipH="1">
              <a:off x="6168927" y="4886213"/>
              <a:ext cx="2184400" cy="369332"/>
              <a:chOff x="-362770" y="3102960"/>
              <a:chExt cx="2183514" cy="369332"/>
            </a:xfrm>
          </p:grpSpPr>
          <p:sp>
            <p:nvSpPr>
              <p:cNvPr id="28"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sp>
            <p:nvSpPr>
              <p:cNvPr id="29"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grpSp>
        <p:sp>
          <p:nvSpPr>
            <p:cNvPr id="30" name="TextBox 11"/>
            <p:cNvSpPr txBox="1">
              <a:spLocks noChangeArrowheads="1"/>
            </p:cNvSpPr>
            <p:nvPr/>
          </p:nvSpPr>
          <p:spPr bwMode="auto">
            <a:xfrm flipH="1">
              <a:off x="6191282" y="459733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charset="-122"/>
                  <a:ea typeface="微软雅黑" panose="020B0503020204020204" charset="-122"/>
                </a:rPr>
                <a:t>标题文字</a:t>
              </a:r>
              <a:endParaRPr lang="en-US" altLang="zh-CN" sz="21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31" name="直接连接符 30"/>
            <p:cNvCxnSpPr/>
            <p:nvPr/>
          </p:nvCxnSpPr>
          <p:spPr>
            <a:xfrm flipH="1" flipV="1">
              <a:off x="5050424" y="5349763"/>
              <a:ext cx="3263072" cy="7174"/>
            </a:xfrm>
            <a:prstGeom prst="line">
              <a:avLst/>
            </a:prstGeom>
            <a:ln w="1270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4648074" y="2424510"/>
            <a:ext cx="989335" cy="2807260"/>
            <a:chOff x="3463556" y="3046034"/>
            <a:chExt cx="742098" cy="2105445"/>
          </a:xfrm>
          <a:solidFill>
            <a:schemeClr val="tx2"/>
          </a:solidFill>
        </p:grpSpPr>
        <p:sp>
          <p:nvSpPr>
            <p:cNvPr id="33"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5"/>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charset="-122"/>
                <a:ea typeface="微软雅黑" panose="020B0503020204020204" charset="-122"/>
              </a:endParaRPr>
            </a:p>
          </p:txBody>
        </p:sp>
        <p:sp>
          <p:nvSpPr>
            <p:cNvPr id="34"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5"/>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charset="-122"/>
                <a:ea typeface="微软雅黑" panose="020B0503020204020204" charset="-122"/>
              </a:endParaRPr>
            </a:p>
          </p:txBody>
        </p:sp>
      </p:grpSp>
      <p:grpSp>
        <p:nvGrpSpPr>
          <p:cNvPr id="35" name="组合 34"/>
          <p:cNvGrpSpPr/>
          <p:nvPr/>
        </p:nvGrpSpPr>
        <p:grpSpPr>
          <a:xfrm>
            <a:off x="1126324" y="3465448"/>
            <a:ext cx="3519519" cy="1026753"/>
            <a:chOff x="821899" y="3826737"/>
            <a:chExt cx="2639983" cy="770065"/>
          </a:xfrm>
        </p:grpSpPr>
        <p:grpSp>
          <p:nvGrpSpPr>
            <p:cNvPr id="36" name="组合 44"/>
            <p:cNvGrpSpPr/>
            <p:nvPr/>
          </p:nvGrpSpPr>
          <p:grpSpPr bwMode="auto">
            <a:xfrm flipH="1">
              <a:off x="821899" y="4133252"/>
              <a:ext cx="2184400" cy="369332"/>
              <a:chOff x="-362770" y="3102960"/>
              <a:chExt cx="2183514" cy="369332"/>
            </a:xfrm>
          </p:grpSpPr>
          <p:sp>
            <p:nvSpPr>
              <p:cNvPr id="37"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sp>
            <p:nvSpPr>
              <p:cNvPr id="38"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    </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a:p>
                <a:pPr eaLnBrk="1" hangingPunct="1">
                  <a:defRPr/>
                </a:pPr>
                <a:r>
                  <a:rPr lang="zh-CN" altLang="en-US" sz="1300" kern="0" dirty="0">
                    <a:solidFill>
                      <a:schemeClr val="tx1">
                        <a:lumMod val="50000"/>
                        <a:lumOff val="50000"/>
                      </a:schemeClr>
                    </a:solidFill>
                    <a:latin typeface="微软雅黑" panose="020B0503020204020204" charset="-122"/>
                    <a:ea typeface="微软雅黑" panose="020B0503020204020204" charset="-122"/>
                  </a:rPr>
                  <a:t>点击添加文本</a:t>
                </a:r>
                <a:endParaRPr lang="en-US" altLang="zh-CN" sz="1300" kern="0" dirty="0">
                  <a:solidFill>
                    <a:schemeClr val="tx1">
                      <a:lumMod val="50000"/>
                      <a:lumOff val="50000"/>
                    </a:schemeClr>
                  </a:solidFill>
                  <a:latin typeface="微软雅黑" panose="020B0503020204020204" charset="-122"/>
                  <a:ea typeface="微软雅黑" panose="020B0503020204020204" charset="-122"/>
                </a:endParaRPr>
              </a:p>
            </p:txBody>
          </p:sp>
        </p:grpSp>
        <p:sp>
          <p:nvSpPr>
            <p:cNvPr id="39" name="TextBox 11"/>
            <p:cNvSpPr txBox="1">
              <a:spLocks noChangeArrowheads="1"/>
            </p:cNvSpPr>
            <p:nvPr/>
          </p:nvSpPr>
          <p:spPr bwMode="auto">
            <a:xfrm flipH="1">
              <a:off x="860810" y="3826737"/>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charset="-122"/>
                  <a:ea typeface="微软雅黑" panose="020B0503020204020204" charset="-122"/>
                </a:rPr>
                <a:t>标题文字</a:t>
              </a:r>
              <a:endParaRPr lang="en-US" altLang="zh-CN" sz="21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40" name="直接连接符 39"/>
            <p:cNvCxnSpPr/>
            <p:nvPr/>
          </p:nvCxnSpPr>
          <p:spPr>
            <a:xfrm flipH="1">
              <a:off x="868640" y="4596802"/>
              <a:ext cx="2593242" cy="0"/>
            </a:xfrm>
            <a:prstGeom prst="line">
              <a:avLst/>
            </a:prstGeom>
            <a:ln w="1270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338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Left)">
                                      <p:cBhvr>
                                        <p:cTn id="24" dur="500"/>
                                        <p:tgtEl>
                                          <p:spTgt spid="14"/>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lide(fromRight)">
                                      <p:cBhvr>
                                        <p:cTn id="28" dur="500"/>
                                        <p:tgtEl>
                                          <p:spTgt spid="20"/>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lide(fromLeft)">
                                      <p:cBhvr>
                                        <p:cTn id="32" dur="500"/>
                                        <p:tgtEl>
                                          <p:spTgt spid="35"/>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lide(fromRigh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31" name="Freeform 30"/>
          <p:cNvSpPr/>
          <p:nvPr/>
        </p:nvSpPr>
        <p:spPr>
          <a:xfrm>
            <a:off x="3045223" y="2779715"/>
            <a:ext cx="2223798" cy="110648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defRPr/>
            </a:pPr>
            <a:endParaRPr lang="id-ID" dirty="0">
              <a:solidFill>
                <a:schemeClr val="tx1">
                  <a:lumMod val="50000"/>
                  <a:lumOff val="50000"/>
                </a:schemeClr>
              </a:solidFill>
              <a:latin typeface="Arial" panose="020B0604020202020204" pitchFamily="34" charset="0"/>
            </a:endParaRPr>
          </a:p>
        </p:txBody>
      </p:sp>
      <p:sp>
        <p:nvSpPr>
          <p:cNvPr id="32" name="Freeform 31"/>
          <p:cNvSpPr/>
          <p:nvPr/>
        </p:nvSpPr>
        <p:spPr>
          <a:xfrm flipV="1">
            <a:off x="1105550" y="1671641"/>
            <a:ext cx="2223798" cy="1108075"/>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defRPr/>
            </a:pPr>
            <a:endParaRPr lang="id-ID" dirty="0">
              <a:solidFill>
                <a:schemeClr val="tx1">
                  <a:lumMod val="50000"/>
                  <a:lumOff val="50000"/>
                </a:schemeClr>
              </a:solidFill>
              <a:latin typeface="Arial" panose="020B0604020202020204" pitchFamily="34" charset="0"/>
            </a:endParaRPr>
          </a:p>
        </p:txBody>
      </p:sp>
      <p:sp>
        <p:nvSpPr>
          <p:cNvPr id="33" name="Freeform 32"/>
          <p:cNvSpPr/>
          <p:nvPr/>
        </p:nvSpPr>
        <p:spPr>
          <a:xfrm>
            <a:off x="6922984" y="2779715"/>
            <a:ext cx="2223797" cy="110648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defRPr/>
            </a:pPr>
            <a:endParaRPr lang="id-ID" dirty="0">
              <a:solidFill>
                <a:schemeClr val="tx1">
                  <a:lumMod val="50000"/>
                  <a:lumOff val="50000"/>
                </a:schemeClr>
              </a:solidFill>
              <a:latin typeface="Arial" panose="020B0604020202020204" pitchFamily="34" charset="0"/>
            </a:endParaRPr>
          </a:p>
        </p:txBody>
      </p:sp>
      <p:sp>
        <p:nvSpPr>
          <p:cNvPr id="34" name="Freeform 33"/>
          <p:cNvSpPr/>
          <p:nvPr/>
        </p:nvSpPr>
        <p:spPr>
          <a:xfrm flipV="1">
            <a:off x="4984897" y="1671641"/>
            <a:ext cx="2222211" cy="1108075"/>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defRPr/>
            </a:pPr>
            <a:endParaRPr lang="id-ID" dirty="0">
              <a:solidFill>
                <a:schemeClr val="tx1">
                  <a:lumMod val="50000"/>
                  <a:lumOff val="50000"/>
                </a:schemeClr>
              </a:solidFill>
              <a:latin typeface="Arial" panose="020B0604020202020204" pitchFamily="34" charset="0"/>
            </a:endParaRPr>
          </a:p>
        </p:txBody>
      </p:sp>
      <p:sp>
        <p:nvSpPr>
          <p:cNvPr id="35" name="Freeform 34"/>
          <p:cNvSpPr/>
          <p:nvPr/>
        </p:nvSpPr>
        <p:spPr>
          <a:xfrm flipV="1">
            <a:off x="8862655" y="1671641"/>
            <a:ext cx="2223797" cy="1108075"/>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defRPr/>
            </a:pPr>
            <a:endParaRPr lang="id-ID" dirty="0">
              <a:solidFill>
                <a:schemeClr val="tx1">
                  <a:lumMod val="50000"/>
                  <a:lumOff val="50000"/>
                </a:schemeClr>
              </a:solidFill>
              <a:latin typeface="Arial" panose="020B0604020202020204" pitchFamily="34" charset="0"/>
            </a:endParaRPr>
          </a:p>
        </p:txBody>
      </p:sp>
      <p:sp>
        <p:nvSpPr>
          <p:cNvPr id="36" name="Text Placeholder 32"/>
          <p:cNvSpPr txBox="1"/>
          <p:nvPr/>
        </p:nvSpPr>
        <p:spPr bwMode="auto">
          <a:xfrm>
            <a:off x="1389677" y="3832227"/>
            <a:ext cx="165078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37" name="Text Placeholder 33"/>
          <p:cNvSpPr txBox="1"/>
          <p:nvPr/>
        </p:nvSpPr>
        <p:spPr>
          <a:xfrm>
            <a:off x="1389677" y="3556000"/>
            <a:ext cx="1650785"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43" name="Text Placeholder 32"/>
          <p:cNvSpPr txBox="1"/>
          <p:nvPr/>
        </p:nvSpPr>
        <p:spPr bwMode="auto">
          <a:xfrm>
            <a:off x="5269023" y="3832227"/>
            <a:ext cx="164919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44" name="Text Placeholder 33"/>
          <p:cNvSpPr txBox="1"/>
          <p:nvPr/>
        </p:nvSpPr>
        <p:spPr>
          <a:xfrm>
            <a:off x="5269023" y="3556000"/>
            <a:ext cx="1649197"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45" name="Text Placeholder 32"/>
          <p:cNvSpPr txBox="1"/>
          <p:nvPr/>
        </p:nvSpPr>
        <p:spPr bwMode="auto">
          <a:xfrm>
            <a:off x="9151542" y="3832227"/>
            <a:ext cx="165078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46" name="Text Placeholder 33"/>
          <p:cNvSpPr txBox="1"/>
          <p:nvPr/>
        </p:nvSpPr>
        <p:spPr>
          <a:xfrm>
            <a:off x="9151542" y="3556000"/>
            <a:ext cx="1650785"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47" name="Text Placeholder 32"/>
          <p:cNvSpPr txBox="1"/>
          <p:nvPr/>
        </p:nvSpPr>
        <p:spPr bwMode="auto">
          <a:xfrm>
            <a:off x="3334112" y="1422400"/>
            <a:ext cx="1650785" cy="60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48" name="Text Placeholder 33"/>
          <p:cNvSpPr txBox="1"/>
          <p:nvPr/>
        </p:nvSpPr>
        <p:spPr>
          <a:xfrm>
            <a:off x="3334112" y="1146174"/>
            <a:ext cx="1650785"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49" name="Text Placeholder 32"/>
          <p:cNvSpPr txBox="1"/>
          <p:nvPr/>
        </p:nvSpPr>
        <p:spPr bwMode="auto">
          <a:xfrm>
            <a:off x="7213456" y="1422400"/>
            <a:ext cx="1649199" cy="60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50" name="Text Placeholder 33"/>
          <p:cNvSpPr txBox="1"/>
          <p:nvPr/>
        </p:nvSpPr>
        <p:spPr>
          <a:xfrm>
            <a:off x="7213456" y="1146174"/>
            <a:ext cx="1649199"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grpSp>
        <p:nvGrpSpPr>
          <p:cNvPr id="5" name="Group 4"/>
          <p:cNvGrpSpPr/>
          <p:nvPr/>
        </p:nvGrpSpPr>
        <p:grpSpPr bwMode="auto">
          <a:xfrm>
            <a:off x="1135710" y="5011738"/>
            <a:ext cx="3085698" cy="758824"/>
            <a:chOff x="1135099" y="5478412"/>
            <a:chExt cx="3085878" cy="758582"/>
          </a:xfrm>
        </p:grpSpPr>
        <p:sp>
          <p:nvSpPr>
            <p:cNvPr id="129067" name="Text Placeholder 32"/>
            <p:cNvSpPr txBox="1"/>
            <p:nvPr/>
          </p:nvSpPr>
          <p:spPr bwMode="auto">
            <a:xfrm>
              <a:off x="1754819"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54" name="Text Placeholder 33"/>
            <p:cNvSpPr txBox="1"/>
            <p:nvPr/>
          </p:nvSpPr>
          <p:spPr>
            <a:xfrm>
              <a:off x="1797038" y="5499042"/>
              <a:ext cx="2423939"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57" name="Text Placeholder 33"/>
            <p:cNvSpPr txBox="1"/>
            <p:nvPr/>
          </p:nvSpPr>
          <p:spPr>
            <a:xfrm>
              <a:off x="1135099" y="5478412"/>
              <a:ext cx="661939"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spcBef>
                  <a:spcPct val="20000"/>
                </a:spcBef>
                <a:buNone/>
                <a:defRPr/>
              </a:pPr>
              <a:r>
                <a:rPr lang="en-AU" sz="3600" b="1" dirty="0">
                  <a:solidFill>
                    <a:schemeClr val="tx1">
                      <a:lumMod val="50000"/>
                      <a:lumOff val="50000"/>
                    </a:schemeClr>
                  </a:solidFill>
                  <a:latin typeface="Roboto Condensed" pitchFamily="2" charset="0"/>
                  <a:ea typeface="Arial" panose="020B0604020202020204"/>
                  <a:cs typeface="Arial" panose="020B0604020202020204"/>
                </a:rPr>
                <a:t>01</a:t>
              </a:r>
            </a:p>
          </p:txBody>
        </p:sp>
      </p:grpSp>
      <p:grpSp>
        <p:nvGrpSpPr>
          <p:cNvPr id="6" name="Group 5"/>
          <p:cNvGrpSpPr/>
          <p:nvPr/>
        </p:nvGrpSpPr>
        <p:grpSpPr bwMode="auto">
          <a:xfrm>
            <a:off x="4537280" y="5011738"/>
            <a:ext cx="3088873" cy="758824"/>
            <a:chOff x="4537690" y="5478412"/>
            <a:chExt cx="3088279" cy="758582"/>
          </a:xfrm>
        </p:grpSpPr>
        <p:sp>
          <p:nvSpPr>
            <p:cNvPr id="129064" name="Text Placeholder 32"/>
            <p:cNvSpPr txBox="1"/>
            <p:nvPr/>
          </p:nvSpPr>
          <p:spPr bwMode="auto">
            <a:xfrm>
              <a:off x="5171534"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52" name="Text Placeholder 33"/>
            <p:cNvSpPr txBox="1"/>
            <p:nvPr/>
          </p:nvSpPr>
          <p:spPr>
            <a:xfrm>
              <a:off x="5202639" y="5499042"/>
              <a:ext cx="2423330"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58" name="Text Placeholder 33"/>
            <p:cNvSpPr txBox="1"/>
            <p:nvPr/>
          </p:nvSpPr>
          <p:spPr>
            <a:xfrm>
              <a:off x="4537690" y="5478412"/>
              <a:ext cx="661775"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spcBef>
                  <a:spcPct val="20000"/>
                </a:spcBef>
                <a:buNone/>
                <a:defRPr/>
              </a:pPr>
              <a:r>
                <a:rPr lang="en-AU" sz="3600" b="1" dirty="0">
                  <a:solidFill>
                    <a:schemeClr val="tx1">
                      <a:lumMod val="50000"/>
                      <a:lumOff val="50000"/>
                    </a:schemeClr>
                  </a:solidFill>
                  <a:latin typeface="Roboto Condensed" pitchFamily="2" charset="0"/>
                  <a:ea typeface="Arial" panose="020B0604020202020204"/>
                  <a:cs typeface="Arial" panose="020B0604020202020204"/>
                </a:rPr>
                <a:t>02</a:t>
              </a:r>
            </a:p>
          </p:txBody>
        </p:sp>
      </p:grpSp>
      <p:grpSp>
        <p:nvGrpSpPr>
          <p:cNvPr id="7" name="Group 6"/>
          <p:cNvGrpSpPr/>
          <p:nvPr/>
        </p:nvGrpSpPr>
        <p:grpSpPr bwMode="auto">
          <a:xfrm>
            <a:off x="7969007" y="5011738"/>
            <a:ext cx="3087286" cy="758824"/>
            <a:chOff x="7968623" y="5478412"/>
            <a:chExt cx="3088279" cy="758582"/>
          </a:xfrm>
        </p:grpSpPr>
        <p:sp>
          <p:nvSpPr>
            <p:cNvPr id="129061" name="Text Placeholder 32"/>
            <p:cNvSpPr txBox="1"/>
            <p:nvPr/>
          </p:nvSpPr>
          <p:spPr bwMode="auto">
            <a:xfrm>
              <a:off x="8602467"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p:txBody>
        </p:sp>
        <p:sp>
          <p:nvSpPr>
            <p:cNvPr id="56" name="Text Placeholder 33"/>
            <p:cNvSpPr txBox="1"/>
            <p:nvPr/>
          </p:nvSpPr>
          <p:spPr>
            <a:xfrm>
              <a:off x="8633913" y="5499042"/>
              <a:ext cx="2422989"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buNone/>
                <a:defRPr/>
              </a:pPr>
              <a:r>
                <a:rPr lang="zh-CN" altLang="en-US" sz="1600" dirty="0">
                  <a:solidFill>
                    <a:schemeClr val="tx1">
                      <a:lumMod val="50000"/>
                      <a:lumOff val="50000"/>
                    </a:schemeClr>
                  </a:solidFill>
                  <a:ea typeface="微软雅黑" panose="020B0503020204020204" charset="-122"/>
                </a:rPr>
                <a:t>点击输入标题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59" name="Text Placeholder 33"/>
            <p:cNvSpPr txBox="1"/>
            <p:nvPr/>
          </p:nvSpPr>
          <p:spPr>
            <a:xfrm>
              <a:off x="7968623" y="5478412"/>
              <a:ext cx="662115"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965">
                <a:spcBef>
                  <a:spcPct val="20000"/>
                </a:spcBef>
                <a:buNone/>
                <a:defRPr/>
              </a:pPr>
              <a:r>
                <a:rPr lang="en-AU" sz="3600" b="1" dirty="0">
                  <a:solidFill>
                    <a:schemeClr val="tx1">
                      <a:lumMod val="50000"/>
                      <a:lumOff val="50000"/>
                    </a:schemeClr>
                  </a:solidFill>
                  <a:latin typeface="Roboto Condensed" pitchFamily="2" charset="0"/>
                  <a:ea typeface="Arial" panose="020B0604020202020204"/>
                  <a:cs typeface="Arial" panose="020B0604020202020204"/>
                </a:rPr>
                <a:t>03</a:t>
              </a:r>
            </a:p>
          </p:txBody>
        </p:sp>
      </p:grpSp>
      <p:grpSp>
        <p:nvGrpSpPr>
          <p:cNvPr id="4" name="Group 3"/>
          <p:cNvGrpSpPr/>
          <p:nvPr/>
        </p:nvGrpSpPr>
        <p:grpSpPr bwMode="auto">
          <a:xfrm>
            <a:off x="1640470" y="2198689"/>
            <a:ext cx="1149201" cy="1149350"/>
            <a:chOff x="1639544" y="2665080"/>
            <a:chExt cx="1149172" cy="1149172"/>
          </a:xfrm>
        </p:grpSpPr>
        <p:sp>
          <p:nvSpPr>
            <p:cNvPr id="38" name="Oval 37"/>
            <p:cNvSpPr>
              <a:spLocks noChangeAspect="1"/>
            </p:cNvSpPr>
            <p:nvPr/>
          </p:nvSpPr>
          <p:spPr>
            <a:xfrm>
              <a:off x="1639544" y="2665080"/>
              <a:ext cx="1149172" cy="1149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zh-CN" altLang="zh-CN" sz="3200">
                <a:solidFill>
                  <a:schemeClr val="tx1">
                    <a:lumMod val="50000"/>
                    <a:lumOff val="50000"/>
                  </a:schemeClr>
                </a:solidFill>
                <a:latin typeface="Arial" panose="020B0604020202020204" pitchFamily="34" charset="0"/>
              </a:endParaRPr>
            </a:p>
          </p:txBody>
        </p:sp>
        <p:sp>
          <p:nvSpPr>
            <p:cNvPr id="60" name="Freeform 27"/>
            <p:cNvSpPr>
              <a:spLocks noChangeArrowheads="1"/>
            </p:cNvSpPr>
            <p:nvPr/>
          </p:nvSpPr>
          <p:spPr bwMode="auto">
            <a:xfrm>
              <a:off x="1946850" y="3056579"/>
              <a:ext cx="559973" cy="438238"/>
            </a:xfrm>
            <a:custGeom>
              <a:avLst/>
              <a:gdLst>
                <a:gd name="T0" fmla="*/ 480293 w 506"/>
                <a:gd name="T1" fmla="*/ 76884 h 399"/>
                <a:gd name="T2" fmla="*/ 480293 w 506"/>
                <a:gd name="T3" fmla="*/ 76884 h 399"/>
                <a:gd name="T4" fmla="*/ 185920 w 506"/>
                <a:gd name="T5" fmla="*/ 38442 h 399"/>
                <a:gd name="T6" fmla="*/ 9960 w 506"/>
                <a:gd name="T7" fmla="*/ 242733 h 399"/>
                <a:gd name="T8" fmla="*/ 215800 w 506"/>
                <a:gd name="T9" fmla="*/ 437140 h 399"/>
                <a:gd name="T10" fmla="*/ 421640 w 506"/>
                <a:gd name="T11" fmla="*/ 340486 h 399"/>
                <a:gd name="T12" fmla="*/ 401720 w 506"/>
                <a:gd name="T13" fmla="*/ 232848 h 399"/>
                <a:gd name="T14" fmla="*/ 519026 w 506"/>
                <a:gd name="T15" fmla="*/ 222963 h 399"/>
                <a:gd name="T16" fmla="*/ 480293 w 506"/>
                <a:gd name="T17" fmla="*/ 76884 h 399"/>
                <a:gd name="T18" fmla="*/ 303226 w 506"/>
                <a:gd name="T19" fmla="*/ 330601 h 399"/>
                <a:gd name="T20" fmla="*/ 303226 w 506"/>
                <a:gd name="T21" fmla="*/ 330601 h 399"/>
                <a:gd name="T22" fmla="*/ 264493 w 506"/>
                <a:gd name="T23" fmla="*/ 291060 h 399"/>
                <a:gd name="T24" fmla="*/ 303226 w 506"/>
                <a:gd name="T25" fmla="*/ 252618 h 399"/>
                <a:gd name="T26" fmla="*/ 341960 w 506"/>
                <a:gd name="T27" fmla="*/ 291060 h 399"/>
                <a:gd name="T28" fmla="*/ 303226 w 506"/>
                <a:gd name="T29" fmla="*/ 330601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8" name="Group 7"/>
          <p:cNvGrpSpPr/>
          <p:nvPr/>
        </p:nvGrpSpPr>
        <p:grpSpPr bwMode="auto">
          <a:xfrm>
            <a:off x="3581730" y="2198689"/>
            <a:ext cx="1149201" cy="1149350"/>
            <a:chOff x="3581386" y="2665080"/>
            <a:chExt cx="1149172" cy="1149172"/>
          </a:xfrm>
        </p:grpSpPr>
        <p:sp>
          <p:nvSpPr>
            <p:cNvPr id="39" name="Oval 38"/>
            <p:cNvSpPr>
              <a:spLocks noChangeAspect="1"/>
            </p:cNvSpPr>
            <p:nvPr/>
          </p:nvSpPr>
          <p:spPr>
            <a:xfrm>
              <a:off x="3581386" y="2665080"/>
              <a:ext cx="1149172" cy="11491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zh-CN" altLang="zh-CN" sz="3200">
                <a:solidFill>
                  <a:schemeClr val="tx1">
                    <a:lumMod val="50000"/>
                    <a:lumOff val="50000"/>
                  </a:schemeClr>
                </a:solidFill>
                <a:latin typeface="Arial" panose="020B0604020202020204" pitchFamily="34" charset="0"/>
              </a:endParaRPr>
            </a:p>
          </p:txBody>
        </p:sp>
        <p:sp>
          <p:nvSpPr>
            <p:cNvPr id="62" name="Freeform 116"/>
            <p:cNvSpPr>
              <a:spLocks noChangeArrowheads="1"/>
            </p:cNvSpPr>
            <p:nvPr/>
          </p:nvSpPr>
          <p:spPr bwMode="auto">
            <a:xfrm>
              <a:off x="3920940" y="2997622"/>
              <a:ext cx="465650" cy="484088"/>
            </a:xfrm>
            <a:custGeom>
              <a:avLst/>
              <a:gdLst>
                <a:gd name="T0" fmla="*/ 418562 w 445"/>
                <a:gd name="T1" fmla="*/ 166602 h 462"/>
                <a:gd name="T2" fmla="*/ 418562 w 445"/>
                <a:gd name="T3" fmla="*/ 166602 h 462"/>
                <a:gd name="T4" fmla="*/ 278344 w 445"/>
                <a:gd name="T5" fmla="*/ 8382 h 462"/>
                <a:gd name="T6" fmla="*/ 37671 w 445"/>
                <a:gd name="T7" fmla="*/ 259857 h 462"/>
                <a:gd name="T8" fmla="*/ 9418 w 445"/>
                <a:gd name="T9" fmla="*/ 334251 h 462"/>
                <a:gd name="T10" fmla="*/ 84759 w 445"/>
                <a:gd name="T11" fmla="*/ 371972 h 462"/>
                <a:gd name="T12" fmla="*/ 102548 w 445"/>
                <a:gd name="T13" fmla="*/ 362542 h 462"/>
                <a:gd name="T14" fmla="*/ 140218 w 445"/>
                <a:gd name="T15" fmla="*/ 389785 h 462"/>
                <a:gd name="T16" fmla="*/ 167425 w 445"/>
                <a:gd name="T17" fmla="*/ 454749 h 462"/>
                <a:gd name="T18" fmla="*/ 195678 w 445"/>
                <a:gd name="T19" fmla="*/ 473610 h 462"/>
                <a:gd name="T20" fmla="*/ 251137 w 445"/>
                <a:gd name="T21" fmla="*/ 454749 h 462"/>
                <a:gd name="T22" fmla="*/ 260555 w 445"/>
                <a:gd name="T23" fmla="*/ 435889 h 462"/>
                <a:gd name="T24" fmla="*/ 241719 w 445"/>
                <a:gd name="T25" fmla="*/ 408646 h 462"/>
                <a:gd name="T26" fmla="*/ 213467 w 445"/>
                <a:gd name="T27" fmla="*/ 353112 h 462"/>
                <a:gd name="T28" fmla="*/ 241719 w 445"/>
                <a:gd name="T29" fmla="*/ 324821 h 462"/>
                <a:gd name="T30" fmla="*/ 436351 w 445"/>
                <a:gd name="T31" fmla="*/ 371972 h 462"/>
                <a:gd name="T32" fmla="*/ 418562 w 445"/>
                <a:gd name="T33" fmla="*/ 166602 h 462"/>
                <a:gd name="T34" fmla="*/ 408098 w 445"/>
                <a:gd name="T35" fmla="*/ 324821 h 462"/>
                <a:gd name="T36" fmla="*/ 408098 w 445"/>
                <a:gd name="T37" fmla="*/ 324821 h 462"/>
                <a:gd name="T38" fmla="*/ 316014 w 445"/>
                <a:gd name="T39" fmla="*/ 213753 h 462"/>
                <a:gd name="T40" fmla="*/ 297179 w 445"/>
                <a:gd name="T41" fmla="*/ 64964 h 462"/>
                <a:gd name="T42" fmla="*/ 380891 w 445"/>
                <a:gd name="T43" fmla="*/ 185462 h 462"/>
                <a:gd name="T44" fmla="*/ 408098 w 445"/>
                <a:gd name="T45" fmla="*/ 324821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9" name="Group 8"/>
          <p:cNvGrpSpPr/>
          <p:nvPr/>
        </p:nvGrpSpPr>
        <p:grpSpPr bwMode="auto">
          <a:xfrm>
            <a:off x="5521402" y="2198689"/>
            <a:ext cx="1149201" cy="1149350"/>
            <a:chOff x="5521022" y="2665080"/>
            <a:chExt cx="1149172" cy="1149172"/>
          </a:xfrm>
        </p:grpSpPr>
        <p:sp>
          <p:nvSpPr>
            <p:cNvPr id="40" name="Oval 39"/>
            <p:cNvSpPr>
              <a:spLocks noChangeAspect="1"/>
            </p:cNvSpPr>
            <p:nvPr/>
          </p:nvSpPr>
          <p:spPr>
            <a:xfrm>
              <a:off x="5521022" y="2665080"/>
              <a:ext cx="1149172" cy="11491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zh-CN" altLang="zh-CN" sz="3200">
                <a:solidFill>
                  <a:schemeClr val="tx1">
                    <a:lumMod val="50000"/>
                    <a:lumOff val="50000"/>
                  </a:schemeClr>
                </a:solidFill>
                <a:latin typeface="Arial" panose="020B0604020202020204" pitchFamily="34" charset="0"/>
              </a:endParaRPr>
            </a:p>
          </p:txBody>
        </p:sp>
        <p:sp>
          <p:nvSpPr>
            <p:cNvPr id="63" name="Freeform 102"/>
            <p:cNvSpPr>
              <a:spLocks noChangeArrowheads="1"/>
            </p:cNvSpPr>
            <p:nvPr/>
          </p:nvSpPr>
          <p:spPr bwMode="auto">
            <a:xfrm>
              <a:off x="5865958" y="3032893"/>
              <a:ext cx="466594" cy="417042"/>
            </a:xfrm>
            <a:custGeom>
              <a:avLst/>
              <a:gdLst>
                <a:gd name="T0" fmla="*/ 74955 w 498"/>
                <a:gd name="T1" fmla="*/ 141513 h 445"/>
                <a:gd name="T2" fmla="*/ 74955 w 498"/>
                <a:gd name="T3" fmla="*/ 141513 h 445"/>
                <a:gd name="T4" fmla="*/ 133045 w 498"/>
                <a:gd name="T5" fmla="*/ 158382 h 445"/>
                <a:gd name="T6" fmla="*/ 141477 w 498"/>
                <a:gd name="T7" fmla="*/ 158382 h 445"/>
                <a:gd name="T8" fmla="*/ 182702 w 498"/>
                <a:gd name="T9" fmla="*/ 125581 h 445"/>
                <a:gd name="T10" fmla="*/ 182702 w 498"/>
                <a:gd name="T11" fmla="*/ 117147 h 445"/>
                <a:gd name="T12" fmla="*/ 166775 w 498"/>
                <a:gd name="T13" fmla="*/ 100278 h 445"/>
                <a:gd name="T14" fmla="*/ 257657 w 498"/>
                <a:gd name="T15" fmla="*/ 9372 h 445"/>
                <a:gd name="T16" fmla="*/ 182702 w 498"/>
                <a:gd name="T17" fmla="*/ 0 h 445"/>
                <a:gd name="T18" fmla="*/ 100252 w 498"/>
                <a:gd name="T19" fmla="*/ 50607 h 445"/>
                <a:gd name="T20" fmla="*/ 67459 w 498"/>
                <a:gd name="T21" fmla="*/ 75911 h 445"/>
                <a:gd name="T22" fmla="*/ 49658 w 498"/>
                <a:gd name="T23" fmla="*/ 108712 h 445"/>
                <a:gd name="T24" fmla="*/ 16865 w 498"/>
                <a:gd name="T25" fmla="*/ 117147 h 445"/>
                <a:gd name="T26" fmla="*/ 0 w 498"/>
                <a:gd name="T27" fmla="*/ 134016 h 445"/>
                <a:gd name="T28" fmla="*/ 0 w 498"/>
                <a:gd name="T29" fmla="*/ 141513 h 445"/>
                <a:gd name="T30" fmla="*/ 33730 w 498"/>
                <a:gd name="T31" fmla="*/ 175251 h 445"/>
                <a:gd name="T32" fmla="*/ 49658 w 498"/>
                <a:gd name="T33" fmla="*/ 183686 h 445"/>
                <a:gd name="T34" fmla="*/ 67459 w 498"/>
                <a:gd name="T35" fmla="*/ 166817 h 445"/>
                <a:gd name="T36" fmla="*/ 74955 w 498"/>
                <a:gd name="T37" fmla="*/ 141513 h 445"/>
                <a:gd name="T38" fmla="*/ 208000 w 498"/>
                <a:gd name="T39" fmla="*/ 149948 h 445"/>
                <a:gd name="T40" fmla="*/ 208000 w 498"/>
                <a:gd name="T41" fmla="*/ 149948 h 445"/>
                <a:gd name="T42" fmla="*/ 199567 w 498"/>
                <a:gd name="T43" fmla="*/ 149948 h 445"/>
                <a:gd name="T44" fmla="*/ 166775 w 498"/>
                <a:gd name="T45" fmla="*/ 175251 h 445"/>
                <a:gd name="T46" fmla="*/ 158342 w 498"/>
                <a:gd name="T47" fmla="*/ 191183 h 445"/>
                <a:gd name="T48" fmla="*/ 356973 w 498"/>
                <a:gd name="T49" fmla="*/ 407670 h 445"/>
                <a:gd name="T50" fmla="*/ 373837 w 498"/>
                <a:gd name="T51" fmla="*/ 407670 h 445"/>
                <a:gd name="T52" fmla="*/ 399135 w 498"/>
                <a:gd name="T53" fmla="*/ 390801 h 445"/>
                <a:gd name="T54" fmla="*/ 399135 w 498"/>
                <a:gd name="T55" fmla="*/ 374869 h 445"/>
                <a:gd name="T56" fmla="*/ 208000 w 498"/>
                <a:gd name="T57" fmla="*/ 149948 h 445"/>
                <a:gd name="T58" fmla="*/ 465657 w 498"/>
                <a:gd name="T59" fmla="*/ 59042 h 445"/>
                <a:gd name="T60" fmla="*/ 465657 w 498"/>
                <a:gd name="T61" fmla="*/ 59042 h 445"/>
                <a:gd name="T62" fmla="*/ 448792 w 498"/>
                <a:gd name="T63" fmla="*/ 50607 h 445"/>
                <a:gd name="T64" fmla="*/ 431927 w 498"/>
                <a:gd name="T65" fmla="*/ 83408 h 445"/>
                <a:gd name="T66" fmla="*/ 382270 w 498"/>
                <a:gd name="T67" fmla="*/ 100278 h 445"/>
                <a:gd name="T68" fmla="*/ 373837 w 498"/>
                <a:gd name="T69" fmla="*/ 59042 h 445"/>
                <a:gd name="T70" fmla="*/ 390702 w 498"/>
                <a:gd name="T71" fmla="*/ 17806 h 445"/>
                <a:gd name="T72" fmla="*/ 382270 w 498"/>
                <a:gd name="T73" fmla="*/ 9372 h 445"/>
                <a:gd name="T74" fmla="*/ 315747 w 498"/>
                <a:gd name="T75" fmla="*/ 67476 h 445"/>
                <a:gd name="T76" fmla="*/ 298883 w 498"/>
                <a:gd name="T77" fmla="*/ 141513 h 445"/>
                <a:gd name="T78" fmla="*/ 266090 w 498"/>
                <a:gd name="T79" fmla="*/ 175251 h 445"/>
                <a:gd name="T80" fmla="*/ 298883 w 498"/>
                <a:gd name="T81" fmla="*/ 216487 h 445"/>
                <a:gd name="T82" fmla="*/ 341045 w 498"/>
                <a:gd name="T83" fmla="*/ 175251 h 445"/>
                <a:gd name="T84" fmla="*/ 382270 w 498"/>
                <a:gd name="T85" fmla="*/ 166817 h 445"/>
                <a:gd name="T86" fmla="*/ 457225 w 498"/>
                <a:gd name="T87" fmla="*/ 134016 h 445"/>
                <a:gd name="T88" fmla="*/ 465657 w 498"/>
                <a:gd name="T89" fmla="*/ 59042 h 445"/>
                <a:gd name="T90" fmla="*/ 67459 w 498"/>
                <a:gd name="T91" fmla="*/ 374869 h 445"/>
                <a:gd name="T92" fmla="*/ 67459 w 498"/>
                <a:gd name="T93" fmla="*/ 374869 h 445"/>
                <a:gd name="T94" fmla="*/ 67459 w 498"/>
                <a:gd name="T95" fmla="*/ 390801 h 445"/>
                <a:gd name="T96" fmla="*/ 83387 w 498"/>
                <a:gd name="T97" fmla="*/ 416105 h 445"/>
                <a:gd name="T98" fmla="*/ 100252 w 498"/>
                <a:gd name="T99" fmla="*/ 407670 h 445"/>
                <a:gd name="T100" fmla="*/ 216432 w 498"/>
                <a:gd name="T101" fmla="*/ 299895 h 445"/>
                <a:gd name="T102" fmla="*/ 182702 w 498"/>
                <a:gd name="T103" fmla="*/ 257723 h 445"/>
                <a:gd name="T104" fmla="*/ 67459 w 498"/>
                <a:gd name="T105" fmla="*/ 37486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10" name="Group 9"/>
          <p:cNvGrpSpPr/>
          <p:nvPr/>
        </p:nvGrpSpPr>
        <p:grpSpPr bwMode="auto">
          <a:xfrm>
            <a:off x="7461074" y="2198689"/>
            <a:ext cx="1149201" cy="1149350"/>
            <a:chOff x="7460658" y="2665080"/>
            <a:chExt cx="1149172" cy="1149172"/>
          </a:xfrm>
        </p:grpSpPr>
        <p:sp>
          <p:nvSpPr>
            <p:cNvPr id="41" name="Oval 40"/>
            <p:cNvSpPr>
              <a:spLocks noChangeAspect="1"/>
            </p:cNvSpPr>
            <p:nvPr/>
          </p:nvSpPr>
          <p:spPr>
            <a:xfrm>
              <a:off x="7460658" y="2665080"/>
              <a:ext cx="1149172" cy="11491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zh-CN" altLang="zh-CN" sz="3200">
                <a:solidFill>
                  <a:schemeClr val="tx1">
                    <a:lumMod val="50000"/>
                    <a:lumOff val="50000"/>
                  </a:schemeClr>
                </a:solidFill>
                <a:latin typeface="Arial" panose="020B0604020202020204" pitchFamily="34" charset="0"/>
              </a:endParaRPr>
            </a:p>
          </p:txBody>
        </p:sp>
        <p:sp>
          <p:nvSpPr>
            <p:cNvPr id="64" name="Freeform 119"/>
            <p:cNvSpPr>
              <a:spLocks noChangeArrowheads="1"/>
            </p:cNvSpPr>
            <p:nvPr/>
          </p:nvSpPr>
          <p:spPr bwMode="auto">
            <a:xfrm>
              <a:off x="7800595" y="3032893"/>
              <a:ext cx="456198" cy="407752"/>
            </a:xfrm>
            <a:custGeom>
              <a:avLst/>
              <a:gdLst>
                <a:gd name="T0" fmla="*/ 406631 w 497"/>
                <a:gd name="T1" fmla="*/ 64285 h 444"/>
                <a:gd name="T2" fmla="*/ 406631 w 497"/>
                <a:gd name="T3" fmla="*/ 64285 h 444"/>
                <a:gd name="T4" fmla="*/ 391027 w 497"/>
                <a:gd name="T5" fmla="*/ 64285 h 444"/>
                <a:gd name="T6" fmla="*/ 391027 w 497"/>
                <a:gd name="T7" fmla="*/ 406834 h 444"/>
                <a:gd name="T8" fmla="*/ 406631 w 497"/>
                <a:gd name="T9" fmla="*/ 406834 h 444"/>
                <a:gd name="T10" fmla="*/ 455280 w 497"/>
                <a:gd name="T11" fmla="*/ 365507 h 444"/>
                <a:gd name="T12" fmla="*/ 455280 w 497"/>
                <a:gd name="T13" fmla="*/ 113877 h 444"/>
                <a:gd name="T14" fmla="*/ 406631 w 497"/>
                <a:gd name="T15" fmla="*/ 64285 h 444"/>
                <a:gd name="T16" fmla="*/ 0 w 497"/>
                <a:gd name="T17" fmla="*/ 113877 h 444"/>
                <a:gd name="T18" fmla="*/ 0 w 497"/>
                <a:gd name="T19" fmla="*/ 113877 h 444"/>
                <a:gd name="T20" fmla="*/ 0 w 497"/>
                <a:gd name="T21" fmla="*/ 365507 h 444"/>
                <a:gd name="T22" fmla="*/ 48649 w 497"/>
                <a:gd name="T23" fmla="*/ 406834 h 444"/>
                <a:gd name="T24" fmla="*/ 65171 w 497"/>
                <a:gd name="T25" fmla="*/ 406834 h 444"/>
                <a:gd name="T26" fmla="*/ 65171 w 497"/>
                <a:gd name="T27" fmla="*/ 64285 h 444"/>
                <a:gd name="T28" fmla="*/ 48649 w 497"/>
                <a:gd name="T29" fmla="*/ 64285 h 444"/>
                <a:gd name="T30" fmla="*/ 0 w 497"/>
                <a:gd name="T31" fmla="*/ 113877 h 444"/>
                <a:gd name="T32" fmla="*/ 309333 w 497"/>
                <a:gd name="T33" fmla="*/ 23877 h 444"/>
                <a:gd name="T34" fmla="*/ 309333 w 497"/>
                <a:gd name="T35" fmla="*/ 23877 h 444"/>
                <a:gd name="T36" fmla="*/ 227640 w 497"/>
                <a:gd name="T37" fmla="*/ 0 h 444"/>
                <a:gd name="T38" fmla="*/ 146865 w 497"/>
                <a:gd name="T39" fmla="*/ 23877 h 444"/>
                <a:gd name="T40" fmla="*/ 146865 w 497"/>
                <a:gd name="T41" fmla="*/ 64285 h 444"/>
                <a:gd name="T42" fmla="*/ 98216 w 497"/>
                <a:gd name="T43" fmla="*/ 64285 h 444"/>
                <a:gd name="T44" fmla="*/ 98216 w 497"/>
                <a:gd name="T45" fmla="*/ 406834 h 444"/>
                <a:gd name="T46" fmla="*/ 357982 w 497"/>
                <a:gd name="T47" fmla="*/ 406834 h 444"/>
                <a:gd name="T48" fmla="*/ 357982 w 497"/>
                <a:gd name="T49" fmla="*/ 64285 h 444"/>
                <a:gd name="T50" fmla="*/ 309333 w 497"/>
                <a:gd name="T51" fmla="*/ 64285 h 444"/>
                <a:gd name="T52" fmla="*/ 309333 w 497"/>
                <a:gd name="T53" fmla="*/ 23877 h 444"/>
                <a:gd name="T54" fmla="*/ 276289 w 497"/>
                <a:gd name="T55" fmla="*/ 64285 h 444"/>
                <a:gd name="T56" fmla="*/ 276289 w 497"/>
                <a:gd name="T57" fmla="*/ 64285 h 444"/>
                <a:gd name="T58" fmla="*/ 178991 w 497"/>
                <a:gd name="T59" fmla="*/ 64285 h 444"/>
                <a:gd name="T60" fmla="*/ 178991 w 497"/>
                <a:gd name="T61" fmla="*/ 40408 h 444"/>
                <a:gd name="T62" fmla="*/ 227640 w 497"/>
                <a:gd name="T63" fmla="*/ 23877 h 444"/>
                <a:gd name="T64" fmla="*/ 276289 w 497"/>
                <a:gd name="T65" fmla="*/ 40408 h 444"/>
                <a:gd name="T66" fmla="*/ 276289 w 497"/>
                <a:gd name="T67" fmla="*/ 6428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12" name="Group 10"/>
          <p:cNvGrpSpPr/>
          <p:nvPr/>
        </p:nvGrpSpPr>
        <p:grpSpPr bwMode="auto">
          <a:xfrm>
            <a:off x="9399160" y="2198689"/>
            <a:ext cx="1149201" cy="1149350"/>
            <a:chOff x="9400294" y="2665080"/>
            <a:chExt cx="1149172" cy="1149172"/>
          </a:xfrm>
        </p:grpSpPr>
        <p:sp>
          <p:nvSpPr>
            <p:cNvPr id="42" name="Oval 41"/>
            <p:cNvSpPr>
              <a:spLocks noChangeAspect="1"/>
            </p:cNvSpPr>
            <p:nvPr/>
          </p:nvSpPr>
          <p:spPr>
            <a:xfrm>
              <a:off x="9400294" y="2665080"/>
              <a:ext cx="1149172" cy="11491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zh-CN" altLang="zh-CN" sz="3200">
                <a:solidFill>
                  <a:schemeClr val="tx1">
                    <a:lumMod val="50000"/>
                    <a:lumOff val="50000"/>
                  </a:schemeClr>
                </a:solidFill>
                <a:latin typeface="Arial" panose="020B0604020202020204" pitchFamily="34" charset="0"/>
              </a:endParaRPr>
            </a:p>
          </p:txBody>
        </p:sp>
        <p:sp>
          <p:nvSpPr>
            <p:cNvPr id="65" name="Freeform 29"/>
            <p:cNvSpPr>
              <a:spLocks noChangeArrowheads="1"/>
            </p:cNvSpPr>
            <p:nvPr/>
          </p:nvSpPr>
          <p:spPr bwMode="auto">
            <a:xfrm>
              <a:off x="9771037" y="2998133"/>
              <a:ext cx="407686" cy="423830"/>
            </a:xfrm>
            <a:custGeom>
              <a:avLst/>
              <a:gdLst>
                <a:gd name="T0" fmla="*/ 227717 w 444"/>
                <a:gd name="T1" fmla="*/ 309157 h 462"/>
                <a:gd name="T2" fmla="*/ 227717 w 444"/>
                <a:gd name="T3" fmla="*/ 309157 h 462"/>
                <a:gd name="T4" fmla="*/ 293828 w 444"/>
                <a:gd name="T5" fmla="*/ 235767 h 462"/>
                <a:gd name="T6" fmla="*/ 406768 w 444"/>
                <a:gd name="T7" fmla="*/ 65134 h 462"/>
                <a:gd name="T8" fmla="*/ 391158 w 444"/>
                <a:gd name="T9" fmla="*/ 48621 h 462"/>
                <a:gd name="T10" fmla="*/ 317701 w 444"/>
                <a:gd name="T11" fmla="*/ 48621 h 462"/>
                <a:gd name="T12" fmla="*/ 203843 w 444"/>
                <a:gd name="T13" fmla="*/ 0 h 462"/>
                <a:gd name="T14" fmla="*/ 89985 w 444"/>
                <a:gd name="T15" fmla="*/ 48621 h 462"/>
                <a:gd name="T16" fmla="*/ 16528 w 444"/>
                <a:gd name="T17" fmla="*/ 48621 h 462"/>
                <a:gd name="T18" fmla="*/ 0 w 444"/>
                <a:gd name="T19" fmla="*/ 65134 h 462"/>
                <a:gd name="T20" fmla="*/ 113858 w 444"/>
                <a:gd name="T21" fmla="*/ 235767 h 462"/>
                <a:gd name="T22" fmla="*/ 179051 w 444"/>
                <a:gd name="T23" fmla="*/ 309157 h 462"/>
                <a:gd name="T24" fmla="*/ 179051 w 444"/>
                <a:gd name="T25" fmla="*/ 341266 h 462"/>
                <a:gd name="T26" fmla="*/ 98249 w 444"/>
                <a:gd name="T27" fmla="*/ 381630 h 462"/>
                <a:gd name="T28" fmla="*/ 203843 w 444"/>
                <a:gd name="T29" fmla="*/ 422913 h 462"/>
                <a:gd name="T30" fmla="*/ 301173 w 444"/>
                <a:gd name="T31" fmla="*/ 381630 h 462"/>
                <a:gd name="T32" fmla="*/ 227717 w 444"/>
                <a:gd name="T33" fmla="*/ 341266 h 462"/>
                <a:gd name="T34" fmla="*/ 227717 w 444"/>
                <a:gd name="T35" fmla="*/ 309157 h 462"/>
                <a:gd name="T36" fmla="*/ 293828 w 444"/>
                <a:gd name="T37" fmla="*/ 194485 h 462"/>
                <a:gd name="T38" fmla="*/ 293828 w 444"/>
                <a:gd name="T39" fmla="*/ 194485 h 462"/>
                <a:gd name="T40" fmla="*/ 317701 w 444"/>
                <a:gd name="T41" fmla="*/ 81647 h 462"/>
                <a:gd name="T42" fmla="*/ 374630 w 444"/>
                <a:gd name="T43" fmla="*/ 81647 h 462"/>
                <a:gd name="T44" fmla="*/ 293828 w 444"/>
                <a:gd name="T45" fmla="*/ 194485 h 462"/>
                <a:gd name="T46" fmla="*/ 203843 w 444"/>
                <a:gd name="T47" fmla="*/ 33026 h 462"/>
                <a:gd name="T48" fmla="*/ 203843 w 444"/>
                <a:gd name="T49" fmla="*/ 33026 h 462"/>
                <a:gd name="T50" fmla="*/ 293828 w 444"/>
                <a:gd name="T51" fmla="*/ 65134 h 462"/>
                <a:gd name="T52" fmla="*/ 203843 w 444"/>
                <a:gd name="T53" fmla="*/ 105499 h 462"/>
                <a:gd name="T54" fmla="*/ 113858 w 444"/>
                <a:gd name="T55" fmla="*/ 65134 h 462"/>
                <a:gd name="T56" fmla="*/ 203843 w 444"/>
                <a:gd name="T57" fmla="*/ 33026 h 462"/>
                <a:gd name="T58" fmla="*/ 33056 w 444"/>
                <a:gd name="T59" fmla="*/ 81647 h 462"/>
                <a:gd name="T60" fmla="*/ 33056 w 444"/>
                <a:gd name="T61" fmla="*/ 81647 h 462"/>
                <a:gd name="T62" fmla="*/ 89985 w 444"/>
                <a:gd name="T63" fmla="*/ 81647 h 462"/>
                <a:gd name="T64" fmla="*/ 113858 w 444"/>
                <a:gd name="T65" fmla="*/ 194485 h 462"/>
                <a:gd name="T66" fmla="*/ 33056 w 444"/>
                <a:gd name="T67" fmla="*/ 81647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spTree>
  </p:cSld>
  <p:clrMapOvr>
    <a:masterClrMapping/>
  </p:clrMapOvr>
  <p:transition advTm="435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22" presetClass="entr" presetSubtype="8"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22" presetClass="entr" presetSubtype="8"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53"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22" presetClass="entr" presetSubtype="8"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53" presetClass="entr" presetSubtype="16"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par>
                                <p:cTn id="69" presetID="22" presetClass="entr" presetSubtype="8"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500"/>
                                        <p:tgtEl>
                                          <p:spTgt spid="5"/>
                                        </p:tgtEl>
                                      </p:cBhvr>
                                    </p:animEffect>
                                  </p:childTnLst>
                                </p:cTn>
                              </p:par>
                            </p:childTnLst>
                          </p:cTn>
                        </p:par>
                        <p:par>
                          <p:cTn id="82" fill="hold">
                            <p:stCondLst>
                              <p:cond delay="2500"/>
                            </p:stCondLst>
                            <p:childTnLst>
                              <p:par>
                                <p:cTn id="83" presetID="22" presetClass="entr" presetSubtype="8" fill="hold"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left)">
                                      <p:cBhvr>
                                        <p:cTn id="85" dur="500"/>
                                        <p:tgtEl>
                                          <p:spTgt spid="6"/>
                                        </p:tgtEl>
                                      </p:cBhvr>
                                    </p:animEffec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44" grpId="0"/>
      <p:bldP spid="45" grpId="0"/>
      <p:bldP spid="46" grpId="0"/>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18" name="文本框 20"/>
          <p:cNvSpPr txBox="1"/>
          <p:nvPr/>
        </p:nvSpPr>
        <p:spPr>
          <a:xfrm>
            <a:off x="1415480" y="424225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charset="-122"/>
                <a:ea typeface="微软雅黑" panose="020B0503020204020204" charset="-122"/>
              </a:rPr>
              <a:t>TEXT HERE</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19" name="文本框 21"/>
          <p:cNvSpPr txBox="1"/>
          <p:nvPr/>
        </p:nvSpPr>
        <p:spPr>
          <a:xfrm>
            <a:off x="1462989" y="4697440"/>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charset="-122"/>
                <a:ea typeface="微软雅黑" panose="020B0503020204020204" charset="-122"/>
              </a:rPr>
              <a:t>点击此处添加文字内容点击此处</a:t>
            </a:r>
          </a:p>
        </p:txBody>
      </p:sp>
      <p:sp>
        <p:nvSpPr>
          <p:cNvPr id="20" name="文本框 22"/>
          <p:cNvSpPr txBox="1"/>
          <p:nvPr/>
        </p:nvSpPr>
        <p:spPr>
          <a:xfrm>
            <a:off x="3752247" y="4227189"/>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charset="-122"/>
                <a:ea typeface="微软雅黑" panose="020B0503020204020204" charset="-122"/>
              </a:rPr>
              <a:t>TEXT HERE</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21" name="文本框 24"/>
          <p:cNvSpPr txBox="1"/>
          <p:nvPr/>
        </p:nvSpPr>
        <p:spPr>
          <a:xfrm>
            <a:off x="6019975" y="4218172"/>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charset="-122"/>
                <a:ea typeface="微软雅黑" panose="020B0503020204020204" charset="-122"/>
              </a:rPr>
              <a:t>TEXT HERE</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22" name="文本框 26"/>
          <p:cNvSpPr txBox="1"/>
          <p:nvPr/>
        </p:nvSpPr>
        <p:spPr>
          <a:xfrm>
            <a:off x="8319218" y="4227189"/>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charset="-122"/>
                <a:ea typeface="微软雅黑" panose="020B0503020204020204" charset="-122"/>
              </a:rPr>
              <a:t>TEXT HERE</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grpSp>
        <p:nvGrpSpPr>
          <p:cNvPr id="23" name="组合 22"/>
          <p:cNvGrpSpPr/>
          <p:nvPr/>
        </p:nvGrpSpPr>
        <p:grpSpPr>
          <a:xfrm>
            <a:off x="2049925" y="1659377"/>
            <a:ext cx="1571922" cy="2368064"/>
            <a:chOff x="1537048" y="1217198"/>
            <a:chExt cx="1179095" cy="1776048"/>
          </a:xfrm>
          <a:solidFill>
            <a:srgbClr val="489FB9"/>
          </a:solidFill>
        </p:grpSpPr>
        <p:grpSp>
          <p:nvGrpSpPr>
            <p:cNvPr id="4" name="组合 3"/>
            <p:cNvGrpSpPr/>
            <p:nvPr/>
          </p:nvGrpSpPr>
          <p:grpSpPr>
            <a:xfrm>
              <a:off x="1537048" y="1217198"/>
              <a:ext cx="1179095" cy="1776048"/>
              <a:chOff x="1992063" y="2258145"/>
              <a:chExt cx="1572127" cy="2368064"/>
            </a:xfrm>
            <a:grpFill/>
          </p:grpSpPr>
          <p:sp>
            <p:nvSpPr>
              <p:cNvPr id="5" name="矩形 4"/>
              <p:cNvSpPr/>
              <p:nvPr/>
            </p:nvSpPr>
            <p:spPr>
              <a:xfrm>
                <a:off x="1992063" y="2733241"/>
                <a:ext cx="1572127" cy="1892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314326" y="2258145"/>
                <a:ext cx="927600" cy="914360"/>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6"/>
              <p:cNvSpPr txBox="1"/>
              <p:nvPr/>
            </p:nvSpPr>
            <p:spPr>
              <a:xfrm>
                <a:off x="2419516" y="2533494"/>
                <a:ext cx="856499" cy="461665"/>
              </a:xfrm>
              <a:prstGeom prst="rect">
                <a:avLst/>
              </a:prstGeom>
              <a:noFill/>
            </p:spPr>
            <p:txBody>
              <a:bodyPr wrap="square" rtlCol="0">
                <a:spAutoFit/>
              </a:bodyPr>
              <a:lstStyle/>
              <a:p>
                <a:r>
                  <a:rPr lang="en-US" altLang="zh-CN" sz="2000" dirty="0">
                    <a:solidFill>
                      <a:schemeClr val="bg1"/>
                    </a:solidFill>
                    <a:latin typeface="微软雅黑" panose="020B0503020204020204" charset="-122"/>
                    <a:ea typeface="微软雅黑" panose="020B0503020204020204" charset="-122"/>
                  </a:rPr>
                  <a:t>7</a:t>
                </a:r>
                <a:r>
                  <a:rPr lang="en-US" altLang="zh-CN" sz="2400" dirty="0">
                    <a:solidFill>
                      <a:schemeClr val="bg1"/>
                    </a:solidFill>
                    <a:latin typeface="微软雅黑" panose="020B0503020204020204" charset="-122"/>
                    <a:ea typeface="微软雅黑" panose="020B0503020204020204" charset="-122"/>
                  </a:rPr>
                  <a:t>8</a:t>
                </a:r>
                <a:r>
                  <a:rPr lang="en-US" altLang="zh-CN" sz="2000" dirty="0">
                    <a:solidFill>
                      <a:schemeClr val="bg1"/>
                    </a:solidFill>
                    <a:latin typeface="微软雅黑" panose="020B0503020204020204" charset="-122"/>
                    <a:ea typeface="微软雅黑" panose="020B0503020204020204" charset="-122"/>
                  </a:rPr>
                  <a:t>%</a:t>
                </a:r>
                <a:endParaRPr lang="zh-CN" altLang="en-US" sz="2000" dirty="0">
                  <a:solidFill>
                    <a:schemeClr val="bg1"/>
                  </a:solidFill>
                  <a:latin typeface="微软雅黑" panose="020B0503020204020204" charset="-122"/>
                  <a:ea typeface="微软雅黑" panose="020B0503020204020204" charset="-122"/>
                </a:endParaRPr>
              </a:p>
            </p:txBody>
          </p:sp>
        </p:grpSp>
        <p:sp>
          <p:nvSpPr>
            <p:cNvPr id="26" name="文本框 51"/>
            <p:cNvSpPr txBox="1"/>
            <p:nvPr/>
          </p:nvSpPr>
          <p:spPr>
            <a:xfrm>
              <a:off x="1551194" y="2001785"/>
              <a:ext cx="1131831"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charset="-122"/>
                  <a:ea typeface="微软雅黑" panose="020B0503020204020204" charset="-122"/>
                </a:rPr>
                <a:t>点击此处添加文字内容点击此处添加文字内容</a:t>
              </a:r>
              <a:endParaRPr lang="en-US" altLang="zh-CN" sz="2000" dirty="0">
                <a:solidFill>
                  <a:srgbClr val="FFFFFF"/>
                </a:solidFill>
                <a:latin typeface="微软雅黑" panose="020B0503020204020204" charset="-122"/>
                <a:ea typeface="微软雅黑" panose="020B0503020204020204" charset="-122"/>
              </a:endParaRPr>
            </a:p>
          </p:txBody>
        </p:sp>
      </p:grpSp>
      <p:grpSp>
        <p:nvGrpSpPr>
          <p:cNvPr id="24" name="组合 23"/>
          <p:cNvGrpSpPr/>
          <p:nvPr/>
        </p:nvGrpSpPr>
        <p:grpSpPr>
          <a:xfrm>
            <a:off x="4281661" y="1641245"/>
            <a:ext cx="1571923" cy="2386197"/>
            <a:chOff x="3211067" y="1203598"/>
            <a:chExt cx="1179096" cy="1789648"/>
          </a:xfrm>
          <a:solidFill>
            <a:srgbClr val="489FB9"/>
          </a:solidFill>
        </p:grpSpPr>
        <p:grpSp>
          <p:nvGrpSpPr>
            <p:cNvPr id="8" name="组合 7"/>
            <p:cNvGrpSpPr/>
            <p:nvPr/>
          </p:nvGrpSpPr>
          <p:grpSpPr>
            <a:xfrm>
              <a:off x="3211067" y="1203598"/>
              <a:ext cx="1179095" cy="1789648"/>
              <a:chOff x="4225288" y="2240012"/>
              <a:chExt cx="1572127" cy="2386197"/>
            </a:xfrm>
            <a:grpFill/>
          </p:grpSpPr>
          <p:sp>
            <p:nvSpPr>
              <p:cNvPr id="9" name="矩形 8"/>
              <p:cNvSpPr/>
              <p:nvPr/>
            </p:nvSpPr>
            <p:spPr>
              <a:xfrm>
                <a:off x="4225288" y="2733241"/>
                <a:ext cx="1572127" cy="189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20214" y="2240012"/>
                <a:ext cx="927600" cy="91436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7"/>
              <p:cNvSpPr txBox="1"/>
              <p:nvPr/>
            </p:nvSpPr>
            <p:spPr>
              <a:xfrm>
                <a:off x="4703327" y="2484492"/>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charset="-122"/>
                    <a:ea typeface="微软雅黑" panose="020B0503020204020204" charset="-122"/>
                  </a:rPr>
                  <a:t>8</a:t>
                </a:r>
                <a:r>
                  <a:rPr lang="en-US" altLang="zh-CN" sz="2000" dirty="0">
                    <a:solidFill>
                      <a:schemeClr val="bg1"/>
                    </a:solidFill>
                    <a:latin typeface="微软雅黑" panose="020B0503020204020204" charset="-122"/>
                    <a:ea typeface="微软雅黑" panose="020B0503020204020204" charset="-122"/>
                  </a:rPr>
                  <a:t>1%</a:t>
                </a:r>
                <a:endParaRPr lang="zh-CN" altLang="en-US" sz="2000" dirty="0">
                  <a:solidFill>
                    <a:schemeClr val="bg1"/>
                  </a:solidFill>
                  <a:latin typeface="微软雅黑" panose="020B0503020204020204" charset="-122"/>
                  <a:ea typeface="微软雅黑" panose="020B0503020204020204" charset="-122"/>
                </a:endParaRPr>
              </a:p>
            </p:txBody>
          </p:sp>
        </p:grpSp>
        <p:sp>
          <p:nvSpPr>
            <p:cNvPr id="27" name="文本框 52"/>
            <p:cNvSpPr txBox="1"/>
            <p:nvPr/>
          </p:nvSpPr>
          <p:spPr>
            <a:xfrm>
              <a:off x="3217745" y="2052778"/>
              <a:ext cx="1172418"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charset="-122"/>
                  <a:ea typeface="微软雅黑" panose="020B0503020204020204" charset="-122"/>
                </a:rPr>
                <a:t>点击此处添加文字内容点击此处添加文字内容</a:t>
              </a:r>
              <a:endParaRPr lang="en-US" altLang="zh-CN" sz="1900" dirty="0">
                <a:solidFill>
                  <a:srgbClr val="FFFFFF"/>
                </a:solidFill>
                <a:latin typeface="微软雅黑" panose="020B0503020204020204" charset="-122"/>
                <a:ea typeface="微软雅黑" panose="020B0503020204020204" charset="-122"/>
              </a:endParaRPr>
            </a:p>
          </p:txBody>
        </p:sp>
      </p:grpSp>
      <p:grpSp>
        <p:nvGrpSpPr>
          <p:cNvPr id="25" name="组合 24"/>
          <p:cNvGrpSpPr/>
          <p:nvPr/>
        </p:nvGrpSpPr>
        <p:grpSpPr>
          <a:xfrm>
            <a:off x="6522297" y="1672301"/>
            <a:ext cx="1571923" cy="2399833"/>
            <a:chOff x="4891763" y="1226890"/>
            <a:chExt cx="1179096" cy="1799875"/>
          </a:xfrm>
          <a:solidFill>
            <a:srgbClr val="489FB9"/>
          </a:solidFill>
        </p:grpSpPr>
        <p:grpSp>
          <p:nvGrpSpPr>
            <p:cNvPr id="13" name="组合 12"/>
            <p:cNvGrpSpPr/>
            <p:nvPr/>
          </p:nvGrpSpPr>
          <p:grpSpPr>
            <a:xfrm>
              <a:off x="4891763" y="1226890"/>
              <a:ext cx="1179095" cy="1783334"/>
              <a:chOff x="6458513" y="2248431"/>
              <a:chExt cx="1572127" cy="2377778"/>
            </a:xfrm>
            <a:grpFill/>
          </p:grpSpPr>
          <p:sp>
            <p:nvSpPr>
              <p:cNvPr id="14" name="矩形 13"/>
              <p:cNvSpPr/>
              <p:nvPr/>
            </p:nvSpPr>
            <p:spPr>
              <a:xfrm>
                <a:off x="6458513" y="2733241"/>
                <a:ext cx="1572127" cy="1892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80776" y="2248431"/>
                <a:ext cx="927600" cy="914360"/>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8"/>
              <p:cNvSpPr txBox="1"/>
              <p:nvPr/>
            </p:nvSpPr>
            <p:spPr>
              <a:xfrm>
                <a:off x="6892788" y="2507686"/>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charset="-122"/>
                    <a:ea typeface="微软雅黑" panose="020B0503020204020204" charset="-122"/>
                  </a:rPr>
                  <a:t>6</a:t>
                </a:r>
                <a:r>
                  <a:rPr lang="en-US" altLang="zh-CN" sz="2000" dirty="0">
                    <a:solidFill>
                      <a:schemeClr val="bg1"/>
                    </a:solidFill>
                    <a:latin typeface="微软雅黑" panose="020B0503020204020204" charset="-122"/>
                    <a:ea typeface="微软雅黑" panose="020B0503020204020204" charset="-122"/>
                  </a:rPr>
                  <a:t>5%</a:t>
                </a:r>
                <a:endParaRPr lang="zh-CN" altLang="en-US" sz="2000" dirty="0">
                  <a:solidFill>
                    <a:schemeClr val="bg1"/>
                  </a:solidFill>
                  <a:latin typeface="微软雅黑" panose="020B0503020204020204" charset="-122"/>
                  <a:ea typeface="微软雅黑" panose="020B0503020204020204" charset="-122"/>
                </a:endParaRPr>
              </a:p>
            </p:txBody>
          </p:sp>
        </p:grpSp>
        <p:sp>
          <p:nvSpPr>
            <p:cNvPr id="28" name="文本框 53"/>
            <p:cNvSpPr txBox="1"/>
            <p:nvPr/>
          </p:nvSpPr>
          <p:spPr>
            <a:xfrm>
              <a:off x="4903841" y="2095741"/>
              <a:ext cx="1167018"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charset="-122"/>
                  <a:ea typeface="微软雅黑" panose="020B0503020204020204" charset="-122"/>
                </a:rPr>
                <a:t>点击此处添加文字内容点击此处添加文字内容</a:t>
              </a:r>
              <a:endParaRPr lang="en-US" altLang="zh-CN" sz="1900" dirty="0">
                <a:solidFill>
                  <a:srgbClr val="FFFFFF"/>
                </a:solidFill>
                <a:latin typeface="微软雅黑" panose="020B0503020204020204" charset="-122"/>
                <a:ea typeface="微软雅黑" panose="020B0503020204020204" charset="-122"/>
              </a:endParaRPr>
            </a:p>
          </p:txBody>
        </p:sp>
      </p:grpSp>
      <p:grpSp>
        <p:nvGrpSpPr>
          <p:cNvPr id="33" name="组合 32"/>
          <p:cNvGrpSpPr/>
          <p:nvPr/>
        </p:nvGrpSpPr>
        <p:grpSpPr>
          <a:xfrm>
            <a:off x="8754031" y="1694938"/>
            <a:ext cx="1585494" cy="2364773"/>
            <a:chOff x="6565782" y="1243868"/>
            <a:chExt cx="1189275" cy="1773580"/>
          </a:xfrm>
          <a:solidFill>
            <a:srgbClr val="489FB9"/>
          </a:solidFill>
        </p:grpSpPr>
        <p:grpSp>
          <p:nvGrpSpPr>
            <p:cNvPr id="17" name="组合 16"/>
            <p:cNvGrpSpPr/>
            <p:nvPr/>
          </p:nvGrpSpPr>
          <p:grpSpPr>
            <a:xfrm>
              <a:off x="6575962" y="1243868"/>
              <a:ext cx="1179095" cy="1766356"/>
              <a:chOff x="8690603" y="2271068"/>
              <a:chExt cx="1572127" cy="2355141"/>
            </a:xfrm>
            <a:grpFill/>
          </p:grpSpPr>
          <p:sp>
            <p:nvSpPr>
              <p:cNvPr id="29" name="矩形 28"/>
              <p:cNvSpPr/>
              <p:nvPr/>
            </p:nvSpPr>
            <p:spPr>
              <a:xfrm>
                <a:off x="8690603" y="2733241"/>
                <a:ext cx="1572127" cy="1892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041338" y="2271068"/>
                <a:ext cx="927600" cy="914360"/>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19"/>
              <p:cNvSpPr txBox="1"/>
              <p:nvPr/>
            </p:nvSpPr>
            <p:spPr>
              <a:xfrm>
                <a:off x="9180616" y="2497415"/>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charset="-122"/>
                    <a:ea typeface="微软雅黑" panose="020B0503020204020204" charset="-122"/>
                  </a:rPr>
                  <a:t>7</a:t>
                </a:r>
                <a:r>
                  <a:rPr lang="en-US" altLang="zh-CN" sz="2000" dirty="0">
                    <a:solidFill>
                      <a:schemeClr val="bg1"/>
                    </a:solidFill>
                    <a:latin typeface="微软雅黑" panose="020B0503020204020204" charset="-122"/>
                    <a:ea typeface="微软雅黑" panose="020B0503020204020204" charset="-122"/>
                  </a:rPr>
                  <a:t>2%</a:t>
                </a:r>
                <a:endParaRPr lang="zh-CN" altLang="en-US" sz="2000" dirty="0">
                  <a:solidFill>
                    <a:schemeClr val="bg1"/>
                  </a:solidFill>
                  <a:latin typeface="微软雅黑" panose="020B0503020204020204" charset="-122"/>
                  <a:ea typeface="微软雅黑" panose="020B0503020204020204" charset="-122"/>
                </a:endParaRPr>
              </a:p>
            </p:txBody>
          </p:sp>
        </p:grpSp>
        <p:sp>
          <p:nvSpPr>
            <p:cNvPr id="32" name="文本框 54"/>
            <p:cNvSpPr txBox="1"/>
            <p:nvPr/>
          </p:nvSpPr>
          <p:spPr>
            <a:xfrm>
              <a:off x="6565782" y="2086424"/>
              <a:ext cx="1189275"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charset="-122"/>
                  <a:ea typeface="微软雅黑" panose="020B0503020204020204" charset="-122"/>
                </a:rPr>
                <a:t>点击此处添加文字内容点击此处添加文字内容</a:t>
              </a:r>
              <a:endParaRPr lang="en-US" altLang="zh-CN" sz="1900" dirty="0">
                <a:solidFill>
                  <a:srgbClr val="FFFFFF"/>
                </a:solidFill>
                <a:latin typeface="微软雅黑" panose="020B0503020204020204" charset="-122"/>
                <a:ea typeface="微软雅黑" panose="020B0503020204020204" charset="-122"/>
              </a:endParaRPr>
            </a:p>
          </p:txBody>
        </p:sp>
      </p:grpSp>
      <p:sp>
        <p:nvSpPr>
          <p:cNvPr id="34" name="文本框 21"/>
          <p:cNvSpPr txBox="1"/>
          <p:nvPr/>
        </p:nvSpPr>
        <p:spPr>
          <a:xfrm>
            <a:off x="3799756" y="4697440"/>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charset="-122"/>
                <a:ea typeface="微软雅黑" panose="020B0503020204020204" charset="-122"/>
              </a:rPr>
              <a:t>点击此处添加文字内容点击此处</a:t>
            </a:r>
          </a:p>
        </p:txBody>
      </p:sp>
      <p:sp>
        <p:nvSpPr>
          <p:cNvPr id="35" name="文本框 21"/>
          <p:cNvSpPr txBox="1"/>
          <p:nvPr/>
        </p:nvSpPr>
        <p:spPr>
          <a:xfrm>
            <a:off x="6067484" y="4697440"/>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charset="-122"/>
                <a:ea typeface="微软雅黑" panose="020B0503020204020204" charset="-122"/>
              </a:rPr>
              <a:t>点击此处添加文字内容点击此处</a:t>
            </a:r>
          </a:p>
        </p:txBody>
      </p:sp>
      <p:sp>
        <p:nvSpPr>
          <p:cNvPr id="36" name="文本框 21"/>
          <p:cNvSpPr txBox="1"/>
          <p:nvPr/>
        </p:nvSpPr>
        <p:spPr>
          <a:xfrm>
            <a:off x="8366727" y="4697440"/>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charset="-122"/>
                <a:ea typeface="微软雅黑" panose="020B0503020204020204" charset="-122"/>
              </a:rPr>
              <a:t>点击此处添加文字内容点击此处</a:t>
            </a:r>
          </a:p>
        </p:txBody>
      </p:sp>
    </p:spTree>
  </p:cSld>
  <p:clrMapOvr>
    <a:masterClrMapping/>
  </p:clrMapOvr>
  <p:transition advTm="271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750"/>
                                        <p:tgtEl>
                                          <p:spTgt spid="1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750"/>
                                        <p:tgtEl>
                                          <p:spTgt spid="3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750"/>
                                        <p:tgtEl>
                                          <p:spTgt spid="3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up)">
                                      <p:cBhvr>
                                        <p:cTn id="5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4" name="组合 3"/>
          <p:cNvGrpSpPr/>
          <p:nvPr/>
        </p:nvGrpSpPr>
        <p:grpSpPr>
          <a:xfrm>
            <a:off x="2254503" y="1855035"/>
            <a:ext cx="7553331" cy="1442735"/>
            <a:chOff x="1419655" y="1993404"/>
            <a:chExt cx="6032665" cy="1152128"/>
          </a:xfrm>
        </p:grpSpPr>
        <p:cxnSp>
          <p:nvCxnSpPr>
            <p:cNvPr id="5" name="直接连接符 4"/>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29"/>
          <p:cNvSpPr txBox="1"/>
          <p:nvPr/>
        </p:nvSpPr>
        <p:spPr>
          <a:xfrm>
            <a:off x="911847" y="4094602"/>
            <a:ext cx="2524458" cy="784808"/>
          </a:xfrm>
          <a:prstGeom prst="rect">
            <a:avLst/>
          </a:prstGeom>
          <a:noFill/>
        </p:spPr>
        <p:txBody>
          <a:bodyPr wrap="square" lIns="91417" tIns="45709" rIns="91417" bIns="45709" rtlCol="0">
            <a:spAutoFit/>
          </a:bodyPr>
          <a:lstStyle/>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p:txBody>
      </p:sp>
      <p:sp>
        <p:nvSpPr>
          <p:cNvPr id="13" name="TextBox 30"/>
          <p:cNvSpPr txBox="1"/>
          <p:nvPr/>
        </p:nvSpPr>
        <p:spPr>
          <a:xfrm>
            <a:off x="3436304" y="4094602"/>
            <a:ext cx="2524458" cy="784808"/>
          </a:xfrm>
          <a:prstGeom prst="rect">
            <a:avLst/>
          </a:prstGeom>
          <a:noFill/>
        </p:spPr>
        <p:txBody>
          <a:bodyPr wrap="square" lIns="91417" tIns="45709" rIns="91417" bIns="45709" rtlCol="0">
            <a:spAutoFit/>
          </a:bodyPr>
          <a:lstStyle/>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p:txBody>
      </p:sp>
      <p:sp>
        <p:nvSpPr>
          <p:cNvPr id="14" name="TextBox 31"/>
          <p:cNvSpPr txBox="1"/>
          <p:nvPr/>
        </p:nvSpPr>
        <p:spPr>
          <a:xfrm>
            <a:off x="6050921" y="4094602"/>
            <a:ext cx="2524458" cy="784808"/>
          </a:xfrm>
          <a:prstGeom prst="rect">
            <a:avLst/>
          </a:prstGeom>
          <a:noFill/>
        </p:spPr>
        <p:txBody>
          <a:bodyPr wrap="square" lIns="91417" tIns="45709" rIns="91417" bIns="45709" rtlCol="0">
            <a:spAutoFit/>
          </a:bodyPr>
          <a:lstStyle/>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p:txBody>
      </p:sp>
      <p:sp>
        <p:nvSpPr>
          <p:cNvPr id="15" name="TextBox 32"/>
          <p:cNvSpPr txBox="1"/>
          <p:nvPr/>
        </p:nvSpPr>
        <p:spPr>
          <a:xfrm>
            <a:off x="8755697" y="4094602"/>
            <a:ext cx="2524458" cy="784808"/>
          </a:xfrm>
          <a:prstGeom prst="rect">
            <a:avLst/>
          </a:prstGeom>
          <a:noFill/>
        </p:spPr>
        <p:txBody>
          <a:bodyPr wrap="square" lIns="91417" tIns="45709" rIns="91417" bIns="45709" rtlCol="0">
            <a:spAutoFit/>
          </a:bodyPr>
          <a:lstStyle/>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a:p>
            <a:pPr algn="ct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点击添加文字说明</a:t>
            </a:r>
          </a:p>
        </p:txBody>
      </p:sp>
      <p:sp>
        <p:nvSpPr>
          <p:cNvPr id="16" name="等腰三角形 15"/>
          <p:cNvSpPr/>
          <p:nvPr/>
        </p:nvSpPr>
        <p:spPr>
          <a:xfrm rot="5400000">
            <a:off x="1878706" y="5396595"/>
            <a:ext cx="360685" cy="310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solidFill>
                <a:schemeClr val="tx1">
                  <a:lumMod val="50000"/>
                  <a:lumOff val="50000"/>
                </a:schemeClr>
              </a:solidFill>
              <a:latin typeface="微软雅黑" panose="020B0503020204020204" charset="-122"/>
              <a:ea typeface="微软雅黑" panose="020B0503020204020204" charset="-122"/>
            </a:endParaRPr>
          </a:p>
        </p:txBody>
      </p:sp>
      <p:sp>
        <p:nvSpPr>
          <p:cNvPr id="17" name="TextBox 34"/>
          <p:cNvSpPr txBox="1"/>
          <p:nvPr/>
        </p:nvSpPr>
        <p:spPr>
          <a:xfrm>
            <a:off x="2254502" y="5316886"/>
            <a:ext cx="8165702" cy="438559"/>
          </a:xfrm>
          <a:prstGeom prst="rect">
            <a:avLst/>
          </a:prstGeom>
          <a:noFill/>
        </p:spPr>
        <p:txBody>
          <a:bodyPr wrap="square" lIns="91417" tIns="45709" rIns="91417" bIns="45709" rtlCol="0">
            <a:spAutoFit/>
          </a:bodyPr>
          <a:lstStyle/>
          <a:p>
            <a:pP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grpSp>
        <p:nvGrpSpPr>
          <p:cNvPr id="18" name="组合 17"/>
          <p:cNvGrpSpPr/>
          <p:nvPr/>
        </p:nvGrpSpPr>
        <p:grpSpPr>
          <a:xfrm>
            <a:off x="4643433" y="1133664"/>
            <a:ext cx="2905136" cy="721368"/>
            <a:chOff x="3385609" y="1289874"/>
            <a:chExt cx="2320263" cy="576064"/>
          </a:xfrm>
          <a:solidFill>
            <a:schemeClr val="accent1"/>
          </a:solidFill>
        </p:grpSpPr>
        <p:sp>
          <p:nvSpPr>
            <p:cNvPr id="19" name="矩形 18"/>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0" name="TextBox 35"/>
            <p:cNvSpPr txBox="1"/>
            <p:nvPr/>
          </p:nvSpPr>
          <p:spPr>
            <a:xfrm>
              <a:off x="3755537" y="1418148"/>
              <a:ext cx="1560918" cy="319516"/>
            </a:xfrm>
            <a:prstGeom prst="rect">
              <a:avLst/>
            </a:prstGeom>
            <a:grpFill/>
          </p:spPr>
          <p:txBody>
            <a:bodyPr wrap="none" rtlCol="0">
              <a:spAutoFit/>
            </a:bodyPr>
            <a:lstStyle/>
            <a:p>
              <a:pPr algn="ctr"/>
              <a:r>
                <a:rPr lang="zh-CN" altLang="en-US" sz="2000" b="1" spc="300" dirty="0">
                  <a:solidFill>
                    <a:schemeClr val="bg1"/>
                  </a:solidFill>
                  <a:latin typeface="微软雅黑" panose="020B0503020204020204" charset="-122"/>
                  <a:ea typeface="微软雅黑" panose="020B0503020204020204" charset="-122"/>
                </a:rPr>
                <a:t>此处输入标题</a:t>
              </a:r>
            </a:p>
          </p:txBody>
        </p:sp>
      </p:grpSp>
      <p:grpSp>
        <p:nvGrpSpPr>
          <p:cNvPr id="21" name="组合 20"/>
          <p:cNvGrpSpPr/>
          <p:nvPr/>
        </p:nvGrpSpPr>
        <p:grpSpPr>
          <a:xfrm>
            <a:off x="1002009" y="3297768"/>
            <a:ext cx="2384223" cy="721368"/>
            <a:chOff x="467544" y="3018066"/>
            <a:chExt cx="1904222" cy="576064"/>
          </a:xfrm>
          <a:solidFill>
            <a:schemeClr val="accent2"/>
          </a:solidFill>
        </p:grpSpPr>
        <p:sp>
          <p:nvSpPr>
            <p:cNvPr id="22" name="矩形 21"/>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TextBox 36"/>
            <p:cNvSpPr txBox="1"/>
            <p:nvPr/>
          </p:nvSpPr>
          <p:spPr>
            <a:xfrm>
              <a:off x="792829" y="3158629"/>
              <a:ext cx="1253650" cy="294938"/>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此处输入标题</a:t>
              </a:r>
            </a:p>
          </p:txBody>
        </p:sp>
      </p:grpSp>
      <p:grpSp>
        <p:nvGrpSpPr>
          <p:cNvPr id="24" name="组合 23"/>
          <p:cNvGrpSpPr/>
          <p:nvPr/>
        </p:nvGrpSpPr>
        <p:grpSpPr>
          <a:xfrm>
            <a:off x="3576541" y="3297768"/>
            <a:ext cx="2384223" cy="721368"/>
            <a:chOff x="2523762" y="3018066"/>
            <a:chExt cx="1904222" cy="576064"/>
          </a:xfrm>
          <a:solidFill>
            <a:schemeClr val="accent1"/>
          </a:solidFill>
        </p:grpSpPr>
        <p:sp>
          <p:nvSpPr>
            <p:cNvPr id="25" name="矩形 24"/>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6" name="TextBox 37"/>
            <p:cNvSpPr txBox="1"/>
            <p:nvPr/>
          </p:nvSpPr>
          <p:spPr>
            <a:xfrm>
              <a:off x="2849047" y="3158629"/>
              <a:ext cx="1253650" cy="294938"/>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此处输入标题</a:t>
              </a:r>
            </a:p>
          </p:txBody>
        </p:sp>
      </p:grpSp>
      <p:grpSp>
        <p:nvGrpSpPr>
          <p:cNvPr id="27" name="组合 26"/>
          <p:cNvGrpSpPr/>
          <p:nvPr/>
        </p:nvGrpSpPr>
        <p:grpSpPr>
          <a:xfrm>
            <a:off x="6191157" y="3297768"/>
            <a:ext cx="2384223" cy="721368"/>
            <a:chOff x="4611994" y="3018066"/>
            <a:chExt cx="1904222" cy="576064"/>
          </a:xfrm>
          <a:solidFill>
            <a:schemeClr val="accent4"/>
          </a:solidFill>
        </p:grpSpPr>
        <p:sp>
          <p:nvSpPr>
            <p:cNvPr id="28" name="矩形 27"/>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TextBox 38"/>
            <p:cNvSpPr txBox="1"/>
            <p:nvPr/>
          </p:nvSpPr>
          <p:spPr>
            <a:xfrm>
              <a:off x="4937279" y="3158629"/>
              <a:ext cx="1253650" cy="294938"/>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此处输入标题</a:t>
              </a:r>
            </a:p>
          </p:txBody>
        </p:sp>
      </p:grpSp>
      <p:grpSp>
        <p:nvGrpSpPr>
          <p:cNvPr id="30" name="组合 29"/>
          <p:cNvGrpSpPr/>
          <p:nvPr/>
        </p:nvGrpSpPr>
        <p:grpSpPr>
          <a:xfrm>
            <a:off x="8805774" y="3297768"/>
            <a:ext cx="2384223" cy="721368"/>
            <a:chOff x="6700226" y="3018066"/>
            <a:chExt cx="1904222" cy="576064"/>
          </a:xfrm>
          <a:solidFill>
            <a:schemeClr val="accent3"/>
          </a:solidFill>
        </p:grpSpPr>
        <p:sp>
          <p:nvSpPr>
            <p:cNvPr id="31" name="矩形 30"/>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2" name="TextBox 39"/>
            <p:cNvSpPr txBox="1"/>
            <p:nvPr/>
          </p:nvSpPr>
          <p:spPr>
            <a:xfrm>
              <a:off x="7025511" y="3158629"/>
              <a:ext cx="1253650" cy="294938"/>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此处输入标题</a:t>
              </a:r>
            </a:p>
          </p:txBody>
        </p:sp>
      </p:grpSp>
    </p:spTree>
  </p:cSld>
  <p:clrMapOvr>
    <a:masterClrMapping/>
  </p:clrMapOvr>
  <p:transition advTm="439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47"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bldLvl="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菱形 3"/>
          <p:cNvSpPr/>
          <p:nvPr/>
        </p:nvSpPr>
        <p:spPr>
          <a:xfrm>
            <a:off x="2439035" y="2169795"/>
            <a:ext cx="2475230" cy="2476500"/>
          </a:xfrm>
          <a:prstGeom prst="diamond">
            <a:avLst/>
          </a:prstGeom>
          <a:gradFill>
            <a:gsLst>
              <a:gs pos="0">
                <a:srgbClr val="FECF40"/>
              </a:gs>
              <a:gs pos="100000">
                <a:srgbClr val="846C21"/>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a:solidFill>
                  <a:schemeClr val="bg1"/>
                </a:solidFill>
              </a:ln>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文本框 8"/>
          <p:cNvSpPr txBox="1"/>
          <p:nvPr/>
        </p:nvSpPr>
        <p:spPr>
          <a:xfrm>
            <a:off x="5115243" y="2736095"/>
            <a:ext cx="4967287" cy="583565"/>
          </a:xfrm>
          <a:prstGeom prst="rect">
            <a:avLst/>
          </a:prstGeom>
          <a:noFill/>
        </p:spPr>
        <p:txBody>
          <a:bodyPr>
            <a:spAutoFit/>
          </a:bodyPr>
          <a:lstStyle/>
          <a:p>
            <a:pPr eaLnBrk="1" fontAlgn="auto" hangingPunct="1">
              <a:spcBef>
                <a:spcPts val="0"/>
              </a:spcBef>
              <a:spcAft>
                <a:spcPts val="0"/>
              </a:spcAft>
              <a:defRPr/>
            </a:pPr>
            <a:r>
              <a:rPr lang="zh-CN" altLang="en-US" sz="3200" b="1" dirty="0">
                <a:ln>
                  <a:solidFill>
                    <a:schemeClr val="bg1"/>
                  </a:solidFill>
                </a:ln>
                <a:gradFill>
                  <a:gsLst>
                    <a:gs pos="0">
                      <a:srgbClr val="FFFF00"/>
                    </a:gs>
                    <a:gs pos="59000">
                      <a:srgbClr val="FFC000"/>
                    </a:gs>
                  </a:gsLst>
                  <a:lin ang="16200000" scaled="0"/>
                </a:gra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10" name="矩形 9"/>
          <p:cNvSpPr/>
          <p:nvPr/>
        </p:nvSpPr>
        <p:spPr>
          <a:xfrm>
            <a:off x="5194073" y="3316186"/>
            <a:ext cx="3872457" cy="775597"/>
          </a:xfrm>
          <a:prstGeom prst="rect">
            <a:avLst/>
          </a:prstGeom>
          <a:noFill/>
        </p:spPr>
        <p:txBody>
          <a:bodyPr wrap="square" lIns="0" tIns="0" rIns="0" bIns="0">
            <a:spAutoFit/>
          </a:bodyPr>
          <a:lstStyle/>
          <a:p>
            <a:pPr defTabSz="1216660" eaLnBrk="1" fontAlgn="auto" hangingPunct="1">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charset="-122"/>
                <a:cs typeface="+mn-ea"/>
                <a:sym typeface="Arial" panose="020B0604020202020204" pitchFamily="34" charset="0"/>
              </a:rPr>
              <a:t>单击此处编辑您要的内容，建议您在展示时采用微软雅黑字体，本模版所有图形线条及其相应素材均可自由编辑、改色、替换。</a:t>
            </a:r>
          </a:p>
        </p:txBody>
      </p:sp>
      <p:sp>
        <p:nvSpPr>
          <p:cNvPr id="13" name="文本框 3"/>
          <p:cNvSpPr txBox="1">
            <a:spLocks noChangeArrowheads="1"/>
          </p:cNvSpPr>
          <p:nvPr/>
        </p:nvSpPr>
        <p:spPr bwMode="auto">
          <a:xfrm>
            <a:off x="2741387" y="2785158"/>
            <a:ext cx="1869802"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03</a:t>
            </a:r>
            <a:endParaRPr lang="zh-CN" altLang="en-US"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transition advTm="323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18437" name="AutoShape 5"/>
          <p:cNvSpPr/>
          <p:nvPr/>
        </p:nvSpPr>
        <p:spPr bwMode="auto">
          <a:xfrm>
            <a:off x="1356186" y="1165055"/>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rPr>
              <a:t>200</a:t>
            </a:r>
            <a:r>
              <a:rPr lang="zh-CN" altLang="en-US" sz="1200" dirty="0">
                <a:solidFill>
                  <a:schemeClr val="tx1">
                    <a:lumMod val="50000"/>
                    <a:lumOff val="50000"/>
                  </a:schemeClr>
                </a:solidFill>
                <a:latin typeface="+mn-ea"/>
              </a:rPr>
              <a:t>字以内，据统计每页幻灯片的最好控制在</a:t>
            </a:r>
            <a:r>
              <a:rPr lang="en-US" altLang="zh-CN" sz="1200" dirty="0">
                <a:solidFill>
                  <a:schemeClr val="tx1">
                    <a:lumMod val="50000"/>
                    <a:lumOff val="50000"/>
                  </a:schemeClr>
                </a:solidFill>
                <a:latin typeface="+mn-ea"/>
              </a:rPr>
              <a:t>5</a:t>
            </a:r>
            <a:r>
              <a:rPr lang="zh-CN" altLang="en-US" sz="12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rPr>
              <a:t>200</a:t>
            </a:r>
            <a:r>
              <a:rPr lang="zh-CN" altLang="en-US" sz="1200" dirty="0">
                <a:solidFill>
                  <a:schemeClr val="tx1">
                    <a:lumMod val="50000"/>
                    <a:lumOff val="50000"/>
                  </a:schemeClr>
                </a:solidFill>
                <a:latin typeface="+mn-ea"/>
              </a:rPr>
              <a:t>字以内，据统计每页幻灯片的最好控制在</a:t>
            </a:r>
            <a:r>
              <a:rPr lang="en-US" altLang="zh-CN" sz="1200" dirty="0">
                <a:solidFill>
                  <a:schemeClr val="tx1">
                    <a:lumMod val="50000"/>
                    <a:lumOff val="50000"/>
                  </a:schemeClr>
                </a:solidFill>
                <a:latin typeface="+mn-ea"/>
              </a:rPr>
              <a:t>5</a:t>
            </a:r>
            <a:r>
              <a:rPr lang="zh-CN" altLang="en-US" sz="1200" dirty="0">
                <a:solidFill>
                  <a:schemeClr val="tx1">
                    <a:lumMod val="50000"/>
                    <a:lumOff val="50000"/>
                  </a:schemeClr>
                </a:solidFill>
                <a:latin typeface="+mn-ea"/>
              </a:rPr>
              <a:t>分钟之内。</a:t>
            </a:r>
          </a:p>
        </p:txBody>
      </p:sp>
      <p:sp>
        <p:nvSpPr>
          <p:cNvPr id="18438" name="AutoShape 6"/>
          <p:cNvSpPr/>
          <p:nvPr/>
        </p:nvSpPr>
        <p:spPr bwMode="auto">
          <a:xfrm>
            <a:off x="8591862" y="239838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18439" name="AutoShape 7"/>
          <p:cNvSpPr/>
          <p:nvPr/>
        </p:nvSpPr>
        <p:spPr bwMode="auto">
          <a:xfrm>
            <a:off x="8592655" y="2091204"/>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18440" name="AutoShape 8"/>
          <p:cNvSpPr/>
          <p:nvPr/>
        </p:nvSpPr>
        <p:spPr bwMode="auto">
          <a:xfrm>
            <a:off x="8591862" y="346915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18441" name="AutoShape 9"/>
          <p:cNvSpPr/>
          <p:nvPr/>
        </p:nvSpPr>
        <p:spPr bwMode="auto">
          <a:xfrm>
            <a:off x="8592655" y="316197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18442" name="AutoShape 10"/>
          <p:cNvSpPr/>
          <p:nvPr/>
        </p:nvSpPr>
        <p:spPr bwMode="auto">
          <a:xfrm>
            <a:off x="8591862" y="457246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18443" name="AutoShape 11"/>
          <p:cNvSpPr/>
          <p:nvPr/>
        </p:nvSpPr>
        <p:spPr bwMode="auto">
          <a:xfrm>
            <a:off x="8592655" y="426528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18444" name="AutoShape 12"/>
          <p:cNvSpPr/>
          <p:nvPr/>
        </p:nvSpPr>
        <p:spPr bwMode="auto">
          <a:xfrm>
            <a:off x="1361741" y="239838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18445" name="AutoShape 13"/>
          <p:cNvSpPr/>
          <p:nvPr/>
        </p:nvSpPr>
        <p:spPr bwMode="auto">
          <a:xfrm>
            <a:off x="2384751" y="2091204"/>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18446" name="AutoShape 14"/>
          <p:cNvSpPr/>
          <p:nvPr/>
        </p:nvSpPr>
        <p:spPr bwMode="auto">
          <a:xfrm>
            <a:off x="1361741" y="346915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18447" name="AutoShape 15"/>
          <p:cNvSpPr/>
          <p:nvPr/>
        </p:nvSpPr>
        <p:spPr bwMode="auto">
          <a:xfrm>
            <a:off x="2384751" y="316197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18448" name="AutoShape 16"/>
          <p:cNvSpPr/>
          <p:nvPr/>
        </p:nvSpPr>
        <p:spPr bwMode="auto">
          <a:xfrm>
            <a:off x="1361741" y="457246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18449" name="AutoShape 17"/>
          <p:cNvSpPr/>
          <p:nvPr/>
        </p:nvSpPr>
        <p:spPr bwMode="auto">
          <a:xfrm>
            <a:off x="2384751" y="426528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grpSp>
        <p:nvGrpSpPr>
          <p:cNvPr id="4" name="组合 3"/>
          <p:cNvGrpSpPr/>
          <p:nvPr/>
        </p:nvGrpSpPr>
        <p:grpSpPr>
          <a:xfrm>
            <a:off x="4105376" y="1793547"/>
            <a:ext cx="3974584" cy="3939381"/>
            <a:chOff x="3078361" y="1916307"/>
            <a:chExt cx="2981326" cy="2955448"/>
          </a:xfrm>
        </p:grpSpPr>
        <p:sp>
          <p:nvSpPr>
            <p:cNvPr id="18450" name="AutoShape 18"/>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51" name="AutoShape 19"/>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52" name="AutoShape 20"/>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53" name="AutoShape 21"/>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54" name="AutoShape 22"/>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18455" name="AutoShape 23"/>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18456" name="AutoShape 24"/>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18457" name="AutoShape 25"/>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58" name="AutoShape 26"/>
            <p:cNvSpPr/>
            <p:nvPr/>
          </p:nvSpPr>
          <p:spPr bwMode="auto">
            <a:xfrm>
              <a:off x="5400675" y="2411760"/>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59" name="AutoShape 27"/>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60" name="AutoShape 28"/>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61" name="AutoShape 29"/>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endParaRPr>
            </a:p>
          </p:txBody>
        </p:sp>
        <p:sp>
          <p:nvSpPr>
            <p:cNvPr id="18462" name="AutoShape 30"/>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18463" name="AutoShape 31"/>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18464" name="AutoShape 32"/>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18465" name="AutoShape 33"/>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18466" name="AutoShape 34"/>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18467" name="AutoShape 35"/>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50000"/>
                    <a:lumOff val="50000"/>
                  </a:schemeClr>
                </a:solidFill>
              </a:endParaRPr>
            </a:p>
          </p:txBody>
        </p:sp>
        <p:sp>
          <p:nvSpPr>
            <p:cNvPr id="18468" name="AutoShape 36"/>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spTree>
  </p:cSld>
  <p:clrMapOvr>
    <a:masterClrMapping/>
  </p:clrMapOvr>
  <p:transition advTm="673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dissolve">
                                      <p:cBhvr>
                                        <p:cTn id="18" dur="500"/>
                                        <p:tgtEl>
                                          <p:spTgt spid="18438"/>
                                        </p:tgtEl>
                                      </p:cBhvr>
                                    </p:animEffect>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additive="base">
                                        <p:cTn id="22" dur="500" fill="hold"/>
                                        <p:tgtEl>
                                          <p:spTgt spid="18439"/>
                                        </p:tgtEl>
                                        <p:attrNameLst>
                                          <p:attrName>ppt_x</p:attrName>
                                        </p:attrNameLst>
                                      </p:cBhvr>
                                      <p:tavLst>
                                        <p:tav tm="0">
                                          <p:val>
                                            <p:strVal val="1+#ppt_w/2"/>
                                          </p:val>
                                        </p:tav>
                                        <p:tav tm="100000">
                                          <p:val>
                                            <p:strVal val="#ppt_x"/>
                                          </p:val>
                                        </p:tav>
                                      </p:tavLst>
                                    </p:anim>
                                    <p:anim calcmode="lin" valueType="num">
                                      <p:cBhvr additive="base">
                                        <p:cTn id="23" dur="500" fill="hold"/>
                                        <p:tgtEl>
                                          <p:spTgt spid="18439"/>
                                        </p:tgtEl>
                                        <p:attrNameLst>
                                          <p:attrName>ppt_y</p:attrName>
                                        </p:attrNameLst>
                                      </p:cBhvr>
                                      <p:tavLst>
                                        <p:tav tm="0">
                                          <p:val>
                                            <p:strVal val="#ppt_y"/>
                                          </p:val>
                                        </p:tav>
                                        <p:tav tm="100000">
                                          <p:val>
                                            <p:strVal val="#ppt_y"/>
                                          </p:val>
                                        </p:tav>
                                      </p:tavLst>
                                    </p:anim>
                                  </p:childTnLst>
                                </p:cTn>
                              </p:par>
                              <p:par>
                                <p:cTn id="24" presetID="9" presetClass="entr" presetSubtype="0" fill="hold" grpId="0" nodeType="withEffect">
                                  <p:stCondLst>
                                    <p:cond delay="0"/>
                                  </p:stCondLst>
                                  <p:childTnLst>
                                    <p:set>
                                      <p:cBhvr>
                                        <p:cTn id="25" dur="1" fill="hold">
                                          <p:stCondLst>
                                            <p:cond delay="0"/>
                                          </p:stCondLst>
                                        </p:cTn>
                                        <p:tgtEl>
                                          <p:spTgt spid="18440"/>
                                        </p:tgtEl>
                                        <p:attrNameLst>
                                          <p:attrName>style.visibility</p:attrName>
                                        </p:attrNameLst>
                                      </p:cBhvr>
                                      <p:to>
                                        <p:strVal val="visible"/>
                                      </p:to>
                                    </p:set>
                                    <p:animEffect transition="in" filter="dissolve">
                                      <p:cBhvr>
                                        <p:cTn id="26" dur="500"/>
                                        <p:tgtEl>
                                          <p:spTgt spid="18440"/>
                                        </p:tgtEl>
                                      </p:cBhvr>
                                    </p:animEffect>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18441"/>
                                        </p:tgtEl>
                                        <p:attrNameLst>
                                          <p:attrName>style.visibility</p:attrName>
                                        </p:attrNameLst>
                                      </p:cBhvr>
                                      <p:to>
                                        <p:strVal val="visible"/>
                                      </p:to>
                                    </p:set>
                                    <p:anim calcmode="lin" valueType="num">
                                      <p:cBhvr additive="base">
                                        <p:cTn id="30" dur="500" fill="hold"/>
                                        <p:tgtEl>
                                          <p:spTgt spid="18441"/>
                                        </p:tgtEl>
                                        <p:attrNameLst>
                                          <p:attrName>ppt_x</p:attrName>
                                        </p:attrNameLst>
                                      </p:cBhvr>
                                      <p:tavLst>
                                        <p:tav tm="0">
                                          <p:val>
                                            <p:strVal val="1+#ppt_w/2"/>
                                          </p:val>
                                        </p:tav>
                                        <p:tav tm="100000">
                                          <p:val>
                                            <p:strVal val="#ppt_x"/>
                                          </p:val>
                                        </p:tav>
                                      </p:tavLst>
                                    </p:anim>
                                    <p:anim calcmode="lin" valueType="num">
                                      <p:cBhvr additive="base">
                                        <p:cTn id="31" dur="500" fill="hold"/>
                                        <p:tgtEl>
                                          <p:spTgt spid="18441"/>
                                        </p:tgtEl>
                                        <p:attrNameLst>
                                          <p:attrName>ppt_y</p:attrName>
                                        </p:attrNameLst>
                                      </p:cBhvr>
                                      <p:tavLst>
                                        <p:tav tm="0">
                                          <p:val>
                                            <p:strVal val="#ppt_y"/>
                                          </p:val>
                                        </p:tav>
                                        <p:tav tm="100000">
                                          <p:val>
                                            <p:strVal val="#ppt_y"/>
                                          </p:val>
                                        </p:tav>
                                      </p:tavLst>
                                    </p:anim>
                                  </p:childTnLst>
                                </p:cTn>
                              </p:par>
                              <p:par>
                                <p:cTn id="32" presetID="9" presetClass="entr" presetSubtype="0" fill="hold" grpId="0" nodeType="withEffect">
                                  <p:stCondLst>
                                    <p:cond delay="0"/>
                                  </p:stCondLst>
                                  <p:childTnLst>
                                    <p:set>
                                      <p:cBhvr>
                                        <p:cTn id="33" dur="1" fill="hold">
                                          <p:stCondLst>
                                            <p:cond delay="0"/>
                                          </p:stCondLst>
                                        </p:cTn>
                                        <p:tgtEl>
                                          <p:spTgt spid="18442"/>
                                        </p:tgtEl>
                                        <p:attrNameLst>
                                          <p:attrName>style.visibility</p:attrName>
                                        </p:attrNameLst>
                                      </p:cBhvr>
                                      <p:to>
                                        <p:strVal val="visible"/>
                                      </p:to>
                                    </p:set>
                                    <p:animEffect transition="in" filter="dissolve">
                                      <p:cBhvr>
                                        <p:cTn id="34" dur="500"/>
                                        <p:tgtEl>
                                          <p:spTgt spid="18442"/>
                                        </p:tgtEl>
                                      </p:cBhvr>
                                    </p:animEffect>
                                  </p:childTnLst>
                                </p:cTn>
                              </p:par>
                            </p:childTnLst>
                          </p:cTn>
                        </p:par>
                        <p:par>
                          <p:cTn id="35" fill="hold">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18443"/>
                                        </p:tgtEl>
                                        <p:attrNameLst>
                                          <p:attrName>style.visibility</p:attrName>
                                        </p:attrNameLst>
                                      </p:cBhvr>
                                      <p:to>
                                        <p:strVal val="visible"/>
                                      </p:to>
                                    </p:set>
                                    <p:anim calcmode="lin" valueType="num">
                                      <p:cBhvr additive="base">
                                        <p:cTn id="38" dur="500" fill="hold"/>
                                        <p:tgtEl>
                                          <p:spTgt spid="18443"/>
                                        </p:tgtEl>
                                        <p:attrNameLst>
                                          <p:attrName>ppt_x</p:attrName>
                                        </p:attrNameLst>
                                      </p:cBhvr>
                                      <p:tavLst>
                                        <p:tav tm="0">
                                          <p:val>
                                            <p:strVal val="1+#ppt_w/2"/>
                                          </p:val>
                                        </p:tav>
                                        <p:tav tm="100000">
                                          <p:val>
                                            <p:strVal val="#ppt_x"/>
                                          </p:val>
                                        </p:tav>
                                      </p:tavLst>
                                    </p:anim>
                                    <p:anim calcmode="lin" valueType="num">
                                      <p:cBhvr additive="base">
                                        <p:cTn id="39" dur="500" fill="hold"/>
                                        <p:tgtEl>
                                          <p:spTgt spid="18443"/>
                                        </p:tgtEl>
                                        <p:attrNameLst>
                                          <p:attrName>ppt_y</p:attrName>
                                        </p:attrNameLst>
                                      </p:cBhvr>
                                      <p:tavLst>
                                        <p:tav tm="0">
                                          <p:val>
                                            <p:strVal val="#ppt_y"/>
                                          </p:val>
                                        </p:tav>
                                        <p:tav tm="100000">
                                          <p:val>
                                            <p:strVal val="#ppt_y"/>
                                          </p:val>
                                        </p:tav>
                                      </p:tavLst>
                                    </p:anim>
                                  </p:childTnLst>
                                </p:cTn>
                              </p:par>
                              <p:par>
                                <p:cTn id="40" presetID="9" presetClass="entr" presetSubtype="0" fill="hold" grpId="0"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transition="in" filter="dissolve">
                                      <p:cBhvr>
                                        <p:cTn id="42" dur="500"/>
                                        <p:tgtEl>
                                          <p:spTgt spid="18444"/>
                                        </p:tgtEl>
                                      </p:cBhvr>
                                    </p:animEffect>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18445"/>
                                        </p:tgtEl>
                                        <p:attrNameLst>
                                          <p:attrName>style.visibility</p:attrName>
                                        </p:attrNameLst>
                                      </p:cBhvr>
                                      <p:to>
                                        <p:strVal val="visible"/>
                                      </p:to>
                                    </p:set>
                                    <p:anim calcmode="lin" valueType="num">
                                      <p:cBhvr additive="base">
                                        <p:cTn id="46" dur="500" fill="hold"/>
                                        <p:tgtEl>
                                          <p:spTgt spid="18445"/>
                                        </p:tgtEl>
                                        <p:attrNameLst>
                                          <p:attrName>ppt_x</p:attrName>
                                        </p:attrNameLst>
                                      </p:cBhvr>
                                      <p:tavLst>
                                        <p:tav tm="0">
                                          <p:val>
                                            <p:strVal val="0-#ppt_w/2"/>
                                          </p:val>
                                        </p:tav>
                                        <p:tav tm="100000">
                                          <p:val>
                                            <p:strVal val="#ppt_x"/>
                                          </p:val>
                                        </p:tav>
                                      </p:tavLst>
                                    </p:anim>
                                    <p:anim calcmode="lin" valueType="num">
                                      <p:cBhvr additive="base">
                                        <p:cTn id="47" dur="500" fill="hold"/>
                                        <p:tgtEl>
                                          <p:spTgt spid="18445"/>
                                        </p:tgtEl>
                                        <p:attrNameLst>
                                          <p:attrName>ppt_y</p:attrName>
                                        </p:attrNameLst>
                                      </p:cBhvr>
                                      <p:tavLst>
                                        <p:tav tm="0">
                                          <p:val>
                                            <p:strVal val="#ppt_y"/>
                                          </p:val>
                                        </p:tav>
                                        <p:tav tm="100000">
                                          <p:val>
                                            <p:strVal val="#ppt_y"/>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8446"/>
                                        </p:tgtEl>
                                        <p:attrNameLst>
                                          <p:attrName>style.visibility</p:attrName>
                                        </p:attrNameLst>
                                      </p:cBhvr>
                                      <p:to>
                                        <p:strVal val="visible"/>
                                      </p:to>
                                    </p:set>
                                    <p:animEffect transition="in" filter="dissolve">
                                      <p:cBhvr>
                                        <p:cTn id="50" dur="500"/>
                                        <p:tgtEl>
                                          <p:spTgt spid="18446"/>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18447"/>
                                        </p:tgtEl>
                                        <p:attrNameLst>
                                          <p:attrName>style.visibility</p:attrName>
                                        </p:attrNameLst>
                                      </p:cBhvr>
                                      <p:to>
                                        <p:strVal val="visible"/>
                                      </p:to>
                                    </p:set>
                                    <p:anim calcmode="lin" valueType="num">
                                      <p:cBhvr additive="base">
                                        <p:cTn id="54" dur="500" fill="hold"/>
                                        <p:tgtEl>
                                          <p:spTgt spid="18447"/>
                                        </p:tgtEl>
                                        <p:attrNameLst>
                                          <p:attrName>ppt_x</p:attrName>
                                        </p:attrNameLst>
                                      </p:cBhvr>
                                      <p:tavLst>
                                        <p:tav tm="0">
                                          <p:val>
                                            <p:strVal val="0-#ppt_w/2"/>
                                          </p:val>
                                        </p:tav>
                                        <p:tav tm="100000">
                                          <p:val>
                                            <p:strVal val="#ppt_x"/>
                                          </p:val>
                                        </p:tav>
                                      </p:tavLst>
                                    </p:anim>
                                    <p:anim calcmode="lin" valueType="num">
                                      <p:cBhvr additive="base">
                                        <p:cTn id="55" dur="500" fill="hold"/>
                                        <p:tgtEl>
                                          <p:spTgt spid="18447"/>
                                        </p:tgtEl>
                                        <p:attrNameLst>
                                          <p:attrName>ppt_y</p:attrName>
                                        </p:attrNameLst>
                                      </p:cBhvr>
                                      <p:tavLst>
                                        <p:tav tm="0">
                                          <p:val>
                                            <p:strVal val="#ppt_y"/>
                                          </p:val>
                                        </p:tav>
                                        <p:tav tm="100000">
                                          <p:val>
                                            <p:strVal val="#ppt_y"/>
                                          </p:val>
                                        </p:tav>
                                      </p:tavLst>
                                    </p:anim>
                                  </p:childTnLst>
                                </p:cTn>
                              </p:par>
                              <p:par>
                                <p:cTn id="56" presetID="9" presetClass="entr" presetSubtype="0" fill="hold" grpId="0" nodeType="withEffect">
                                  <p:stCondLst>
                                    <p:cond delay="0"/>
                                  </p:stCondLst>
                                  <p:childTnLst>
                                    <p:set>
                                      <p:cBhvr>
                                        <p:cTn id="57" dur="1" fill="hold">
                                          <p:stCondLst>
                                            <p:cond delay="0"/>
                                          </p:stCondLst>
                                        </p:cTn>
                                        <p:tgtEl>
                                          <p:spTgt spid="18448"/>
                                        </p:tgtEl>
                                        <p:attrNameLst>
                                          <p:attrName>style.visibility</p:attrName>
                                        </p:attrNameLst>
                                      </p:cBhvr>
                                      <p:to>
                                        <p:strVal val="visible"/>
                                      </p:to>
                                    </p:set>
                                    <p:animEffect transition="in" filter="dissolve">
                                      <p:cBhvr>
                                        <p:cTn id="58" dur="500"/>
                                        <p:tgtEl>
                                          <p:spTgt spid="18448"/>
                                        </p:tgtEl>
                                      </p:cBhvr>
                                    </p:animEffect>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8449"/>
                                        </p:tgtEl>
                                        <p:attrNameLst>
                                          <p:attrName>style.visibility</p:attrName>
                                        </p:attrNameLst>
                                      </p:cBhvr>
                                      <p:to>
                                        <p:strVal val="visible"/>
                                      </p:to>
                                    </p:set>
                                    <p:anim calcmode="lin" valueType="num">
                                      <p:cBhvr additive="base">
                                        <p:cTn id="62" dur="500" fill="hold"/>
                                        <p:tgtEl>
                                          <p:spTgt spid="18449"/>
                                        </p:tgtEl>
                                        <p:attrNameLst>
                                          <p:attrName>ppt_x</p:attrName>
                                        </p:attrNameLst>
                                      </p:cBhvr>
                                      <p:tavLst>
                                        <p:tav tm="0">
                                          <p:val>
                                            <p:strVal val="0-#ppt_w/2"/>
                                          </p:val>
                                        </p:tav>
                                        <p:tav tm="100000">
                                          <p:val>
                                            <p:strVal val="#ppt_x"/>
                                          </p:val>
                                        </p:tav>
                                      </p:tavLst>
                                    </p:anim>
                                    <p:anim calcmode="lin" valueType="num">
                                      <p:cBhvr additive="base">
                                        <p:cTn id="63"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ldLvl="0" animBg="1"/>
      <p:bldP spid="18438" grpId="0" bldLvl="0" animBg="1" autoUpdateAnimBg="0"/>
      <p:bldP spid="18439" grpId="0" bldLvl="0" animBg="1" autoUpdateAnimBg="0"/>
      <p:bldP spid="18440" grpId="0" bldLvl="0" animBg="1" autoUpdateAnimBg="0"/>
      <p:bldP spid="18441" grpId="0" bldLvl="0" animBg="1" autoUpdateAnimBg="0"/>
      <p:bldP spid="18442" grpId="0" bldLvl="0" animBg="1" autoUpdateAnimBg="0"/>
      <p:bldP spid="18443" grpId="0" bldLvl="0" animBg="1" autoUpdateAnimBg="0"/>
      <p:bldP spid="18444" grpId="0" bldLvl="0" animBg="1" autoUpdateAnimBg="0"/>
      <p:bldP spid="18445" grpId="0" bldLvl="0" animBg="1" autoUpdateAnimBg="0"/>
      <p:bldP spid="18446" grpId="0" bldLvl="0" animBg="1" autoUpdateAnimBg="0"/>
      <p:bldP spid="18447" grpId="0" bldLvl="0" animBg="1" autoUpdateAnimBg="0"/>
      <p:bldP spid="18448" grpId="0" bldLvl="0" animBg="1" autoUpdateAnimBg="0"/>
      <p:bldP spid="18449"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25605" name="AutoShape 5"/>
          <p:cNvSpPr/>
          <p:nvPr/>
        </p:nvSpPr>
        <p:spPr bwMode="auto">
          <a:xfrm>
            <a:off x="1355551" y="1029868"/>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1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rPr>
              <a:t>200</a:t>
            </a:r>
            <a:r>
              <a:rPr lang="zh-CN" altLang="en-US" sz="1100" dirty="0">
                <a:solidFill>
                  <a:schemeClr val="tx1">
                    <a:lumMod val="50000"/>
                    <a:lumOff val="50000"/>
                  </a:schemeClr>
                </a:solidFill>
                <a:latin typeface="+mn-ea"/>
              </a:rPr>
              <a:t>字以内，据统计每页幻灯片的最好控制在</a:t>
            </a:r>
            <a:r>
              <a:rPr lang="en-US" altLang="zh-CN" sz="1100" dirty="0">
                <a:solidFill>
                  <a:schemeClr val="tx1">
                    <a:lumMod val="50000"/>
                    <a:lumOff val="50000"/>
                  </a:schemeClr>
                </a:solidFill>
                <a:latin typeface="+mn-ea"/>
              </a:rPr>
              <a:t>5</a:t>
            </a:r>
            <a:r>
              <a:rPr lang="zh-CN" altLang="en-US" sz="11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rPr>
              <a:t>200</a:t>
            </a:r>
            <a:r>
              <a:rPr lang="zh-CN" altLang="en-US" sz="1100" dirty="0">
                <a:solidFill>
                  <a:schemeClr val="tx1">
                    <a:lumMod val="50000"/>
                    <a:lumOff val="50000"/>
                  </a:schemeClr>
                </a:solidFill>
                <a:latin typeface="+mn-ea"/>
              </a:rPr>
              <a:t>字以内，据统计每页幻灯片的最好控制在</a:t>
            </a:r>
            <a:r>
              <a:rPr lang="en-US" altLang="zh-CN" sz="1100" dirty="0">
                <a:solidFill>
                  <a:schemeClr val="tx1">
                    <a:lumMod val="50000"/>
                    <a:lumOff val="50000"/>
                  </a:schemeClr>
                </a:solidFill>
                <a:latin typeface="+mn-ea"/>
              </a:rPr>
              <a:t>5</a:t>
            </a:r>
            <a:r>
              <a:rPr lang="zh-CN" altLang="en-US" sz="1100" dirty="0">
                <a:solidFill>
                  <a:schemeClr val="tx1">
                    <a:lumMod val="50000"/>
                    <a:lumOff val="50000"/>
                  </a:schemeClr>
                </a:solidFill>
                <a:latin typeface="+mn-ea"/>
              </a:rPr>
              <a:t>分钟之内。</a:t>
            </a:r>
          </a:p>
        </p:txBody>
      </p:sp>
      <p:grpSp>
        <p:nvGrpSpPr>
          <p:cNvPr id="4" name="组合 3"/>
          <p:cNvGrpSpPr/>
          <p:nvPr/>
        </p:nvGrpSpPr>
        <p:grpSpPr>
          <a:xfrm>
            <a:off x="4107124" y="1751579"/>
            <a:ext cx="3923789" cy="3917950"/>
            <a:chOff x="3080147" y="1728130"/>
            <a:chExt cx="2943225" cy="2939370"/>
          </a:xfrm>
        </p:grpSpPr>
        <p:sp>
          <p:nvSpPr>
            <p:cNvPr id="25606" name="AutoShape 6"/>
            <p:cNvSpPr/>
            <p:nvPr/>
          </p:nvSpPr>
          <p:spPr bwMode="auto">
            <a:xfrm>
              <a:off x="3297436" y="1728130"/>
              <a:ext cx="1201341" cy="1026636"/>
            </a:xfrm>
            <a:custGeom>
              <a:avLst/>
              <a:gdLst>
                <a:gd name="T0" fmla="*/ 1601788 w 21600"/>
                <a:gd name="T1" fmla="*/ 1368425 h 21600"/>
                <a:gd name="T2" fmla="*/ 1601788 w 21600"/>
                <a:gd name="T3" fmla="*/ 1368425 h 21600"/>
                <a:gd name="T4" fmla="*/ 1601788 w 21600"/>
                <a:gd name="T5" fmla="*/ 1368425 h 21600"/>
                <a:gd name="T6" fmla="*/ 1601788 w 21600"/>
                <a:gd name="T7" fmla="*/ 13684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600" y="21599"/>
                  </a:moveTo>
                  <a:cubicBezTo>
                    <a:pt x="0" y="14674"/>
                    <a:pt x="0" y="14674"/>
                    <a:pt x="0" y="14674"/>
                  </a:cubicBezTo>
                  <a:cubicBezTo>
                    <a:pt x="4517" y="6100"/>
                    <a:pt x="12282" y="577"/>
                    <a:pt x="20894" y="0"/>
                  </a:cubicBezTo>
                  <a:cubicBezTo>
                    <a:pt x="21599" y="13190"/>
                    <a:pt x="21599" y="13190"/>
                    <a:pt x="21599" y="13190"/>
                  </a:cubicBezTo>
                  <a:cubicBezTo>
                    <a:pt x="16517" y="13520"/>
                    <a:pt x="12141" y="16818"/>
                    <a:pt x="960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07" name="AutoShape 7"/>
            <p:cNvSpPr/>
            <p:nvPr/>
          </p:nvSpPr>
          <p:spPr bwMode="auto">
            <a:xfrm>
              <a:off x="5298877" y="2517163"/>
              <a:ext cx="724495" cy="1356541"/>
            </a:xfrm>
            <a:custGeom>
              <a:avLst/>
              <a:gdLst>
                <a:gd name="T0" fmla="*/ 965945 w 20053"/>
                <a:gd name="T1" fmla="*/ 1808163 h 21600"/>
                <a:gd name="T2" fmla="*/ 965945 w 20053"/>
                <a:gd name="T3" fmla="*/ 1808163 h 21600"/>
                <a:gd name="T4" fmla="*/ 965945 w 20053"/>
                <a:gd name="T5" fmla="*/ 1808163 h 21600"/>
                <a:gd name="T6" fmla="*/ 965945 w 2005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53" h="21600">
                  <a:moveTo>
                    <a:pt x="0" y="4619"/>
                  </a:moveTo>
                  <a:cubicBezTo>
                    <a:pt x="15413" y="0"/>
                    <a:pt x="15413" y="0"/>
                    <a:pt x="15413" y="0"/>
                  </a:cubicBezTo>
                  <a:cubicBezTo>
                    <a:pt x="21599" y="6742"/>
                    <a:pt x="21599" y="14857"/>
                    <a:pt x="15413" y="21600"/>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08" name="AutoShape 8"/>
            <p:cNvSpPr/>
            <p:nvPr/>
          </p:nvSpPr>
          <p:spPr bwMode="auto">
            <a:xfrm>
              <a:off x="4604742" y="3634314"/>
              <a:ext cx="1204317" cy="1028422"/>
            </a:xfrm>
            <a:custGeom>
              <a:avLst/>
              <a:gdLst>
                <a:gd name="T0" fmla="*/ 1605756 w 21600"/>
                <a:gd name="T1" fmla="*/ 1370806 h 21600"/>
                <a:gd name="T2" fmla="*/ 1605756 w 21600"/>
                <a:gd name="T3" fmla="*/ 1370806 h 21600"/>
                <a:gd name="T4" fmla="*/ 1605756 w 21600"/>
                <a:gd name="T5" fmla="*/ 1370806 h 21600"/>
                <a:gd name="T6" fmla="*/ 1605756 w 21600"/>
                <a:gd name="T7" fmla="*/ 13708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960" y="0"/>
                  </a:moveTo>
                  <a:cubicBezTo>
                    <a:pt x="21599" y="6925"/>
                    <a:pt x="21599" y="6925"/>
                    <a:pt x="21599" y="6925"/>
                  </a:cubicBezTo>
                  <a:cubicBezTo>
                    <a:pt x="17097" y="15499"/>
                    <a:pt x="9287" y="21022"/>
                    <a:pt x="703" y="21600"/>
                  </a:cubicBezTo>
                  <a:cubicBezTo>
                    <a:pt x="0" y="8491"/>
                    <a:pt x="0" y="8491"/>
                    <a:pt x="0" y="8491"/>
                  </a:cubicBezTo>
                  <a:cubicBezTo>
                    <a:pt x="5065" y="8079"/>
                    <a:pt x="9498" y="4781"/>
                    <a:pt x="11960" y="0"/>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09" name="AutoShape 9"/>
            <p:cNvSpPr/>
            <p:nvPr/>
          </p:nvSpPr>
          <p:spPr bwMode="auto">
            <a:xfrm>
              <a:off x="4975027" y="3980893"/>
              <a:ext cx="356592" cy="376949"/>
            </a:xfrm>
            <a:custGeom>
              <a:avLst/>
              <a:gdLst>
                <a:gd name="T0" fmla="*/ 475456 w 21104"/>
                <a:gd name="T1" fmla="*/ 502444 h 21600"/>
                <a:gd name="T2" fmla="*/ 475456 w 21104"/>
                <a:gd name="T3" fmla="*/ 502444 h 21600"/>
                <a:gd name="T4" fmla="*/ 475456 w 21104"/>
                <a:gd name="T5" fmla="*/ 502444 h 21600"/>
                <a:gd name="T6" fmla="*/ 475456 w 21104"/>
                <a:gd name="T7" fmla="*/ 5024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4" h="21600">
                  <a:moveTo>
                    <a:pt x="13624" y="14829"/>
                  </a:moveTo>
                  <a:cubicBezTo>
                    <a:pt x="21433" y="10155"/>
                    <a:pt x="21101" y="4191"/>
                    <a:pt x="21101" y="4191"/>
                  </a:cubicBezTo>
                  <a:cubicBezTo>
                    <a:pt x="21101" y="3385"/>
                    <a:pt x="21101" y="3385"/>
                    <a:pt x="21101" y="3385"/>
                  </a:cubicBezTo>
                  <a:cubicBezTo>
                    <a:pt x="21101" y="3385"/>
                    <a:pt x="21101" y="1611"/>
                    <a:pt x="19440" y="1611"/>
                  </a:cubicBezTo>
                  <a:cubicBezTo>
                    <a:pt x="18941" y="1611"/>
                    <a:pt x="18443" y="1611"/>
                    <a:pt x="18443" y="1611"/>
                  </a:cubicBezTo>
                  <a:cubicBezTo>
                    <a:pt x="17612" y="1611"/>
                    <a:pt x="17612" y="2417"/>
                    <a:pt x="17612" y="2417"/>
                  </a:cubicBezTo>
                  <a:cubicBezTo>
                    <a:pt x="17612" y="2417"/>
                    <a:pt x="17280" y="2579"/>
                    <a:pt x="16615" y="2579"/>
                  </a:cubicBezTo>
                  <a:cubicBezTo>
                    <a:pt x="16615" y="1934"/>
                    <a:pt x="16781" y="0"/>
                    <a:pt x="16781" y="0"/>
                  </a:cubicBezTo>
                  <a:cubicBezTo>
                    <a:pt x="9138" y="967"/>
                    <a:pt x="4486" y="0"/>
                    <a:pt x="4486" y="0"/>
                  </a:cubicBezTo>
                  <a:cubicBezTo>
                    <a:pt x="4486" y="2579"/>
                    <a:pt x="4486" y="2579"/>
                    <a:pt x="4486" y="2579"/>
                  </a:cubicBezTo>
                  <a:cubicBezTo>
                    <a:pt x="3821" y="2579"/>
                    <a:pt x="3655" y="2417"/>
                    <a:pt x="3655" y="2417"/>
                  </a:cubicBezTo>
                  <a:cubicBezTo>
                    <a:pt x="3655" y="2417"/>
                    <a:pt x="3489" y="1611"/>
                    <a:pt x="2824" y="1611"/>
                  </a:cubicBezTo>
                  <a:cubicBezTo>
                    <a:pt x="2824" y="1611"/>
                    <a:pt x="2326" y="1611"/>
                    <a:pt x="1827" y="1611"/>
                  </a:cubicBezTo>
                  <a:cubicBezTo>
                    <a:pt x="166" y="1611"/>
                    <a:pt x="0" y="3385"/>
                    <a:pt x="0" y="3385"/>
                  </a:cubicBezTo>
                  <a:cubicBezTo>
                    <a:pt x="0" y="4191"/>
                    <a:pt x="0" y="4191"/>
                    <a:pt x="0" y="4191"/>
                  </a:cubicBezTo>
                  <a:cubicBezTo>
                    <a:pt x="0" y="4191"/>
                    <a:pt x="-166" y="10155"/>
                    <a:pt x="7643" y="14829"/>
                  </a:cubicBezTo>
                  <a:cubicBezTo>
                    <a:pt x="7643" y="14829"/>
                    <a:pt x="8473" y="15635"/>
                    <a:pt x="9637" y="15635"/>
                  </a:cubicBezTo>
                  <a:cubicBezTo>
                    <a:pt x="9637" y="16602"/>
                    <a:pt x="9637" y="16602"/>
                    <a:pt x="9637" y="16602"/>
                  </a:cubicBezTo>
                  <a:cubicBezTo>
                    <a:pt x="9637" y="16602"/>
                    <a:pt x="8806" y="16441"/>
                    <a:pt x="8806" y="16925"/>
                  </a:cubicBezTo>
                  <a:cubicBezTo>
                    <a:pt x="8806" y="17570"/>
                    <a:pt x="9637" y="17408"/>
                    <a:pt x="9637" y="17408"/>
                  </a:cubicBezTo>
                  <a:cubicBezTo>
                    <a:pt x="9637" y="18376"/>
                    <a:pt x="9637" y="18376"/>
                    <a:pt x="9637" y="18376"/>
                  </a:cubicBezTo>
                  <a:cubicBezTo>
                    <a:pt x="9637" y="18376"/>
                    <a:pt x="9470" y="19182"/>
                    <a:pt x="8972" y="19182"/>
                  </a:cubicBezTo>
                  <a:cubicBezTo>
                    <a:pt x="8972" y="19988"/>
                    <a:pt x="7975" y="19988"/>
                    <a:pt x="7975" y="19988"/>
                  </a:cubicBezTo>
                  <a:cubicBezTo>
                    <a:pt x="7975" y="19988"/>
                    <a:pt x="7144" y="20149"/>
                    <a:pt x="7144" y="20794"/>
                  </a:cubicBezTo>
                  <a:cubicBezTo>
                    <a:pt x="7144" y="20794"/>
                    <a:pt x="6978" y="21599"/>
                    <a:pt x="7975" y="21599"/>
                  </a:cubicBezTo>
                  <a:cubicBezTo>
                    <a:pt x="9304" y="21599"/>
                    <a:pt x="13126" y="21599"/>
                    <a:pt x="13126" y="21599"/>
                  </a:cubicBezTo>
                  <a:cubicBezTo>
                    <a:pt x="13957" y="21599"/>
                    <a:pt x="14123" y="20794"/>
                    <a:pt x="14123" y="20794"/>
                  </a:cubicBezTo>
                  <a:cubicBezTo>
                    <a:pt x="14123" y="20794"/>
                    <a:pt x="14123" y="19988"/>
                    <a:pt x="13126" y="19988"/>
                  </a:cubicBezTo>
                  <a:cubicBezTo>
                    <a:pt x="12295" y="19988"/>
                    <a:pt x="12295" y="19020"/>
                    <a:pt x="12295" y="19020"/>
                  </a:cubicBezTo>
                  <a:cubicBezTo>
                    <a:pt x="12295" y="19020"/>
                    <a:pt x="11464" y="19182"/>
                    <a:pt x="11464" y="18376"/>
                  </a:cubicBezTo>
                  <a:cubicBezTo>
                    <a:pt x="11464" y="17408"/>
                    <a:pt x="11464" y="17408"/>
                    <a:pt x="11464" y="17408"/>
                  </a:cubicBezTo>
                  <a:cubicBezTo>
                    <a:pt x="11464" y="17408"/>
                    <a:pt x="12295" y="17570"/>
                    <a:pt x="12295" y="16925"/>
                  </a:cubicBezTo>
                  <a:cubicBezTo>
                    <a:pt x="12295" y="16441"/>
                    <a:pt x="11464" y="16602"/>
                    <a:pt x="11464" y="16602"/>
                  </a:cubicBezTo>
                  <a:cubicBezTo>
                    <a:pt x="11464" y="15635"/>
                    <a:pt x="11464" y="15635"/>
                    <a:pt x="11464" y="15635"/>
                  </a:cubicBezTo>
                  <a:cubicBezTo>
                    <a:pt x="12295" y="15635"/>
                    <a:pt x="12960" y="15313"/>
                    <a:pt x="13624" y="14829"/>
                  </a:cubicBezTo>
                  <a:close/>
                  <a:moveTo>
                    <a:pt x="16781" y="3385"/>
                  </a:moveTo>
                  <a:cubicBezTo>
                    <a:pt x="16947"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7" y="7576"/>
                    <a:pt x="14953" y="11444"/>
                  </a:cubicBezTo>
                  <a:cubicBezTo>
                    <a:pt x="15950" y="9832"/>
                    <a:pt x="16781" y="6125"/>
                    <a:pt x="16781" y="3385"/>
                  </a:cubicBezTo>
                  <a:close/>
                  <a:moveTo>
                    <a:pt x="5981" y="11605"/>
                  </a:moveTo>
                  <a:cubicBezTo>
                    <a:pt x="1661" y="7737"/>
                    <a:pt x="1495" y="4352"/>
                    <a:pt x="1495" y="4352"/>
                  </a:cubicBezTo>
                  <a:cubicBezTo>
                    <a:pt x="1495" y="3546"/>
                    <a:pt x="1495" y="3546"/>
                    <a:pt x="1495" y="3546"/>
                  </a:cubicBezTo>
                  <a:cubicBezTo>
                    <a:pt x="1495" y="3546"/>
                    <a:pt x="1495" y="2579"/>
                    <a:pt x="2326" y="2579"/>
                  </a:cubicBezTo>
                  <a:cubicBezTo>
                    <a:pt x="2326" y="2579"/>
                    <a:pt x="2326" y="3546"/>
                    <a:pt x="3323" y="3546"/>
                  </a:cubicBezTo>
                  <a:cubicBezTo>
                    <a:pt x="3323" y="3546"/>
                    <a:pt x="3987" y="3546"/>
                    <a:pt x="4153" y="3546"/>
                  </a:cubicBezTo>
                  <a:cubicBezTo>
                    <a:pt x="4153" y="6286"/>
                    <a:pt x="4984" y="9994"/>
                    <a:pt x="5981" y="11605"/>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10" name="AutoShape 10"/>
            <p:cNvSpPr/>
            <p:nvPr/>
          </p:nvSpPr>
          <p:spPr bwMode="auto">
            <a:xfrm>
              <a:off x="4596408" y="1728130"/>
              <a:ext cx="1204317" cy="1020085"/>
            </a:xfrm>
            <a:custGeom>
              <a:avLst/>
              <a:gdLst>
                <a:gd name="T0" fmla="*/ 1605756 w 21600"/>
                <a:gd name="T1" fmla="*/ 1359694 h 21600"/>
                <a:gd name="T2" fmla="*/ 1605756 w 21600"/>
                <a:gd name="T3" fmla="*/ 1359694 h 21600"/>
                <a:gd name="T4" fmla="*/ 1605756 w 21600"/>
                <a:gd name="T5" fmla="*/ 1359694 h 21600"/>
                <a:gd name="T6" fmla="*/ 1605756 w 21600"/>
                <a:gd name="T7" fmla="*/ 13596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599"/>
                    <a:pt x="12031" y="21599"/>
                    <a:pt x="12031" y="21599"/>
                  </a:cubicBezTo>
                  <a:cubicBezTo>
                    <a:pt x="9498" y="16864"/>
                    <a:pt x="5065" y="13624"/>
                    <a:pt x="0" y="1329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11" name="AutoShape 11"/>
            <p:cNvSpPr/>
            <p:nvPr/>
          </p:nvSpPr>
          <p:spPr bwMode="auto">
            <a:xfrm>
              <a:off x="3326011" y="3658134"/>
              <a:ext cx="1203722" cy="1009366"/>
            </a:xfrm>
            <a:custGeom>
              <a:avLst/>
              <a:gdLst>
                <a:gd name="T0" fmla="*/ 1604963 w 21600"/>
                <a:gd name="T1" fmla="*/ 1345406 h 21600"/>
                <a:gd name="T2" fmla="*/ 1604963 w 21600"/>
                <a:gd name="T3" fmla="*/ 1345406 h 21600"/>
                <a:gd name="T4" fmla="*/ 1604963 w 21600"/>
                <a:gd name="T5" fmla="*/ 1345406 h 21600"/>
                <a:gd name="T6" fmla="*/ 1604963 w 21600"/>
                <a:gd name="T7" fmla="*/ 134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8152"/>
                  </a:moveTo>
                  <a:cubicBezTo>
                    <a:pt x="21248" y="21599"/>
                    <a:pt x="21248" y="21599"/>
                    <a:pt x="21248" y="21599"/>
                  </a:cubicBezTo>
                  <a:cubicBezTo>
                    <a:pt x="12664" y="21347"/>
                    <a:pt x="4714" y="16052"/>
                    <a:pt x="0" y="7480"/>
                  </a:cubicBezTo>
                  <a:cubicBezTo>
                    <a:pt x="9357" y="0"/>
                    <a:pt x="9357" y="0"/>
                    <a:pt x="9357" y="0"/>
                  </a:cubicBezTo>
                  <a:cubicBezTo>
                    <a:pt x="12031" y="4790"/>
                    <a:pt x="16463" y="7984"/>
                    <a:pt x="21599" y="8152"/>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12" name="AutoShape 12"/>
            <p:cNvSpPr/>
            <p:nvPr/>
          </p:nvSpPr>
          <p:spPr bwMode="auto">
            <a:xfrm>
              <a:off x="3787378" y="2044934"/>
              <a:ext cx="326231" cy="323950"/>
            </a:xfrm>
            <a:custGeom>
              <a:avLst/>
              <a:gdLst>
                <a:gd name="T0" fmla="*/ 434975 w 21600"/>
                <a:gd name="T1" fmla="*/ 431800 h 21600"/>
                <a:gd name="T2" fmla="*/ 434975 w 21600"/>
                <a:gd name="T3" fmla="*/ 431800 h 21600"/>
                <a:gd name="T4" fmla="*/ 434975 w 21600"/>
                <a:gd name="T5" fmla="*/ 431800 h 21600"/>
                <a:gd name="T6" fmla="*/ 434975 w 21600"/>
                <a:gd name="T7" fmla="*/ 431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40" y="21600"/>
                    <a:pt x="21599" y="16739"/>
                    <a:pt x="21599" y="10800"/>
                  </a:cubicBezTo>
                  <a:cubicBezTo>
                    <a:pt x="21599" y="4859"/>
                    <a:pt x="16740" y="0"/>
                    <a:pt x="10800" y="0"/>
                  </a:cubicBezTo>
                  <a:close/>
                  <a:moveTo>
                    <a:pt x="14939" y="4320"/>
                  </a:moveTo>
                  <a:cubicBezTo>
                    <a:pt x="15659" y="3779"/>
                    <a:pt x="15659" y="3779"/>
                    <a:pt x="15659" y="3779"/>
                  </a:cubicBezTo>
                  <a:cubicBezTo>
                    <a:pt x="15659" y="3779"/>
                    <a:pt x="15299" y="3059"/>
                    <a:pt x="15480" y="2519"/>
                  </a:cubicBezTo>
                  <a:cubicBezTo>
                    <a:pt x="15659" y="2519"/>
                    <a:pt x="16379" y="2879"/>
                    <a:pt x="16919" y="3599"/>
                  </a:cubicBezTo>
                  <a:cubicBezTo>
                    <a:pt x="16559" y="5219"/>
                    <a:pt x="15480" y="5039"/>
                    <a:pt x="15480" y="5039"/>
                  </a:cubicBezTo>
                  <a:cubicBezTo>
                    <a:pt x="15480" y="5039"/>
                    <a:pt x="14759" y="5039"/>
                    <a:pt x="14939" y="4320"/>
                  </a:cubicBezTo>
                  <a:close/>
                  <a:moveTo>
                    <a:pt x="8459" y="13859"/>
                  </a:moveTo>
                  <a:cubicBezTo>
                    <a:pt x="8280" y="14039"/>
                    <a:pt x="8100" y="14579"/>
                    <a:pt x="7919" y="15120"/>
                  </a:cubicBezTo>
                  <a:cubicBezTo>
                    <a:pt x="7740" y="15479"/>
                    <a:pt x="7560" y="15659"/>
                    <a:pt x="7379" y="15839"/>
                  </a:cubicBezTo>
                  <a:cubicBezTo>
                    <a:pt x="7020" y="16019"/>
                    <a:pt x="7020" y="16380"/>
                    <a:pt x="7020" y="16380"/>
                  </a:cubicBezTo>
                  <a:cubicBezTo>
                    <a:pt x="6840" y="17099"/>
                    <a:pt x="6840" y="17099"/>
                    <a:pt x="6840" y="17099"/>
                  </a:cubicBezTo>
                  <a:cubicBezTo>
                    <a:pt x="6840" y="17099"/>
                    <a:pt x="7020" y="17819"/>
                    <a:pt x="7199" y="17999"/>
                  </a:cubicBezTo>
                  <a:cubicBezTo>
                    <a:pt x="7199" y="18359"/>
                    <a:pt x="6660" y="19800"/>
                    <a:pt x="6660" y="19800"/>
                  </a:cubicBezTo>
                  <a:cubicBezTo>
                    <a:pt x="6119" y="19619"/>
                    <a:pt x="5939" y="19080"/>
                    <a:pt x="5760" y="18719"/>
                  </a:cubicBezTo>
                  <a:cubicBezTo>
                    <a:pt x="5760" y="18359"/>
                    <a:pt x="5400" y="18179"/>
                    <a:pt x="5579" y="17819"/>
                  </a:cubicBezTo>
                  <a:cubicBezTo>
                    <a:pt x="5579" y="17280"/>
                    <a:pt x="5219" y="17099"/>
                    <a:pt x="5040" y="16920"/>
                  </a:cubicBezTo>
                  <a:cubicBezTo>
                    <a:pt x="4859" y="16560"/>
                    <a:pt x="4679" y="16199"/>
                    <a:pt x="4679" y="16019"/>
                  </a:cubicBezTo>
                  <a:cubicBezTo>
                    <a:pt x="4679" y="15839"/>
                    <a:pt x="4140" y="15479"/>
                    <a:pt x="4140" y="15479"/>
                  </a:cubicBezTo>
                  <a:cubicBezTo>
                    <a:pt x="4140" y="15479"/>
                    <a:pt x="3240" y="14940"/>
                    <a:pt x="3059" y="14759"/>
                  </a:cubicBezTo>
                  <a:cubicBezTo>
                    <a:pt x="2880" y="14579"/>
                    <a:pt x="2700" y="13859"/>
                    <a:pt x="2700" y="13499"/>
                  </a:cubicBezTo>
                  <a:cubicBezTo>
                    <a:pt x="2700" y="13139"/>
                    <a:pt x="2880" y="12239"/>
                    <a:pt x="2880" y="12239"/>
                  </a:cubicBezTo>
                  <a:cubicBezTo>
                    <a:pt x="2880" y="12239"/>
                    <a:pt x="3240" y="11879"/>
                    <a:pt x="3059" y="11700"/>
                  </a:cubicBezTo>
                  <a:cubicBezTo>
                    <a:pt x="2700" y="11519"/>
                    <a:pt x="2700" y="10800"/>
                    <a:pt x="2700" y="10800"/>
                  </a:cubicBezTo>
                  <a:cubicBezTo>
                    <a:pt x="2339" y="10439"/>
                    <a:pt x="2339" y="10439"/>
                    <a:pt x="2339" y="10439"/>
                  </a:cubicBezTo>
                  <a:cubicBezTo>
                    <a:pt x="2339" y="10439"/>
                    <a:pt x="1980" y="9900"/>
                    <a:pt x="1800" y="9720"/>
                  </a:cubicBezTo>
                  <a:cubicBezTo>
                    <a:pt x="1800" y="9359"/>
                    <a:pt x="1800" y="9179"/>
                    <a:pt x="1980" y="8999"/>
                  </a:cubicBezTo>
                  <a:cubicBezTo>
                    <a:pt x="1980" y="8820"/>
                    <a:pt x="1800" y="8280"/>
                    <a:pt x="1800" y="8099"/>
                  </a:cubicBezTo>
                  <a:cubicBezTo>
                    <a:pt x="3599" y="3599"/>
                    <a:pt x="6660" y="2699"/>
                    <a:pt x="6660" y="2699"/>
                  </a:cubicBezTo>
                  <a:cubicBezTo>
                    <a:pt x="6840" y="3599"/>
                    <a:pt x="6840" y="3599"/>
                    <a:pt x="6840" y="3599"/>
                  </a:cubicBezTo>
                  <a:cubicBezTo>
                    <a:pt x="6840" y="3599"/>
                    <a:pt x="6300" y="3779"/>
                    <a:pt x="6119" y="3779"/>
                  </a:cubicBezTo>
                  <a:cubicBezTo>
                    <a:pt x="5760" y="3599"/>
                    <a:pt x="5579" y="3599"/>
                    <a:pt x="5579" y="3599"/>
                  </a:cubicBezTo>
                  <a:cubicBezTo>
                    <a:pt x="5219" y="4140"/>
                    <a:pt x="5219" y="4140"/>
                    <a:pt x="5219" y="4140"/>
                  </a:cubicBezTo>
                  <a:cubicBezTo>
                    <a:pt x="5219" y="4140"/>
                    <a:pt x="5040" y="4499"/>
                    <a:pt x="5040" y="4679"/>
                  </a:cubicBezTo>
                  <a:cubicBezTo>
                    <a:pt x="5040" y="4859"/>
                    <a:pt x="5219" y="5219"/>
                    <a:pt x="5219" y="5219"/>
                  </a:cubicBezTo>
                  <a:cubicBezTo>
                    <a:pt x="5219" y="5219"/>
                    <a:pt x="5760" y="5219"/>
                    <a:pt x="5760" y="5039"/>
                  </a:cubicBezTo>
                  <a:cubicBezTo>
                    <a:pt x="5760" y="4859"/>
                    <a:pt x="5760" y="4679"/>
                    <a:pt x="5760" y="4679"/>
                  </a:cubicBezTo>
                  <a:cubicBezTo>
                    <a:pt x="5579" y="4320"/>
                    <a:pt x="5579" y="4320"/>
                    <a:pt x="5579" y="4320"/>
                  </a:cubicBezTo>
                  <a:cubicBezTo>
                    <a:pt x="5579" y="4320"/>
                    <a:pt x="6119" y="4140"/>
                    <a:pt x="7199" y="4320"/>
                  </a:cubicBezTo>
                  <a:cubicBezTo>
                    <a:pt x="8459" y="4320"/>
                    <a:pt x="7919" y="5219"/>
                    <a:pt x="8459" y="5399"/>
                  </a:cubicBezTo>
                  <a:cubicBezTo>
                    <a:pt x="8999" y="5580"/>
                    <a:pt x="8100" y="6299"/>
                    <a:pt x="7919" y="6659"/>
                  </a:cubicBezTo>
                  <a:cubicBezTo>
                    <a:pt x="7740" y="7019"/>
                    <a:pt x="7379" y="6119"/>
                    <a:pt x="7379" y="6119"/>
                  </a:cubicBezTo>
                  <a:cubicBezTo>
                    <a:pt x="7379" y="6119"/>
                    <a:pt x="7740" y="5759"/>
                    <a:pt x="7199" y="5759"/>
                  </a:cubicBezTo>
                  <a:cubicBezTo>
                    <a:pt x="6660" y="5580"/>
                    <a:pt x="6300" y="6480"/>
                    <a:pt x="6660" y="6480"/>
                  </a:cubicBezTo>
                  <a:cubicBezTo>
                    <a:pt x="6840" y="6480"/>
                    <a:pt x="7199" y="6839"/>
                    <a:pt x="7020" y="7019"/>
                  </a:cubicBezTo>
                  <a:cubicBezTo>
                    <a:pt x="7020" y="7199"/>
                    <a:pt x="7020" y="7199"/>
                    <a:pt x="6840" y="7739"/>
                  </a:cubicBezTo>
                  <a:cubicBezTo>
                    <a:pt x="6479" y="8280"/>
                    <a:pt x="6119" y="8640"/>
                    <a:pt x="6119" y="8640"/>
                  </a:cubicBezTo>
                  <a:cubicBezTo>
                    <a:pt x="6119" y="8640"/>
                    <a:pt x="5760" y="8460"/>
                    <a:pt x="5939" y="8820"/>
                  </a:cubicBezTo>
                  <a:cubicBezTo>
                    <a:pt x="6119" y="9179"/>
                    <a:pt x="5939" y="9720"/>
                    <a:pt x="5939" y="9900"/>
                  </a:cubicBezTo>
                  <a:cubicBezTo>
                    <a:pt x="5939" y="10260"/>
                    <a:pt x="5219" y="9720"/>
                    <a:pt x="5219" y="9179"/>
                  </a:cubicBezTo>
                  <a:cubicBezTo>
                    <a:pt x="5040" y="8640"/>
                    <a:pt x="4499" y="9179"/>
                    <a:pt x="4319" y="9179"/>
                  </a:cubicBezTo>
                  <a:cubicBezTo>
                    <a:pt x="4140" y="9179"/>
                    <a:pt x="3780" y="8999"/>
                    <a:pt x="3780" y="8820"/>
                  </a:cubicBezTo>
                  <a:cubicBezTo>
                    <a:pt x="3599" y="8640"/>
                    <a:pt x="2700" y="9359"/>
                    <a:pt x="2520" y="9359"/>
                  </a:cubicBezTo>
                  <a:cubicBezTo>
                    <a:pt x="2339" y="9540"/>
                    <a:pt x="2339" y="9900"/>
                    <a:pt x="2700" y="9720"/>
                  </a:cubicBezTo>
                  <a:cubicBezTo>
                    <a:pt x="3059" y="9540"/>
                    <a:pt x="3420" y="9720"/>
                    <a:pt x="3420" y="10079"/>
                  </a:cubicBezTo>
                  <a:cubicBezTo>
                    <a:pt x="3240" y="10439"/>
                    <a:pt x="2880" y="10260"/>
                    <a:pt x="2880" y="10439"/>
                  </a:cubicBezTo>
                  <a:cubicBezTo>
                    <a:pt x="3059" y="10800"/>
                    <a:pt x="3420" y="10980"/>
                    <a:pt x="3420" y="11339"/>
                  </a:cubicBezTo>
                  <a:cubicBezTo>
                    <a:pt x="3599" y="11700"/>
                    <a:pt x="4499" y="11339"/>
                    <a:pt x="4859" y="11160"/>
                  </a:cubicBezTo>
                  <a:cubicBezTo>
                    <a:pt x="5040" y="11160"/>
                    <a:pt x="5939" y="10980"/>
                    <a:pt x="5939" y="11339"/>
                  </a:cubicBezTo>
                  <a:cubicBezTo>
                    <a:pt x="6119" y="11700"/>
                    <a:pt x="7020" y="11879"/>
                    <a:pt x="7379" y="11879"/>
                  </a:cubicBezTo>
                  <a:cubicBezTo>
                    <a:pt x="7740" y="12059"/>
                    <a:pt x="8280" y="12059"/>
                    <a:pt x="8819" y="12420"/>
                  </a:cubicBezTo>
                  <a:cubicBezTo>
                    <a:pt x="9179" y="12960"/>
                    <a:pt x="8459" y="13679"/>
                    <a:pt x="8459" y="13859"/>
                  </a:cubicBezTo>
                  <a:close/>
                  <a:moveTo>
                    <a:pt x="10619" y="2519"/>
                  </a:moveTo>
                  <a:cubicBezTo>
                    <a:pt x="10439" y="3059"/>
                    <a:pt x="9719" y="3599"/>
                    <a:pt x="9900" y="3779"/>
                  </a:cubicBezTo>
                  <a:cubicBezTo>
                    <a:pt x="9900" y="3959"/>
                    <a:pt x="9900" y="4859"/>
                    <a:pt x="9179" y="4140"/>
                  </a:cubicBezTo>
                  <a:cubicBezTo>
                    <a:pt x="8459" y="3419"/>
                    <a:pt x="7740" y="3239"/>
                    <a:pt x="7919" y="2699"/>
                  </a:cubicBezTo>
                  <a:cubicBezTo>
                    <a:pt x="7919" y="2519"/>
                    <a:pt x="8639" y="2519"/>
                    <a:pt x="8639" y="2339"/>
                  </a:cubicBezTo>
                  <a:cubicBezTo>
                    <a:pt x="9539" y="1259"/>
                    <a:pt x="11159" y="1439"/>
                    <a:pt x="11339" y="1799"/>
                  </a:cubicBezTo>
                  <a:cubicBezTo>
                    <a:pt x="10979" y="2159"/>
                    <a:pt x="10619" y="1979"/>
                    <a:pt x="10619" y="2519"/>
                  </a:cubicBezTo>
                  <a:close/>
                  <a:moveTo>
                    <a:pt x="19259" y="11160"/>
                  </a:moveTo>
                  <a:cubicBezTo>
                    <a:pt x="19259" y="11160"/>
                    <a:pt x="19619" y="11700"/>
                    <a:pt x="20160" y="11700"/>
                  </a:cubicBezTo>
                  <a:cubicBezTo>
                    <a:pt x="19800" y="15659"/>
                    <a:pt x="16559" y="18359"/>
                    <a:pt x="16559" y="18359"/>
                  </a:cubicBezTo>
                  <a:cubicBezTo>
                    <a:pt x="16019" y="17819"/>
                    <a:pt x="16199" y="17280"/>
                    <a:pt x="16199" y="17280"/>
                  </a:cubicBezTo>
                  <a:cubicBezTo>
                    <a:pt x="16379" y="16560"/>
                    <a:pt x="16379" y="16560"/>
                    <a:pt x="16379" y="16560"/>
                  </a:cubicBezTo>
                  <a:cubicBezTo>
                    <a:pt x="16379" y="15300"/>
                    <a:pt x="16379" y="15300"/>
                    <a:pt x="16379" y="15300"/>
                  </a:cubicBezTo>
                  <a:cubicBezTo>
                    <a:pt x="16379" y="15300"/>
                    <a:pt x="16379" y="13859"/>
                    <a:pt x="15120" y="14579"/>
                  </a:cubicBezTo>
                  <a:cubicBezTo>
                    <a:pt x="13859" y="14940"/>
                    <a:pt x="14399" y="14940"/>
                    <a:pt x="12959" y="14940"/>
                  </a:cubicBezTo>
                  <a:cubicBezTo>
                    <a:pt x="11519" y="15120"/>
                    <a:pt x="11879" y="12059"/>
                    <a:pt x="11879" y="12059"/>
                  </a:cubicBezTo>
                  <a:cubicBezTo>
                    <a:pt x="11879" y="7739"/>
                    <a:pt x="15120" y="10980"/>
                    <a:pt x="15120" y="10980"/>
                  </a:cubicBezTo>
                  <a:cubicBezTo>
                    <a:pt x="17099" y="12420"/>
                    <a:pt x="17459" y="10079"/>
                    <a:pt x="17459" y="10079"/>
                  </a:cubicBezTo>
                  <a:cubicBezTo>
                    <a:pt x="18719" y="9540"/>
                    <a:pt x="18719" y="9540"/>
                    <a:pt x="18719" y="9540"/>
                  </a:cubicBezTo>
                  <a:cubicBezTo>
                    <a:pt x="18899" y="8820"/>
                    <a:pt x="18899" y="8820"/>
                    <a:pt x="18899" y="8820"/>
                  </a:cubicBezTo>
                  <a:cubicBezTo>
                    <a:pt x="18719" y="7919"/>
                    <a:pt x="18719" y="7919"/>
                    <a:pt x="18719" y="7919"/>
                  </a:cubicBezTo>
                  <a:cubicBezTo>
                    <a:pt x="16740" y="7019"/>
                    <a:pt x="16740" y="7019"/>
                    <a:pt x="16740" y="7019"/>
                  </a:cubicBezTo>
                  <a:cubicBezTo>
                    <a:pt x="16740" y="7019"/>
                    <a:pt x="16379" y="7739"/>
                    <a:pt x="16919" y="8640"/>
                  </a:cubicBezTo>
                  <a:cubicBezTo>
                    <a:pt x="16919" y="8640"/>
                    <a:pt x="16740" y="9540"/>
                    <a:pt x="16379" y="9359"/>
                  </a:cubicBezTo>
                  <a:cubicBezTo>
                    <a:pt x="15120" y="8640"/>
                    <a:pt x="15120" y="8640"/>
                    <a:pt x="15120" y="8640"/>
                  </a:cubicBezTo>
                  <a:cubicBezTo>
                    <a:pt x="15120" y="8640"/>
                    <a:pt x="14759" y="8460"/>
                    <a:pt x="14219" y="8820"/>
                  </a:cubicBezTo>
                  <a:cubicBezTo>
                    <a:pt x="13499" y="9359"/>
                    <a:pt x="12419" y="8820"/>
                    <a:pt x="12419" y="8820"/>
                  </a:cubicBezTo>
                  <a:cubicBezTo>
                    <a:pt x="12419" y="8820"/>
                    <a:pt x="12419" y="8280"/>
                    <a:pt x="13139" y="7919"/>
                  </a:cubicBezTo>
                  <a:cubicBezTo>
                    <a:pt x="13679" y="7560"/>
                    <a:pt x="13679" y="7560"/>
                    <a:pt x="13679" y="7560"/>
                  </a:cubicBezTo>
                  <a:cubicBezTo>
                    <a:pt x="13679" y="7560"/>
                    <a:pt x="13499" y="6839"/>
                    <a:pt x="13679" y="6299"/>
                  </a:cubicBezTo>
                  <a:cubicBezTo>
                    <a:pt x="13859" y="5759"/>
                    <a:pt x="14039" y="6299"/>
                    <a:pt x="14579" y="5939"/>
                  </a:cubicBezTo>
                  <a:cubicBezTo>
                    <a:pt x="15120" y="5580"/>
                    <a:pt x="15480" y="6659"/>
                    <a:pt x="16199" y="6480"/>
                  </a:cubicBezTo>
                  <a:cubicBezTo>
                    <a:pt x="16919" y="6480"/>
                    <a:pt x="16559" y="6299"/>
                    <a:pt x="17099" y="5939"/>
                  </a:cubicBezTo>
                  <a:cubicBezTo>
                    <a:pt x="17639" y="5759"/>
                    <a:pt x="17999" y="6480"/>
                    <a:pt x="17999" y="6480"/>
                  </a:cubicBezTo>
                  <a:cubicBezTo>
                    <a:pt x="19079" y="6659"/>
                    <a:pt x="19079" y="6659"/>
                    <a:pt x="19079" y="6659"/>
                  </a:cubicBezTo>
                  <a:cubicBezTo>
                    <a:pt x="19079" y="6659"/>
                    <a:pt x="18899" y="5399"/>
                    <a:pt x="18899" y="5759"/>
                  </a:cubicBezTo>
                  <a:cubicBezTo>
                    <a:pt x="19619" y="6839"/>
                    <a:pt x="20519" y="9900"/>
                    <a:pt x="20160" y="10439"/>
                  </a:cubicBezTo>
                  <a:cubicBezTo>
                    <a:pt x="19980" y="10260"/>
                    <a:pt x="19800" y="10260"/>
                    <a:pt x="19800" y="10260"/>
                  </a:cubicBezTo>
                  <a:cubicBezTo>
                    <a:pt x="18539" y="10260"/>
                    <a:pt x="18539" y="10260"/>
                    <a:pt x="18539" y="10260"/>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13" name="AutoShape 13"/>
            <p:cNvSpPr/>
            <p:nvPr/>
          </p:nvSpPr>
          <p:spPr bwMode="auto">
            <a:xfrm>
              <a:off x="3080147" y="2532646"/>
              <a:ext cx="727472" cy="1356541"/>
            </a:xfrm>
            <a:custGeom>
              <a:avLst/>
              <a:gdLst>
                <a:gd name="T0" fmla="*/ 969914 w 20023"/>
                <a:gd name="T1" fmla="*/ 1808163 h 21600"/>
                <a:gd name="T2" fmla="*/ 969914 w 20023"/>
                <a:gd name="T3" fmla="*/ 1808163 h 21600"/>
                <a:gd name="T4" fmla="*/ 969914 w 20023"/>
                <a:gd name="T5" fmla="*/ 1808163 h 21600"/>
                <a:gd name="T6" fmla="*/ 969914 w 2002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2" y="16855"/>
                  </a:moveTo>
                  <a:cubicBezTo>
                    <a:pt x="4795" y="21600"/>
                    <a:pt x="4795" y="21600"/>
                    <a:pt x="4795" y="21600"/>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14" name="AutoShape 14"/>
            <p:cNvSpPr/>
            <p:nvPr/>
          </p:nvSpPr>
          <p:spPr bwMode="auto">
            <a:xfrm>
              <a:off x="3789164" y="2433794"/>
              <a:ext cx="1525191" cy="1527448"/>
            </a:xfrm>
            <a:custGeom>
              <a:avLst/>
              <a:gdLst>
                <a:gd name="T0" fmla="*/ 2033484 w 19679"/>
                <a:gd name="T1" fmla="*/ 2234713 h 19679"/>
                <a:gd name="T2" fmla="*/ 2033484 w 19679"/>
                <a:gd name="T3" fmla="*/ 2234713 h 19679"/>
                <a:gd name="T4" fmla="*/ 2033484 w 19679"/>
                <a:gd name="T5" fmla="*/ 2234713 h 19679"/>
                <a:gd name="T6" fmla="*/ 2033484 w 19679"/>
                <a:gd name="T7" fmla="*/ 22347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endParaRPr>
            </a:p>
          </p:txBody>
        </p:sp>
        <p:sp>
          <p:nvSpPr>
            <p:cNvPr id="25615" name="AutoShape 15"/>
            <p:cNvSpPr/>
            <p:nvPr/>
          </p:nvSpPr>
          <p:spPr bwMode="auto">
            <a:xfrm>
              <a:off x="3259931" y="3110873"/>
              <a:ext cx="267891" cy="223311"/>
            </a:xfrm>
            <a:custGeom>
              <a:avLst/>
              <a:gdLst>
                <a:gd name="T0" fmla="*/ 357188 w 21600"/>
                <a:gd name="T1" fmla="*/ 297657 h 21600"/>
                <a:gd name="T2" fmla="*/ 357188 w 21600"/>
                <a:gd name="T3" fmla="*/ 297657 h 21600"/>
                <a:gd name="T4" fmla="*/ 357188 w 21600"/>
                <a:gd name="T5" fmla="*/ 297657 h 21600"/>
                <a:gd name="T6" fmla="*/ 357188 w 21600"/>
                <a:gd name="T7" fmla="*/ 297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25616" name="AutoShape 16"/>
            <p:cNvSpPr/>
            <p:nvPr/>
          </p:nvSpPr>
          <p:spPr bwMode="auto">
            <a:xfrm>
              <a:off x="5032177" y="2119371"/>
              <a:ext cx="267891" cy="223311"/>
            </a:xfrm>
            <a:custGeom>
              <a:avLst/>
              <a:gdLst>
                <a:gd name="T0" fmla="*/ 357188 w 21600"/>
                <a:gd name="T1" fmla="*/ 297642 h 21579"/>
                <a:gd name="T2" fmla="*/ 357188 w 21600"/>
                <a:gd name="T3" fmla="*/ 297642 h 21579"/>
                <a:gd name="T4" fmla="*/ 357188 w 21600"/>
                <a:gd name="T5" fmla="*/ 297642 h 21579"/>
                <a:gd name="T6" fmla="*/ 357188 w 21600"/>
                <a:gd name="T7" fmla="*/ 297642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25617" name="AutoShape 17"/>
            <p:cNvSpPr/>
            <p:nvPr/>
          </p:nvSpPr>
          <p:spPr bwMode="auto">
            <a:xfrm>
              <a:off x="5579864" y="3069188"/>
              <a:ext cx="267891" cy="268569"/>
            </a:xfrm>
            <a:custGeom>
              <a:avLst/>
              <a:gdLst>
                <a:gd name="T0" fmla="*/ 357188 w 21600"/>
                <a:gd name="T1" fmla="*/ 357982 h 21600"/>
                <a:gd name="T2" fmla="*/ 357188 w 21600"/>
                <a:gd name="T3" fmla="*/ 357982 h 21600"/>
                <a:gd name="T4" fmla="*/ 357188 w 21600"/>
                <a:gd name="T5" fmla="*/ 357982 h 21600"/>
                <a:gd name="T6" fmla="*/ 357188 w 21600"/>
                <a:gd name="T7" fmla="*/ 3579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25618" name="AutoShape 18"/>
            <p:cNvSpPr/>
            <p:nvPr/>
          </p:nvSpPr>
          <p:spPr bwMode="auto">
            <a:xfrm>
              <a:off x="3889772" y="4077959"/>
              <a:ext cx="266700" cy="266782"/>
            </a:xfrm>
            <a:custGeom>
              <a:avLst/>
              <a:gdLst>
                <a:gd name="T0" fmla="*/ 355600 w 21600"/>
                <a:gd name="T1" fmla="*/ 355600 h 21600"/>
                <a:gd name="T2" fmla="*/ 355600 w 21600"/>
                <a:gd name="T3" fmla="*/ 355600 h 21600"/>
                <a:gd name="T4" fmla="*/ 355600 w 21600"/>
                <a:gd name="T5" fmla="*/ 355600 h 21600"/>
                <a:gd name="T6" fmla="*/ 355600 w 21600"/>
                <a:gd name="T7" fmla="*/ 355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sp>
          <p:nvSpPr>
            <p:cNvPr id="25619" name="AutoShape 19"/>
            <p:cNvSpPr/>
            <p:nvPr/>
          </p:nvSpPr>
          <p:spPr bwMode="auto">
            <a:xfrm>
              <a:off x="4274344" y="2967954"/>
              <a:ext cx="571500" cy="476397"/>
            </a:xfrm>
            <a:custGeom>
              <a:avLst/>
              <a:gdLst>
                <a:gd name="T0" fmla="*/ 762000 w 21600"/>
                <a:gd name="T1" fmla="*/ 635000 h 21600"/>
                <a:gd name="T2" fmla="*/ 762000 w 21600"/>
                <a:gd name="T3" fmla="*/ 635000 h 21600"/>
                <a:gd name="T4" fmla="*/ 762000 w 21600"/>
                <a:gd name="T5" fmla="*/ 635000 h 21600"/>
                <a:gd name="T6" fmla="*/ 762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sp>
        <p:nvSpPr>
          <p:cNvPr id="25620" name="AutoShape 20"/>
          <p:cNvSpPr/>
          <p:nvPr/>
        </p:nvSpPr>
        <p:spPr bwMode="auto">
          <a:xfrm>
            <a:off x="8591227" y="260724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25621" name="AutoShape 21"/>
          <p:cNvSpPr/>
          <p:nvPr/>
        </p:nvSpPr>
        <p:spPr bwMode="auto">
          <a:xfrm>
            <a:off x="8592020" y="230006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25622" name="AutoShape 22"/>
          <p:cNvSpPr/>
          <p:nvPr/>
        </p:nvSpPr>
        <p:spPr bwMode="auto">
          <a:xfrm>
            <a:off x="8591227" y="367801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25623" name="AutoShape 23"/>
          <p:cNvSpPr/>
          <p:nvPr/>
        </p:nvSpPr>
        <p:spPr bwMode="auto">
          <a:xfrm>
            <a:off x="8592020" y="3370830"/>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25624" name="AutoShape 24"/>
          <p:cNvSpPr/>
          <p:nvPr/>
        </p:nvSpPr>
        <p:spPr bwMode="auto">
          <a:xfrm>
            <a:off x="8591227" y="478132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25625" name="AutoShape 25"/>
          <p:cNvSpPr/>
          <p:nvPr/>
        </p:nvSpPr>
        <p:spPr bwMode="auto">
          <a:xfrm>
            <a:off x="8592020" y="44741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25626" name="AutoShape 26"/>
          <p:cNvSpPr/>
          <p:nvPr/>
        </p:nvSpPr>
        <p:spPr bwMode="auto">
          <a:xfrm>
            <a:off x="1361106" y="260724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25627" name="AutoShape 27"/>
          <p:cNvSpPr/>
          <p:nvPr/>
        </p:nvSpPr>
        <p:spPr bwMode="auto">
          <a:xfrm>
            <a:off x="2384116" y="230006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25628" name="AutoShape 28"/>
          <p:cNvSpPr/>
          <p:nvPr/>
        </p:nvSpPr>
        <p:spPr bwMode="auto">
          <a:xfrm>
            <a:off x="1361106" y="367801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25629" name="AutoShape 29"/>
          <p:cNvSpPr/>
          <p:nvPr/>
        </p:nvSpPr>
        <p:spPr bwMode="auto">
          <a:xfrm>
            <a:off x="2384116" y="3370830"/>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
        <p:nvSpPr>
          <p:cNvPr id="25630" name="AutoShape 30"/>
          <p:cNvSpPr/>
          <p:nvPr/>
        </p:nvSpPr>
        <p:spPr bwMode="auto">
          <a:xfrm>
            <a:off x="1361106" y="478132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ea typeface="微软雅黑" panose="020B050302020402020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charset="-122"/>
            </a:endParaRPr>
          </a:p>
        </p:txBody>
      </p:sp>
      <p:sp>
        <p:nvSpPr>
          <p:cNvPr id="25631" name="AutoShape 31"/>
          <p:cNvSpPr/>
          <p:nvPr/>
        </p:nvSpPr>
        <p:spPr bwMode="auto">
          <a:xfrm>
            <a:off x="2384116" y="44741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ea typeface="微软雅黑" panose="020B0503020204020204" charset="-122"/>
              </a:rPr>
              <a:t>这输入标题</a:t>
            </a:r>
            <a:endParaRPr lang="en-AU" altLang="zh-CN" sz="1600" dirty="0">
              <a:solidFill>
                <a:schemeClr val="tx1">
                  <a:lumMod val="50000"/>
                  <a:lumOff val="50000"/>
                </a:schemeClr>
              </a:solidFill>
              <a:latin typeface="Roboto Condensed" pitchFamily="2" charset="0"/>
              <a:ea typeface="Arial" panose="020B0604020202020204"/>
              <a:cs typeface="Arial" panose="020B0604020202020204"/>
            </a:endParaRPr>
          </a:p>
        </p:txBody>
      </p:sp>
    </p:spTree>
  </p:cSld>
  <p:clrMapOvr>
    <a:masterClrMapping/>
  </p:clrMapOvr>
  <p:transition advTm="635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5620"/>
                                        </p:tgtEl>
                                        <p:attrNameLst>
                                          <p:attrName>style.visibility</p:attrName>
                                        </p:attrNameLst>
                                      </p:cBhvr>
                                      <p:to>
                                        <p:strVal val="visible"/>
                                      </p:to>
                                    </p:set>
                                    <p:animEffect transition="in" filter="dissolve">
                                      <p:cBhvr>
                                        <p:cTn id="18" dur="500"/>
                                        <p:tgtEl>
                                          <p:spTgt spid="25620"/>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25621"/>
                                        </p:tgtEl>
                                        <p:attrNameLst>
                                          <p:attrName>style.visibility</p:attrName>
                                        </p:attrNameLst>
                                      </p:cBhvr>
                                      <p:to>
                                        <p:strVal val="visible"/>
                                      </p:to>
                                    </p:set>
                                    <p:anim calcmode="lin" valueType="num">
                                      <p:cBhvr additive="base">
                                        <p:cTn id="21" dur="500" fill="hold"/>
                                        <p:tgtEl>
                                          <p:spTgt spid="25621"/>
                                        </p:tgtEl>
                                        <p:attrNameLst>
                                          <p:attrName>ppt_x</p:attrName>
                                        </p:attrNameLst>
                                      </p:cBhvr>
                                      <p:tavLst>
                                        <p:tav tm="0">
                                          <p:val>
                                            <p:strVal val="1+#ppt_w/2"/>
                                          </p:val>
                                        </p:tav>
                                        <p:tav tm="100000">
                                          <p:val>
                                            <p:strVal val="#ppt_x"/>
                                          </p:val>
                                        </p:tav>
                                      </p:tavLst>
                                    </p:anim>
                                    <p:anim calcmode="lin" valueType="num">
                                      <p:cBhvr additive="base">
                                        <p:cTn id="22" dur="500" fill="hold"/>
                                        <p:tgtEl>
                                          <p:spTgt spid="2562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25622"/>
                                        </p:tgtEl>
                                        <p:attrNameLst>
                                          <p:attrName>style.visibility</p:attrName>
                                        </p:attrNameLst>
                                      </p:cBhvr>
                                      <p:to>
                                        <p:strVal val="visible"/>
                                      </p:to>
                                    </p:set>
                                    <p:animEffect transition="in" filter="dissolve">
                                      <p:cBhvr>
                                        <p:cTn id="26" dur="500"/>
                                        <p:tgtEl>
                                          <p:spTgt spid="25622"/>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25623"/>
                                        </p:tgtEl>
                                        <p:attrNameLst>
                                          <p:attrName>style.visibility</p:attrName>
                                        </p:attrNameLst>
                                      </p:cBhvr>
                                      <p:to>
                                        <p:strVal val="visible"/>
                                      </p:to>
                                    </p:set>
                                    <p:anim calcmode="lin" valueType="num">
                                      <p:cBhvr additive="base">
                                        <p:cTn id="29" dur="500" fill="hold"/>
                                        <p:tgtEl>
                                          <p:spTgt spid="25623"/>
                                        </p:tgtEl>
                                        <p:attrNameLst>
                                          <p:attrName>ppt_x</p:attrName>
                                        </p:attrNameLst>
                                      </p:cBhvr>
                                      <p:tavLst>
                                        <p:tav tm="0">
                                          <p:val>
                                            <p:strVal val="1+#ppt_w/2"/>
                                          </p:val>
                                        </p:tav>
                                        <p:tav tm="100000">
                                          <p:val>
                                            <p:strVal val="#ppt_x"/>
                                          </p:val>
                                        </p:tav>
                                      </p:tavLst>
                                    </p:anim>
                                    <p:anim calcmode="lin" valueType="num">
                                      <p:cBhvr additive="base">
                                        <p:cTn id="30" dur="500" fill="hold"/>
                                        <p:tgtEl>
                                          <p:spTgt spid="25623"/>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25624"/>
                                        </p:tgtEl>
                                        <p:attrNameLst>
                                          <p:attrName>style.visibility</p:attrName>
                                        </p:attrNameLst>
                                      </p:cBhvr>
                                      <p:to>
                                        <p:strVal val="visible"/>
                                      </p:to>
                                    </p:set>
                                    <p:animEffect transition="in" filter="dissolve">
                                      <p:cBhvr>
                                        <p:cTn id="34" dur="500"/>
                                        <p:tgtEl>
                                          <p:spTgt spid="25624"/>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25625"/>
                                        </p:tgtEl>
                                        <p:attrNameLst>
                                          <p:attrName>style.visibility</p:attrName>
                                        </p:attrNameLst>
                                      </p:cBhvr>
                                      <p:to>
                                        <p:strVal val="visible"/>
                                      </p:to>
                                    </p:set>
                                    <p:anim calcmode="lin" valueType="num">
                                      <p:cBhvr additive="base">
                                        <p:cTn id="37" dur="500" fill="hold"/>
                                        <p:tgtEl>
                                          <p:spTgt spid="25625"/>
                                        </p:tgtEl>
                                        <p:attrNameLst>
                                          <p:attrName>ppt_x</p:attrName>
                                        </p:attrNameLst>
                                      </p:cBhvr>
                                      <p:tavLst>
                                        <p:tav tm="0">
                                          <p:val>
                                            <p:strVal val="1+#ppt_w/2"/>
                                          </p:val>
                                        </p:tav>
                                        <p:tav tm="100000">
                                          <p:val>
                                            <p:strVal val="#ppt_x"/>
                                          </p:val>
                                        </p:tav>
                                      </p:tavLst>
                                    </p:anim>
                                    <p:anim calcmode="lin" valueType="num">
                                      <p:cBhvr additive="base">
                                        <p:cTn id="38" dur="500" fill="hold"/>
                                        <p:tgtEl>
                                          <p:spTgt spid="2562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25626"/>
                                        </p:tgtEl>
                                        <p:attrNameLst>
                                          <p:attrName>style.visibility</p:attrName>
                                        </p:attrNameLst>
                                      </p:cBhvr>
                                      <p:to>
                                        <p:strVal val="visible"/>
                                      </p:to>
                                    </p:set>
                                    <p:animEffect transition="in" filter="dissolve">
                                      <p:cBhvr>
                                        <p:cTn id="42" dur="500"/>
                                        <p:tgtEl>
                                          <p:spTgt spid="25626"/>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5627"/>
                                        </p:tgtEl>
                                        <p:attrNameLst>
                                          <p:attrName>style.visibility</p:attrName>
                                        </p:attrNameLst>
                                      </p:cBhvr>
                                      <p:to>
                                        <p:strVal val="visible"/>
                                      </p:to>
                                    </p:set>
                                    <p:anim calcmode="lin" valueType="num">
                                      <p:cBhvr additive="base">
                                        <p:cTn id="45" dur="500" fill="hold"/>
                                        <p:tgtEl>
                                          <p:spTgt spid="25627"/>
                                        </p:tgtEl>
                                        <p:attrNameLst>
                                          <p:attrName>ppt_x</p:attrName>
                                        </p:attrNameLst>
                                      </p:cBhvr>
                                      <p:tavLst>
                                        <p:tav tm="0">
                                          <p:val>
                                            <p:strVal val="0-#ppt_w/2"/>
                                          </p:val>
                                        </p:tav>
                                        <p:tav tm="100000">
                                          <p:val>
                                            <p:strVal val="#ppt_x"/>
                                          </p:val>
                                        </p:tav>
                                      </p:tavLst>
                                    </p:anim>
                                    <p:anim calcmode="lin" valueType="num">
                                      <p:cBhvr additive="base">
                                        <p:cTn id="46" dur="500" fill="hold"/>
                                        <p:tgtEl>
                                          <p:spTgt spid="25627"/>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25628"/>
                                        </p:tgtEl>
                                        <p:attrNameLst>
                                          <p:attrName>style.visibility</p:attrName>
                                        </p:attrNameLst>
                                      </p:cBhvr>
                                      <p:to>
                                        <p:strVal val="visible"/>
                                      </p:to>
                                    </p:set>
                                    <p:animEffect transition="in" filter="dissolve">
                                      <p:cBhvr>
                                        <p:cTn id="50" dur="500"/>
                                        <p:tgtEl>
                                          <p:spTgt spid="25628"/>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5629"/>
                                        </p:tgtEl>
                                        <p:attrNameLst>
                                          <p:attrName>style.visibility</p:attrName>
                                        </p:attrNameLst>
                                      </p:cBhvr>
                                      <p:to>
                                        <p:strVal val="visible"/>
                                      </p:to>
                                    </p:set>
                                    <p:anim calcmode="lin" valueType="num">
                                      <p:cBhvr additive="base">
                                        <p:cTn id="53" dur="500" fill="hold"/>
                                        <p:tgtEl>
                                          <p:spTgt spid="25629"/>
                                        </p:tgtEl>
                                        <p:attrNameLst>
                                          <p:attrName>ppt_x</p:attrName>
                                        </p:attrNameLst>
                                      </p:cBhvr>
                                      <p:tavLst>
                                        <p:tav tm="0">
                                          <p:val>
                                            <p:strVal val="0-#ppt_w/2"/>
                                          </p:val>
                                        </p:tav>
                                        <p:tav tm="100000">
                                          <p:val>
                                            <p:strVal val="#ppt_x"/>
                                          </p:val>
                                        </p:tav>
                                      </p:tavLst>
                                    </p:anim>
                                    <p:anim calcmode="lin" valueType="num">
                                      <p:cBhvr additive="base">
                                        <p:cTn id="54" dur="500" fill="hold"/>
                                        <p:tgtEl>
                                          <p:spTgt spid="2562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9" presetClass="entr" presetSubtype="0" fill="hold" grpId="0" nodeType="afterEffect">
                                  <p:stCondLst>
                                    <p:cond delay="0"/>
                                  </p:stCondLst>
                                  <p:childTnLst>
                                    <p:set>
                                      <p:cBhvr>
                                        <p:cTn id="57" dur="1" fill="hold">
                                          <p:stCondLst>
                                            <p:cond delay="0"/>
                                          </p:stCondLst>
                                        </p:cTn>
                                        <p:tgtEl>
                                          <p:spTgt spid="25630"/>
                                        </p:tgtEl>
                                        <p:attrNameLst>
                                          <p:attrName>style.visibility</p:attrName>
                                        </p:attrNameLst>
                                      </p:cBhvr>
                                      <p:to>
                                        <p:strVal val="visible"/>
                                      </p:to>
                                    </p:set>
                                    <p:animEffect transition="in" filter="dissolve">
                                      <p:cBhvr>
                                        <p:cTn id="58" dur="500"/>
                                        <p:tgtEl>
                                          <p:spTgt spid="25630"/>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631"/>
                                        </p:tgtEl>
                                        <p:attrNameLst>
                                          <p:attrName>style.visibility</p:attrName>
                                        </p:attrNameLst>
                                      </p:cBhvr>
                                      <p:to>
                                        <p:strVal val="visible"/>
                                      </p:to>
                                    </p:set>
                                    <p:anim calcmode="lin" valueType="num">
                                      <p:cBhvr additive="base">
                                        <p:cTn id="61" dur="500" fill="hold"/>
                                        <p:tgtEl>
                                          <p:spTgt spid="25631"/>
                                        </p:tgtEl>
                                        <p:attrNameLst>
                                          <p:attrName>ppt_x</p:attrName>
                                        </p:attrNameLst>
                                      </p:cBhvr>
                                      <p:tavLst>
                                        <p:tav tm="0">
                                          <p:val>
                                            <p:strVal val="0-#ppt_w/2"/>
                                          </p:val>
                                        </p:tav>
                                        <p:tav tm="100000">
                                          <p:val>
                                            <p:strVal val="#ppt_x"/>
                                          </p:val>
                                        </p:tav>
                                      </p:tavLst>
                                    </p:anim>
                                    <p:anim calcmode="lin" valueType="num">
                                      <p:cBhvr additive="base">
                                        <p:cTn id="62" dur="500" fill="hold"/>
                                        <p:tgtEl>
                                          <p:spTgt spid="25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animBg="1"/>
      <p:bldP spid="25620" grpId="0" bldLvl="0" animBg="1" autoUpdateAnimBg="0"/>
      <p:bldP spid="25621" grpId="0" bldLvl="0" animBg="1" autoUpdateAnimBg="0"/>
      <p:bldP spid="25622" grpId="0" bldLvl="0" animBg="1" autoUpdateAnimBg="0"/>
      <p:bldP spid="25623" grpId="0" bldLvl="0" animBg="1" autoUpdateAnimBg="0"/>
      <p:bldP spid="25624" grpId="0" bldLvl="0" animBg="1" autoUpdateAnimBg="0"/>
      <p:bldP spid="25625" grpId="0" bldLvl="0" animBg="1" autoUpdateAnimBg="0"/>
      <p:bldP spid="25626" grpId="0" bldLvl="0" animBg="1" autoUpdateAnimBg="0"/>
      <p:bldP spid="25627" grpId="0" bldLvl="0" animBg="1" autoUpdateAnimBg="0"/>
      <p:bldP spid="25628" grpId="0" bldLvl="0" animBg="1" autoUpdateAnimBg="0"/>
      <p:bldP spid="25629" grpId="0" bldLvl="0" animBg="1" autoUpdateAnimBg="0"/>
      <p:bldP spid="25630" grpId="0" bldLvl="0" animBg="1" autoUpdateAnimBg="0"/>
      <p:bldP spid="25631"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4" name="右箭头 3"/>
          <p:cNvSpPr/>
          <p:nvPr/>
        </p:nvSpPr>
        <p:spPr>
          <a:xfrm>
            <a:off x="3130017" y="2356182"/>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右箭头 11"/>
          <p:cNvSpPr/>
          <p:nvPr/>
        </p:nvSpPr>
        <p:spPr>
          <a:xfrm>
            <a:off x="5838887" y="2356182"/>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右箭头 12"/>
          <p:cNvSpPr/>
          <p:nvPr/>
        </p:nvSpPr>
        <p:spPr>
          <a:xfrm>
            <a:off x="8597276" y="2356182"/>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372621" y="3956508"/>
            <a:ext cx="1259030" cy="39878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a:t>
            </a:r>
          </a:p>
        </p:txBody>
      </p:sp>
      <p:sp>
        <p:nvSpPr>
          <p:cNvPr id="18" name="矩形 17"/>
          <p:cNvSpPr/>
          <p:nvPr/>
        </p:nvSpPr>
        <p:spPr>
          <a:xfrm>
            <a:off x="761251" y="4356618"/>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19" name="矩形 18"/>
          <p:cNvSpPr/>
          <p:nvPr/>
        </p:nvSpPr>
        <p:spPr>
          <a:xfrm>
            <a:off x="4067846" y="3956508"/>
            <a:ext cx="1259030" cy="39878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a:t>
            </a:r>
          </a:p>
        </p:txBody>
      </p:sp>
      <p:sp>
        <p:nvSpPr>
          <p:cNvPr id="20" name="矩形 19"/>
          <p:cNvSpPr/>
          <p:nvPr/>
        </p:nvSpPr>
        <p:spPr>
          <a:xfrm>
            <a:off x="3456475" y="4356618"/>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矩形 20"/>
          <p:cNvSpPr/>
          <p:nvPr/>
        </p:nvSpPr>
        <p:spPr>
          <a:xfrm>
            <a:off x="6763070" y="3956508"/>
            <a:ext cx="1259030" cy="39878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a:t>
            </a:r>
          </a:p>
        </p:txBody>
      </p:sp>
      <p:sp>
        <p:nvSpPr>
          <p:cNvPr id="22" name="矩形 21"/>
          <p:cNvSpPr/>
          <p:nvPr/>
        </p:nvSpPr>
        <p:spPr>
          <a:xfrm>
            <a:off x="6151699" y="4356618"/>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3" name="矩形 22"/>
          <p:cNvSpPr/>
          <p:nvPr/>
        </p:nvSpPr>
        <p:spPr>
          <a:xfrm>
            <a:off x="9458294" y="3956508"/>
            <a:ext cx="1259030" cy="39878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a:t>
            </a:r>
          </a:p>
        </p:txBody>
      </p:sp>
      <p:sp>
        <p:nvSpPr>
          <p:cNvPr id="24" name="矩形 23"/>
          <p:cNvSpPr/>
          <p:nvPr/>
        </p:nvSpPr>
        <p:spPr>
          <a:xfrm>
            <a:off x="8846923" y="4356618"/>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点击输入简要文本内容，文字内容需概况精炼的说明该分项内容</a:t>
            </a:r>
            <a:endParaRPr lang="zh-CN" altLang="en-US" sz="1600" dirty="0">
              <a:solidFill>
                <a:schemeClr val="tx1">
                  <a:lumMod val="50000"/>
                  <a:lumOff val="50000"/>
                </a:schemeClr>
              </a:solidFill>
            </a:endParaRPr>
          </a:p>
        </p:txBody>
      </p:sp>
      <p:grpSp>
        <p:nvGrpSpPr>
          <p:cNvPr id="5" name="组合 4"/>
          <p:cNvGrpSpPr/>
          <p:nvPr/>
        </p:nvGrpSpPr>
        <p:grpSpPr>
          <a:xfrm>
            <a:off x="3756040" y="1582020"/>
            <a:ext cx="1838384" cy="1838619"/>
            <a:chOff x="3755735" y="2359893"/>
            <a:chExt cx="1838623" cy="1838619"/>
          </a:xfrm>
        </p:grpSpPr>
        <p:sp>
          <p:nvSpPr>
            <p:cNvPr id="7" name="五角星 6"/>
            <p:cNvSpPr/>
            <p:nvPr/>
          </p:nvSpPr>
          <p:spPr>
            <a:xfrm>
              <a:off x="3755735" y="2359893"/>
              <a:ext cx="1838623" cy="1838619"/>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5" name="图片 24"/>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076241" y="2758984"/>
              <a:ext cx="1250534" cy="1250534"/>
            </a:xfrm>
            <a:prstGeom prst="rect">
              <a:avLst/>
            </a:prstGeom>
          </p:spPr>
        </p:pic>
      </p:grpSp>
      <p:grpSp>
        <p:nvGrpSpPr>
          <p:cNvPr id="29" name="组合 28"/>
          <p:cNvGrpSpPr/>
          <p:nvPr/>
        </p:nvGrpSpPr>
        <p:grpSpPr>
          <a:xfrm>
            <a:off x="9206790" y="1582017"/>
            <a:ext cx="1838384" cy="1838620"/>
            <a:chOff x="9207194" y="2359892"/>
            <a:chExt cx="1838623" cy="1838620"/>
          </a:xfrm>
        </p:grpSpPr>
        <p:sp>
          <p:nvSpPr>
            <p:cNvPr id="10" name="五角星 9"/>
            <p:cNvSpPr/>
            <p:nvPr/>
          </p:nvSpPr>
          <p:spPr>
            <a:xfrm>
              <a:off x="9207194" y="2359892"/>
              <a:ext cx="1838623" cy="1838620"/>
            </a:xfrm>
            <a:prstGeom prst="star5">
              <a:avLst>
                <a:gd name="adj" fmla="val 36401"/>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6" name="图片 25"/>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516905" y="2758984"/>
              <a:ext cx="1219200" cy="1219200"/>
            </a:xfrm>
            <a:prstGeom prst="rect">
              <a:avLst/>
            </a:prstGeom>
          </p:spPr>
        </p:pic>
      </p:grpSp>
      <p:grpSp>
        <p:nvGrpSpPr>
          <p:cNvPr id="6" name="组合 5"/>
          <p:cNvGrpSpPr/>
          <p:nvPr/>
        </p:nvGrpSpPr>
        <p:grpSpPr>
          <a:xfrm>
            <a:off x="6481416" y="1582016"/>
            <a:ext cx="1838384" cy="1838623"/>
            <a:chOff x="6481465" y="2359889"/>
            <a:chExt cx="1838623" cy="1838623"/>
          </a:xfrm>
        </p:grpSpPr>
        <p:sp>
          <p:nvSpPr>
            <p:cNvPr id="9" name="五角星 8"/>
            <p:cNvSpPr/>
            <p:nvPr/>
          </p:nvSpPr>
          <p:spPr>
            <a:xfrm>
              <a:off x="6481465" y="2359889"/>
              <a:ext cx="1838623" cy="183862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7" name="图片 26"/>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6803150" y="2810976"/>
              <a:ext cx="1219200" cy="1219200"/>
            </a:xfrm>
            <a:prstGeom prst="rect">
              <a:avLst/>
            </a:prstGeom>
          </p:spPr>
        </p:pic>
      </p:grpSp>
      <p:grpSp>
        <p:nvGrpSpPr>
          <p:cNvPr id="8" name="组合 7"/>
          <p:cNvGrpSpPr/>
          <p:nvPr/>
        </p:nvGrpSpPr>
        <p:grpSpPr>
          <a:xfrm>
            <a:off x="1030665" y="1582020"/>
            <a:ext cx="1838384" cy="1838619"/>
            <a:chOff x="1030005" y="2359893"/>
            <a:chExt cx="1838623" cy="1838619"/>
          </a:xfrm>
        </p:grpSpPr>
        <p:sp>
          <p:nvSpPr>
            <p:cNvPr id="15" name="五角星 14"/>
            <p:cNvSpPr/>
            <p:nvPr/>
          </p:nvSpPr>
          <p:spPr>
            <a:xfrm>
              <a:off x="1030005" y="2359893"/>
              <a:ext cx="1838623" cy="1838619"/>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8775" y="2774651"/>
              <a:ext cx="1219201" cy="1219200"/>
            </a:xfrm>
            <a:prstGeom prst="rect">
              <a:avLst/>
            </a:prstGeom>
          </p:spPr>
        </p:pic>
      </p:grpSp>
    </p:spTree>
  </p:cSld>
  <p:clrMapOvr>
    <a:masterClrMapping/>
  </p:clrMapOvr>
  <p:transition advTm="1221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500"/>
                            </p:stCondLst>
                            <p:childTnLst>
                              <p:par>
                                <p:cTn id="35" presetID="3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par>
                          <p:cTn id="41" fill="hold">
                            <p:stCondLst>
                              <p:cond delay="4500"/>
                            </p:stCondLst>
                            <p:childTnLst>
                              <p:par>
                                <p:cTn id="42" presetID="31"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fltVal val="0"/>
                                          </p:val>
                                        </p:tav>
                                        <p:tav tm="100000">
                                          <p:val>
                                            <p:strVal val="#ppt_w"/>
                                          </p:val>
                                        </p:tav>
                                      </p:tavLst>
                                    </p:anim>
                                    <p:anim calcmode="lin" valueType="num">
                                      <p:cBhvr>
                                        <p:cTn id="45" dur="1000" fill="hold"/>
                                        <p:tgtEl>
                                          <p:spTgt spid="20"/>
                                        </p:tgtEl>
                                        <p:attrNameLst>
                                          <p:attrName>ppt_h</p:attrName>
                                        </p:attrNameLst>
                                      </p:cBhvr>
                                      <p:tavLst>
                                        <p:tav tm="0">
                                          <p:val>
                                            <p:fltVal val="0"/>
                                          </p:val>
                                        </p:tav>
                                        <p:tav tm="100000">
                                          <p:val>
                                            <p:strVal val="#ppt_h"/>
                                          </p:val>
                                        </p:tav>
                                      </p:tavLst>
                                    </p:anim>
                                    <p:anim calcmode="lin" valueType="num">
                                      <p:cBhvr>
                                        <p:cTn id="46" dur="1000" fill="hold"/>
                                        <p:tgtEl>
                                          <p:spTgt spid="20"/>
                                        </p:tgtEl>
                                        <p:attrNameLst>
                                          <p:attrName>style.rotation</p:attrName>
                                        </p:attrNameLst>
                                      </p:cBhvr>
                                      <p:tavLst>
                                        <p:tav tm="0">
                                          <p:val>
                                            <p:fltVal val="90"/>
                                          </p:val>
                                        </p:tav>
                                        <p:tav tm="100000">
                                          <p:val>
                                            <p:fltVal val="0"/>
                                          </p:val>
                                        </p:tav>
                                      </p:tavLst>
                                    </p:anim>
                                    <p:animEffect transition="in" filter="fade">
                                      <p:cBhvr>
                                        <p:cTn id="47" dur="1000"/>
                                        <p:tgtEl>
                                          <p:spTgt spid="2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6500"/>
                            </p:stCondLst>
                            <p:childTnLst>
                              <p:par>
                                <p:cTn id="59" presetID="31"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par>
                          <p:cTn id="65" fill="hold">
                            <p:stCondLst>
                              <p:cond delay="7500"/>
                            </p:stCondLst>
                            <p:childTnLst>
                              <p:par>
                                <p:cTn id="66" presetID="31"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 calcmode="lin" valueType="num">
                                      <p:cBhvr>
                                        <p:cTn id="70" dur="1000" fill="hold"/>
                                        <p:tgtEl>
                                          <p:spTgt spid="22"/>
                                        </p:tgtEl>
                                        <p:attrNameLst>
                                          <p:attrName>style.rotation</p:attrName>
                                        </p:attrNameLst>
                                      </p:cBhvr>
                                      <p:tavLst>
                                        <p:tav tm="0">
                                          <p:val>
                                            <p:fltVal val="90"/>
                                          </p:val>
                                        </p:tav>
                                        <p:tav tm="100000">
                                          <p:val>
                                            <p:fltVal val="0"/>
                                          </p:val>
                                        </p:tav>
                                      </p:tavLst>
                                    </p:anim>
                                    <p:animEffect transition="in" filter="fade">
                                      <p:cBhvr>
                                        <p:cTn id="71" dur="1000"/>
                                        <p:tgtEl>
                                          <p:spTgt spid="2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childTnLst>
                          </p:cTn>
                        </p:par>
                        <p:par>
                          <p:cTn id="82" fill="hold">
                            <p:stCondLst>
                              <p:cond delay="9500"/>
                            </p:stCondLst>
                            <p:childTnLst>
                              <p:par>
                                <p:cTn id="83" presetID="31"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00" fill="hold"/>
                                        <p:tgtEl>
                                          <p:spTgt spid="23"/>
                                        </p:tgtEl>
                                        <p:attrNameLst>
                                          <p:attrName>ppt_w</p:attrName>
                                        </p:attrNameLst>
                                      </p:cBhvr>
                                      <p:tavLst>
                                        <p:tav tm="0">
                                          <p:val>
                                            <p:fltVal val="0"/>
                                          </p:val>
                                        </p:tav>
                                        <p:tav tm="100000">
                                          <p:val>
                                            <p:strVal val="#ppt_w"/>
                                          </p:val>
                                        </p:tav>
                                      </p:tavLst>
                                    </p:anim>
                                    <p:anim calcmode="lin" valueType="num">
                                      <p:cBhvr>
                                        <p:cTn id="86" dur="1000" fill="hold"/>
                                        <p:tgtEl>
                                          <p:spTgt spid="23"/>
                                        </p:tgtEl>
                                        <p:attrNameLst>
                                          <p:attrName>ppt_h</p:attrName>
                                        </p:attrNameLst>
                                      </p:cBhvr>
                                      <p:tavLst>
                                        <p:tav tm="0">
                                          <p:val>
                                            <p:fltVal val="0"/>
                                          </p:val>
                                        </p:tav>
                                        <p:tav tm="100000">
                                          <p:val>
                                            <p:strVal val="#ppt_h"/>
                                          </p:val>
                                        </p:tav>
                                      </p:tavLst>
                                    </p:anim>
                                    <p:anim calcmode="lin" valueType="num">
                                      <p:cBhvr>
                                        <p:cTn id="87" dur="1000" fill="hold"/>
                                        <p:tgtEl>
                                          <p:spTgt spid="23"/>
                                        </p:tgtEl>
                                        <p:attrNameLst>
                                          <p:attrName>style.rotation</p:attrName>
                                        </p:attrNameLst>
                                      </p:cBhvr>
                                      <p:tavLst>
                                        <p:tav tm="0">
                                          <p:val>
                                            <p:fltVal val="90"/>
                                          </p:val>
                                        </p:tav>
                                        <p:tav tm="100000">
                                          <p:val>
                                            <p:fltVal val="0"/>
                                          </p:val>
                                        </p:tav>
                                      </p:tavLst>
                                    </p:anim>
                                    <p:animEffect transition="in" filter="fade">
                                      <p:cBhvr>
                                        <p:cTn id="88" dur="1000"/>
                                        <p:tgtEl>
                                          <p:spTgt spid="23"/>
                                        </p:tgtEl>
                                      </p:cBhvr>
                                    </p:animEffect>
                                  </p:childTnLst>
                                </p:cTn>
                              </p:par>
                            </p:childTnLst>
                          </p:cTn>
                        </p:par>
                        <p:par>
                          <p:cTn id="89" fill="hold">
                            <p:stCondLst>
                              <p:cond delay="10500"/>
                            </p:stCondLst>
                            <p:childTnLst>
                              <p:par>
                                <p:cTn id="90" presetID="31"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fltVal val="0"/>
                                          </p:val>
                                        </p:tav>
                                        <p:tav tm="100000">
                                          <p:val>
                                            <p:strVal val="#ppt_w"/>
                                          </p:val>
                                        </p:tav>
                                      </p:tavLst>
                                    </p:anim>
                                    <p:anim calcmode="lin" valueType="num">
                                      <p:cBhvr>
                                        <p:cTn id="93" dur="1000" fill="hold"/>
                                        <p:tgtEl>
                                          <p:spTgt spid="24"/>
                                        </p:tgtEl>
                                        <p:attrNameLst>
                                          <p:attrName>ppt_h</p:attrName>
                                        </p:attrNameLst>
                                      </p:cBhvr>
                                      <p:tavLst>
                                        <p:tav tm="0">
                                          <p:val>
                                            <p:fltVal val="0"/>
                                          </p:val>
                                        </p:tav>
                                        <p:tav tm="100000">
                                          <p:val>
                                            <p:strVal val="#ppt_h"/>
                                          </p:val>
                                        </p:tav>
                                      </p:tavLst>
                                    </p:anim>
                                    <p:anim calcmode="lin" valueType="num">
                                      <p:cBhvr>
                                        <p:cTn id="94" dur="1000" fill="hold"/>
                                        <p:tgtEl>
                                          <p:spTgt spid="24"/>
                                        </p:tgtEl>
                                        <p:attrNameLst>
                                          <p:attrName>style.rotation</p:attrName>
                                        </p:attrNameLst>
                                      </p:cBhvr>
                                      <p:tavLst>
                                        <p:tav tm="0">
                                          <p:val>
                                            <p:fltVal val="90"/>
                                          </p:val>
                                        </p:tav>
                                        <p:tav tm="100000">
                                          <p:val>
                                            <p:fltVal val="0"/>
                                          </p:val>
                                        </p:tav>
                                      </p:tavLst>
                                    </p:anim>
                                    <p:animEffect transition="in" filter="fade">
                                      <p:cBhvr>
                                        <p:cTn id="9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P spid="14" grpId="0"/>
      <p:bldP spid="18"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8" name="TextBox 7"/>
          <p:cNvSpPr txBox="1"/>
          <p:nvPr/>
        </p:nvSpPr>
        <p:spPr>
          <a:xfrm>
            <a:off x="2614936" y="3770316"/>
            <a:ext cx="1124391" cy="646331"/>
          </a:xfrm>
          <a:prstGeom prst="rect">
            <a:avLst/>
          </a:prstGeom>
          <a:noFill/>
        </p:spPr>
        <p:txBody>
          <a:bodyPr wrap="square" rtlCol="0" anchor="ctr">
            <a:spAutoFit/>
          </a:bodyPr>
          <a:lstStyle/>
          <a:p>
            <a:pPr algn="ctr"/>
            <a:r>
              <a:rPr lang="zh-CN" altLang="en-US">
                <a:latin typeface="微软雅黑" panose="020B0503020204020204" charset="-122"/>
                <a:ea typeface="微软雅黑" panose="020B0503020204020204" charset="-122"/>
              </a:rPr>
              <a:t>点击添加</a:t>
            </a:r>
            <a:endParaRPr lang="en-US" altLang="zh-CN">
              <a:latin typeface="微软雅黑" panose="020B0503020204020204" charset="-122"/>
              <a:ea typeface="微软雅黑" panose="020B0503020204020204" charset="-122"/>
            </a:endParaRPr>
          </a:p>
          <a:p>
            <a:pPr algn="ctr"/>
            <a:r>
              <a:rPr lang="zh-CN" altLang="en-US">
                <a:latin typeface="微软雅黑" panose="020B0503020204020204" charset="-122"/>
                <a:ea typeface="微软雅黑" panose="020B0503020204020204" charset="-122"/>
              </a:rPr>
              <a:t>文字</a:t>
            </a:r>
          </a:p>
        </p:txBody>
      </p:sp>
      <p:sp>
        <p:nvSpPr>
          <p:cNvPr id="9" name="矩形 8"/>
          <p:cNvSpPr/>
          <p:nvPr/>
        </p:nvSpPr>
        <p:spPr>
          <a:xfrm>
            <a:off x="2351527" y="2431067"/>
            <a:ext cx="1599729" cy="400110"/>
          </a:xfrm>
          <a:prstGeom prst="rect">
            <a:avLst/>
          </a:prstGeom>
        </p:spPr>
        <p:txBody>
          <a:bodyPr wrap="square">
            <a:spAutoFit/>
          </a:bodyPr>
          <a:lstStyle/>
          <a:p>
            <a:pPr algn="ctr"/>
            <a:r>
              <a:rPr lang="zh-CN" altLang="en-US" sz="2000" b="1">
                <a:latin typeface="微软雅黑" panose="020B0503020204020204" charset="-122"/>
                <a:ea typeface="微软雅黑" panose="020B0503020204020204" charset="-122"/>
                <a:cs typeface="华文黑体" pitchFamily="2" charset="-122"/>
              </a:rPr>
              <a:t>添加标题</a:t>
            </a:r>
            <a:endParaRPr lang="en-US" altLang="zh-CN">
              <a:latin typeface="微软雅黑" panose="020B0503020204020204" charset="-122"/>
              <a:ea typeface="微软雅黑" panose="020B0503020204020204" charset="-122"/>
              <a:cs typeface="华文黑体" pitchFamily="2" charset="-122"/>
            </a:endParaRPr>
          </a:p>
        </p:txBody>
      </p:sp>
      <p:sp>
        <p:nvSpPr>
          <p:cNvPr id="10" name="TextBox 9"/>
          <p:cNvSpPr txBox="1"/>
          <p:nvPr/>
        </p:nvSpPr>
        <p:spPr>
          <a:xfrm>
            <a:off x="4303660" y="2142457"/>
            <a:ext cx="1592885" cy="923330"/>
          </a:xfrm>
          <a:prstGeom prst="rect">
            <a:avLst/>
          </a:prstGeom>
          <a:noFill/>
        </p:spPr>
        <p:txBody>
          <a:bodyPr wrap="square" rtlCol="0" anchor="ctr">
            <a:spAutoFit/>
          </a:bodyPr>
          <a:lstStyle/>
          <a:p>
            <a:pPr algn="ctr"/>
            <a:r>
              <a:rPr lang="zh-CN" altLang="en-US">
                <a:latin typeface="微软雅黑" panose="020B0503020204020204" charset="-122"/>
                <a:ea typeface="微软雅黑" panose="020B0503020204020204" charset="-122"/>
              </a:rPr>
              <a:t>点击添加</a:t>
            </a:r>
            <a:endParaRPr lang="en-US" altLang="zh-CN">
              <a:latin typeface="微软雅黑" panose="020B0503020204020204" charset="-122"/>
              <a:ea typeface="微软雅黑" panose="020B0503020204020204" charset="-122"/>
            </a:endParaRPr>
          </a:p>
          <a:p>
            <a:pPr algn="ctr"/>
            <a:r>
              <a:rPr lang="zh-CN" altLang="en-US">
                <a:latin typeface="微软雅黑" panose="020B0503020204020204" charset="-122"/>
                <a:ea typeface="微软雅黑" panose="020B0503020204020204" charset="-122"/>
              </a:rPr>
              <a:t>文字点击添加</a:t>
            </a:r>
            <a:endParaRPr lang="en-US" altLang="zh-CN">
              <a:latin typeface="微软雅黑" panose="020B0503020204020204" charset="-122"/>
              <a:ea typeface="微软雅黑" panose="020B0503020204020204" charset="-122"/>
            </a:endParaRPr>
          </a:p>
          <a:p>
            <a:pPr algn="ctr"/>
            <a:r>
              <a:rPr lang="zh-CN" altLang="en-US">
                <a:latin typeface="微软雅黑" panose="020B0503020204020204" charset="-122"/>
                <a:ea typeface="微软雅黑" panose="020B0503020204020204" charset="-122"/>
              </a:rPr>
              <a:t>文字</a:t>
            </a:r>
          </a:p>
        </p:txBody>
      </p:sp>
      <p:sp>
        <p:nvSpPr>
          <p:cNvPr id="4" name="矩形 3"/>
          <p:cNvSpPr/>
          <p:nvPr/>
        </p:nvSpPr>
        <p:spPr>
          <a:xfrm>
            <a:off x="4300238" y="878175"/>
            <a:ext cx="1599729" cy="400110"/>
          </a:xfrm>
          <a:prstGeom prst="rect">
            <a:avLst/>
          </a:prstGeom>
        </p:spPr>
        <p:txBody>
          <a:bodyPr wrap="square">
            <a:spAutoFit/>
          </a:bodyPr>
          <a:lstStyle/>
          <a:p>
            <a:pPr algn="ctr"/>
            <a:r>
              <a:rPr lang="zh-CN" altLang="en-US" sz="2000" b="1">
                <a:latin typeface="微软雅黑" panose="020B0503020204020204" charset="-122"/>
                <a:ea typeface="微软雅黑" panose="020B0503020204020204" charset="-122"/>
                <a:cs typeface="华文黑体" pitchFamily="2" charset="-122"/>
              </a:rPr>
              <a:t>添加标题</a:t>
            </a:r>
            <a:endParaRPr lang="en-US" altLang="zh-CN">
              <a:latin typeface="微软雅黑" panose="020B0503020204020204" charset="-122"/>
              <a:ea typeface="微软雅黑" panose="020B0503020204020204" charset="-122"/>
              <a:cs typeface="华文黑体" pitchFamily="2" charset="-122"/>
            </a:endParaRPr>
          </a:p>
        </p:txBody>
      </p:sp>
      <p:sp>
        <p:nvSpPr>
          <p:cNvPr id="12" name="TextBox 11"/>
          <p:cNvSpPr txBox="1"/>
          <p:nvPr/>
        </p:nvSpPr>
        <p:spPr>
          <a:xfrm>
            <a:off x="6572930" y="3443149"/>
            <a:ext cx="1124391" cy="646331"/>
          </a:xfrm>
          <a:prstGeom prst="rect">
            <a:avLst/>
          </a:prstGeom>
          <a:noFill/>
        </p:spPr>
        <p:txBody>
          <a:bodyPr wrap="square" rtlCol="0" anchor="ctr">
            <a:spAutoFit/>
          </a:bodyPr>
          <a:lstStyle/>
          <a:p>
            <a:pPr algn="ctr"/>
            <a:r>
              <a:rPr lang="zh-CN" altLang="en-US">
                <a:latin typeface="微软雅黑" panose="020B0503020204020204" charset="-122"/>
                <a:ea typeface="微软雅黑" panose="020B0503020204020204" charset="-122"/>
              </a:rPr>
              <a:t>点击添加</a:t>
            </a:r>
            <a:endParaRPr lang="en-US" altLang="zh-CN">
              <a:latin typeface="微软雅黑" panose="020B0503020204020204" charset="-122"/>
              <a:ea typeface="微软雅黑" panose="020B0503020204020204" charset="-122"/>
            </a:endParaRPr>
          </a:p>
          <a:p>
            <a:pPr algn="ctr"/>
            <a:r>
              <a:rPr lang="zh-CN" altLang="en-US">
                <a:latin typeface="微软雅黑" panose="020B0503020204020204" charset="-122"/>
                <a:ea typeface="微软雅黑" panose="020B0503020204020204" charset="-122"/>
              </a:rPr>
              <a:t>文字</a:t>
            </a:r>
          </a:p>
        </p:txBody>
      </p:sp>
      <p:sp>
        <p:nvSpPr>
          <p:cNvPr id="13" name="矩形 12"/>
          <p:cNvSpPr/>
          <p:nvPr/>
        </p:nvSpPr>
        <p:spPr>
          <a:xfrm>
            <a:off x="6335261" y="4883492"/>
            <a:ext cx="1599729" cy="400110"/>
          </a:xfrm>
          <a:prstGeom prst="rect">
            <a:avLst/>
          </a:prstGeom>
        </p:spPr>
        <p:txBody>
          <a:bodyPr wrap="square">
            <a:spAutoFit/>
          </a:bodyPr>
          <a:lstStyle/>
          <a:p>
            <a:pPr algn="ctr"/>
            <a:r>
              <a:rPr lang="zh-CN" altLang="en-US" sz="2000" b="1">
                <a:latin typeface="微软雅黑" panose="020B0503020204020204" charset="-122"/>
                <a:ea typeface="微软雅黑" panose="020B0503020204020204" charset="-122"/>
                <a:cs typeface="华文黑体" pitchFamily="2" charset="-122"/>
              </a:rPr>
              <a:t>添加标题</a:t>
            </a:r>
            <a:endParaRPr lang="en-US" altLang="zh-CN">
              <a:latin typeface="微软雅黑" panose="020B0503020204020204" charset="-122"/>
              <a:ea typeface="微软雅黑" panose="020B0503020204020204" charset="-122"/>
              <a:cs typeface="华文黑体" pitchFamily="2" charset="-122"/>
            </a:endParaRPr>
          </a:p>
        </p:txBody>
      </p:sp>
      <p:sp>
        <p:nvSpPr>
          <p:cNvPr id="14" name="TextBox 13"/>
          <p:cNvSpPr txBox="1"/>
          <p:nvPr/>
        </p:nvSpPr>
        <p:spPr>
          <a:xfrm>
            <a:off x="8207835" y="2236819"/>
            <a:ext cx="1592885" cy="923330"/>
          </a:xfrm>
          <a:prstGeom prst="rect">
            <a:avLst/>
          </a:prstGeom>
          <a:noFill/>
        </p:spPr>
        <p:txBody>
          <a:bodyPr wrap="square" rtlCol="0" anchor="ctr">
            <a:spAutoFit/>
          </a:bodyPr>
          <a:lstStyle/>
          <a:p>
            <a:pPr algn="ctr"/>
            <a:r>
              <a:rPr lang="zh-CN" altLang="en-US">
                <a:latin typeface="微软雅黑" panose="020B0503020204020204" charset="-122"/>
                <a:ea typeface="微软雅黑" panose="020B0503020204020204" charset="-122"/>
              </a:rPr>
              <a:t>点击添加</a:t>
            </a:r>
            <a:endParaRPr lang="en-US" altLang="zh-CN">
              <a:latin typeface="微软雅黑" panose="020B0503020204020204" charset="-122"/>
              <a:ea typeface="微软雅黑" panose="020B0503020204020204" charset="-122"/>
            </a:endParaRPr>
          </a:p>
          <a:p>
            <a:pPr algn="ctr"/>
            <a:r>
              <a:rPr lang="zh-CN" altLang="en-US">
                <a:latin typeface="微软雅黑" panose="020B0503020204020204" charset="-122"/>
                <a:ea typeface="微软雅黑" panose="020B0503020204020204" charset="-122"/>
              </a:rPr>
              <a:t>文字点击添加</a:t>
            </a:r>
            <a:endParaRPr lang="en-US" altLang="zh-CN">
              <a:latin typeface="微软雅黑" panose="020B0503020204020204" charset="-122"/>
              <a:ea typeface="微软雅黑" panose="020B0503020204020204" charset="-122"/>
            </a:endParaRPr>
          </a:p>
          <a:p>
            <a:pPr algn="ctr"/>
            <a:r>
              <a:rPr lang="zh-CN" altLang="en-US">
                <a:latin typeface="微软雅黑" panose="020B0503020204020204" charset="-122"/>
                <a:ea typeface="微软雅黑" panose="020B0503020204020204" charset="-122"/>
              </a:rPr>
              <a:t>文字</a:t>
            </a:r>
          </a:p>
        </p:txBody>
      </p:sp>
      <p:sp>
        <p:nvSpPr>
          <p:cNvPr id="15" name="矩形 14"/>
          <p:cNvSpPr/>
          <p:nvPr/>
        </p:nvSpPr>
        <p:spPr>
          <a:xfrm>
            <a:off x="8204413" y="3941141"/>
            <a:ext cx="1599729" cy="400110"/>
          </a:xfrm>
          <a:prstGeom prst="rect">
            <a:avLst/>
          </a:prstGeom>
        </p:spPr>
        <p:txBody>
          <a:bodyPr wrap="square">
            <a:spAutoFit/>
          </a:bodyPr>
          <a:lstStyle/>
          <a:p>
            <a:pPr algn="ctr"/>
            <a:r>
              <a:rPr lang="zh-CN" altLang="en-US" sz="2000" b="1">
                <a:latin typeface="微软雅黑" panose="020B0503020204020204" charset="-122"/>
                <a:ea typeface="微软雅黑" panose="020B0503020204020204" charset="-122"/>
                <a:cs typeface="华文黑体" pitchFamily="2" charset="-122"/>
              </a:rPr>
              <a:t>添加标题</a:t>
            </a:r>
            <a:endParaRPr lang="en-US" altLang="zh-CN">
              <a:latin typeface="微软雅黑" panose="020B0503020204020204" charset="-122"/>
              <a:ea typeface="微软雅黑" panose="020B0503020204020204" charset="-122"/>
              <a:cs typeface="华文黑体" pitchFamily="2" charset="-122"/>
            </a:endParaRPr>
          </a:p>
        </p:txBody>
      </p:sp>
      <p:sp>
        <p:nvSpPr>
          <p:cNvPr id="16" name="矩形 15"/>
          <p:cNvSpPr/>
          <p:nvPr/>
        </p:nvSpPr>
        <p:spPr>
          <a:xfrm>
            <a:off x="2136833" y="5402465"/>
            <a:ext cx="7918339" cy="584775"/>
          </a:xfrm>
          <a:prstGeom prst="rect">
            <a:avLst/>
          </a:prstGeom>
        </p:spPr>
        <p:txBody>
          <a:bodyPr wrap="square">
            <a:spAutoFit/>
          </a:bodyPr>
          <a:lstStyle/>
          <a:p>
            <a:r>
              <a:rPr lang="zh-CN" altLang="en-US" sz="1600">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600">
              <a:latin typeface="微软雅黑" panose="020B0503020204020204" charset="-122"/>
              <a:ea typeface="微软雅黑" panose="020B0503020204020204" charset="-122"/>
              <a:cs typeface="华文黑体" pitchFamily="2" charset="-122"/>
            </a:endParaRPr>
          </a:p>
        </p:txBody>
      </p:sp>
      <p:sp>
        <p:nvSpPr>
          <p:cNvPr id="17" name="Freeform 4"/>
          <p:cNvSpPr/>
          <p:nvPr/>
        </p:nvSpPr>
        <p:spPr bwMode="auto">
          <a:xfrm>
            <a:off x="3785450" y="1290109"/>
            <a:ext cx="2629304" cy="262803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charset="-122"/>
            </a:endParaRPr>
          </a:p>
        </p:txBody>
      </p:sp>
      <p:sp>
        <p:nvSpPr>
          <p:cNvPr id="18" name="Freeform 6"/>
          <p:cNvSpPr/>
          <p:nvPr/>
        </p:nvSpPr>
        <p:spPr bwMode="auto">
          <a:xfrm>
            <a:off x="6096002" y="2727690"/>
            <a:ext cx="2078247" cy="2077244"/>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charset="-122"/>
            </a:endParaRPr>
          </a:p>
        </p:txBody>
      </p:sp>
      <p:sp>
        <p:nvSpPr>
          <p:cNvPr id="19" name="Freeform 8"/>
          <p:cNvSpPr/>
          <p:nvPr/>
        </p:nvSpPr>
        <p:spPr bwMode="auto">
          <a:xfrm>
            <a:off x="2042036" y="2897621"/>
            <a:ext cx="2286552" cy="2291328"/>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charset="-122"/>
            </a:endParaRPr>
          </a:p>
        </p:txBody>
      </p:sp>
      <p:sp>
        <p:nvSpPr>
          <p:cNvPr id="20" name="Freeform 6"/>
          <p:cNvSpPr/>
          <p:nvPr/>
        </p:nvSpPr>
        <p:spPr bwMode="auto">
          <a:xfrm>
            <a:off x="7749073" y="1403218"/>
            <a:ext cx="2510408" cy="25091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3175" cap="flat" cmpd="sng" algn="ctr">
            <a:solidFill>
              <a:schemeClr val="bg1"/>
            </a:solidFill>
            <a:prstDash val="solid"/>
          </a:ln>
          <a:effectLst>
            <a:outerShdw blurRad="63500" dir="5400000" sx="102000" sy="102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charset="-122"/>
            </a:endParaRPr>
          </a:p>
        </p:txBody>
      </p:sp>
    </p:spTree>
  </p:cSld>
  <p:clrMapOvr>
    <a:masterClrMapping/>
  </p:clrMapOvr>
  <p:transition advTm="450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8" presetClass="emph" presetSubtype="0" repeatCount="indefinite" fill="hold" grpId="1" nodeType="withEffect">
                                  <p:stCondLst>
                                    <p:cond delay="0"/>
                                  </p:stCondLst>
                                  <p:childTnLst>
                                    <p:animRot by="-86400000">
                                      <p:cBhvr>
                                        <p:cTn id="9" dur="8000" fill="hold"/>
                                        <p:tgtEl>
                                          <p:spTgt spid="19"/>
                                        </p:tgtEl>
                                        <p:attrNameLst>
                                          <p:attrName>r</p:attrName>
                                        </p:attrNameLst>
                                      </p:cBhvr>
                                    </p:animRo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8" presetClass="emph" presetSubtype="0" repeatCount="indefinite" fill="hold" grpId="1" nodeType="withEffect">
                                  <p:stCondLst>
                                    <p:cond delay="500"/>
                                  </p:stCondLst>
                                  <p:childTnLst>
                                    <p:animRot by="64800000">
                                      <p:cBhvr>
                                        <p:cTn id="24" dur="7500" fill="hold"/>
                                        <p:tgtEl>
                                          <p:spTgt spid="17"/>
                                        </p:tgtEl>
                                        <p:attrNameLst>
                                          <p:attrName>r</p:attrName>
                                        </p:attrNameLst>
                                      </p:cBhvr>
                                    </p:animRot>
                                  </p:childTnLst>
                                </p:cTn>
                              </p:par>
                              <p:par>
                                <p:cTn id="25" presetID="53" presetClass="entr" presetSubtype="16"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8" presetClass="emph" presetSubtype="0" repeatCount="indefinite" fill="hold" grpId="1" nodeType="withEffect">
                                  <p:stCondLst>
                                    <p:cond delay="500"/>
                                  </p:stCondLst>
                                  <p:childTnLst>
                                    <p:animRot by="-86400000">
                                      <p:cBhvr>
                                        <p:cTn id="39" dur="7000" fill="hold"/>
                                        <p:tgtEl>
                                          <p:spTgt spid="18"/>
                                        </p:tgtEl>
                                        <p:attrNameLst>
                                          <p:attrName>r</p:attrName>
                                        </p:attrNameLst>
                                      </p:cBhvr>
                                    </p:animRot>
                                  </p:childTnLst>
                                </p:cTn>
                              </p:par>
                              <p:par>
                                <p:cTn id="40" presetID="53" presetClass="entr" presetSubtype="16" fill="hold" grpId="0" nodeType="withEffect">
                                  <p:stCondLst>
                                    <p:cond delay="10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47" presetClass="entr" presetSubtype="0" fill="hold" grpId="0" nodeType="withEffect">
                                  <p:stCondLst>
                                    <p:cond delay="10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8" presetClass="emph" presetSubtype="0" repeatCount="indefinite" fill="hold" grpId="1" nodeType="withEffect">
                                  <p:stCondLst>
                                    <p:cond delay="1000"/>
                                  </p:stCondLst>
                                  <p:childTnLst>
                                    <p:animRot by="-86400000">
                                      <p:cBhvr>
                                        <p:cTn id="54" dur="7000" fill="hold"/>
                                        <p:tgtEl>
                                          <p:spTgt spid="20"/>
                                        </p:tgtEl>
                                        <p:attrNameLst>
                                          <p:attrName>r</p:attrName>
                                        </p:attrNameLst>
                                      </p:cBhvr>
                                    </p:animRot>
                                  </p:childTnLst>
                                </p:cTn>
                              </p:par>
                              <p:par>
                                <p:cTn id="55" presetID="53" presetClass="entr" presetSubtype="16" fill="hold" grpId="0" nodeType="withEffect">
                                  <p:stCondLst>
                                    <p:cond delay="15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47" presetClass="entr" presetSubtype="0" fill="hold" grpId="0" nodeType="withEffect">
                                  <p:stCondLst>
                                    <p:cond delay="15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15" presetClass="entr" presetSubtype="0" fill="hold" grpId="0" nodeType="withEffect">
                                  <p:stCondLst>
                                    <p:cond delay="3000"/>
                                  </p:stCondLst>
                                  <p:iterate type="lt">
                                    <p:tmPct val="10000"/>
                                  </p:iterate>
                                  <p:childTnLst>
                                    <p:set>
                                      <p:cBhvr>
                                        <p:cTn id="66" dur="1" fill="hold">
                                          <p:stCondLst>
                                            <p:cond delay="0"/>
                                          </p:stCondLst>
                                        </p:cTn>
                                        <p:tgtEl>
                                          <p:spTgt spid="16"/>
                                        </p:tgtEl>
                                        <p:attrNameLst>
                                          <p:attrName>style.visibility</p:attrName>
                                        </p:attrNameLst>
                                      </p:cBhvr>
                                      <p:to>
                                        <p:strVal val="visible"/>
                                      </p:to>
                                    </p:set>
                                    <p:anim calcmode="lin" valueType="num">
                                      <p:cBhvr>
                                        <p:cTn id="67" dur="200" fill="hold"/>
                                        <p:tgtEl>
                                          <p:spTgt spid="16"/>
                                        </p:tgtEl>
                                        <p:attrNameLst>
                                          <p:attrName>ppt_w</p:attrName>
                                        </p:attrNameLst>
                                      </p:cBhvr>
                                      <p:tavLst>
                                        <p:tav tm="0">
                                          <p:val>
                                            <p:fltVal val="0"/>
                                          </p:val>
                                        </p:tav>
                                        <p:tav tm="100000">
                                          <p:val>
                                            <p:strVal val="#ppt_w"/>
                                          </p:val>
                                        </p:tav>
                                      </p:tavLst>
                                    </p:anim>
                                    <p:anim calcmode="lin" valueType="num">
                                      <p:cBhvr>
                                        <p:cTn id="68" dur="200" fill="hold"/>
                                        <p:tgtEl>
                                          <p:spTgt spid="16"/>
                                        </p:tgtEl>
                                        <p:attrNameLst>
                                          <p:attrName>ppt_h</p:attrName>
                                        </p:attrNameLst>
                                      </p:cBhvr>
                                      <p:tavLst>
                                        <p:tav tm="0">
                                          <p:val>
                                            <p:fltVal val="0"/>
                                          </p:val>
                                        </p:tav>
                                        <p:tav tm="100000">
                                          <p:val>
                                            <p:strVal val="#ppt_h"/>
                                          </p:val>
                                        </p:tav>
                                      </p:tavLst>
                                    </p:anim>
                                    <p:anim calcmode="lin" valueType="num">
                                      <p:cBhvr>
                                        <p:cTn id="69" dur="2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0" dur="2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4" grpId="0"/>
      <p:bldP spid="12" grpId="0"/>
      <p:bldP spid="13" grpId="0"/>
      <p:bldP spid="14" grpId="0"/>
      <p:bldP spid="15" grpId="0"/>
      <p:bldP spid="16" grpId="0"/>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9_sc.jb51"/>
          <p:cNvPicPr>
            <a:picLocks noChangeAspect="1"/>
          </p:cNvPicPr>
          <p:nvPr/>
        </p:nvPicPr>
        <p:blipFill>
          <a:blip r:embed="rId2"/>
          <a:stretch>
            <a:fillRect/>
          </a:stretch>
        </p:blipFill>
        <p:spPr>
          <a:xfrm>
            <a:off x="-15240" y="5515610"/>
            <a:ext cx="12222480" cy="1355725"/>
          </a:xfrm>
          <a:prstGeom prst="rect">
            <a:avLst/>
          </a:prstGeom>
        </p:spPr>
      </p:pic>
      <p:sp>
        <p:nvSpPr>
          <p:cNvPr id="425" name="文本框 424"/>
          <p:cNvSpPr txBox="1"/>
          <p:nvPr/>
        </p:nvSpPr>
        <p:spPr>
          <a:xfrm>
            <a:off x="1334149" y="1082214"/>
            <a:ext cx="5147619" cy="706755"/>
          </a:xfrm>
          <a:prstGeom prst="rect">
            <a:avLst/>
          </a:prstGeom>
          <a:noFill/>
        </p:spPr>
        <p:txBody>
          <a:bodyPr wrap="square" rtlCol="0">
            <a:spAutoFit/>
          </a:bodyPr>
          <a:lstStyle/>
          <a:p>
            <a:pPr algn="ctr"/>
            <a:r>
              <a:rPr lang="zh-CN" altLang="en-US" sz="4000" spc="600" dirty="0">
                <a:gradFill>
                  <a:gsLst>
                    <a:gs pos="0">
                      <a:srgbClr val="E30000"/>
                    </a:gs>
                    <a:gs pos="100000">
                      <a:srgbClr val="760303"/>
                    </a:gs>
                  </a:gsLst>
                  <a:lin ang="5400000" scaled="0"/>
                </a:gradFill>
                <a:latin typeface="微软雅黑" panose="020B0503020204020204" charset="-122"/>
                <a:ea typeface="微软雅黑" panose="020B0503020204020204" charset="-122"/>
              </a:rPr>
              <a:t>目录</a:t>
            </a:r>
            <a:r>
              <a:rPr lang="en-US" altLang="zh-CN" sz="4000" spc="300" dirty="0">
                <a:gradFill>
                  <a:gsLst>
                    <a:gs pos="0">
                      <a:srgbClr val="E30000"/>
                    </a:gs>
                    <a:gs pos="100000">
                      <a:srgbClr val="760303"/>
                    </a:gs>
                  </a:gsLst>
                  <a:lin ang="5400000" scaled="0"/>
                </a:gradFill>
                <a:latin typeface="微软雅黑" panose="020B0503020204020204" charset="-122"/>
                <a:ea typeface="微软雅黑" panose="020B0503020204020204" charset="-122"/>
              </a:rPr>
              <a:t>\</a:t>
            </a:r>
            <a:r>
              <a:rPr lang="en-US" altLang="zh-CN" sz="4000" spc="600" dirty="0">
                <a:gradFill>
                  <a:gsLst>
                    <a:gs pos="0">
                      <a:srgbClr val="E30000"/>
                    </a:gs>
                    <a:gs pos="100000">
                      <a:srgbClr val="760303"/>
                    </a:gs>
                  </a:gsLst>
                  <a:lin ang="5400000" scaled="0"/>
                </a:gradFill>
                <a:latin typeface="微软雅黑" panose="020B0503020204020204" charset="-122"/>
                <a:ea typeface="微软雅黑" panose="020B0503020204020204" charset="-122"/>
              </a:rPr>
              <a:t>Contents</a:t>
            </a:r>
          </a:p>
        </p:txBody>
      </p:sp>
      <p:sp>
        <p:nvSpPr>
          <p:cNvPr id="430" name="文本框 429"/>
          <p:cNvSpPr txBox="1"/>
          <p:nvPr/>
        </p:nvSpPr>
        <p:spPr>
          <a:xfrm>
            <a:off x="2901641" y="4011312"/>
            <a:ext cx="4175691" cy="521970"/>
          </a:xfrm>
          <a:prstGeom prst="rect">
            <a:avLst/>
          </a:prstGeom>
          <a:noFill/>
        </p:spPr>
        <p:txBody>
          <a:bodyPr wrap="square" rtlCol="0">
            <a:spAutoFit/>
          </a:bodyPr>
          <a:lstStyle/>
          <a:p>
            <a:pPr algn="ctr"/>
            <a:r>
              <a:rPr lang="zh-CN" altLang="en-US" sz="2800" dirty="0">
                <a:solidFill>
                  <a:srgbClr val="2B2C27"/>
                </a:solidFill>
                <a:latin typeface="微软雅黑" panose="020B0503020204020204" charset="-122"/>
                <a:ea typeface="微软雅黑" panose="020B0503020204020204" charset="-122"/>
              </a:rPr>
              <a:t>单击此处添加目录标题</a:t>
            </a:r>
          </a:p>
        </p:txBody>
      </p:sp>
      <p:sp>
        <p:nvSpPr>
          <p:cNvPr id="428" name="文本框 427"/>
          <p:cNvSpPr txBox="1"/>
          <p:nvPr/>
        </p:nvSpPr>
        <p:spPr>
          <a:xfrm>
            <a:off x="1879442" y="4023467"/>
            <a:ext cx="729859" cy="494959"/>
          </a:xfrm>
          <a:custGeom>
            <a:avLst/>
            <a:gdLst/>
            <a:ahLst/>
            <a:cxnLst/>
            <a:rect l="l" t="t" r="r" b="b"/>
            <a:pathLst>
              <a:path w="898029" h="609005">
                <a:moveTo>
                  <a:pt x="534590" y="579537"/>
                </a:moveTo>
                <a:lnTo>
                  <a:pt x="544110" y="579537"/>
                </a:lnTo>
                <a:lnTo>
                  <a:pt x="511280" y="588309"/>
                </a:lnTo>
                <a:lnTo>
                  <a:pt x="514945" y="582811"/>
                </a:lnTo>
                <a:cubicBezTo>
                  <a:pt x="519311" y="580629"/>
                  <a:pt x="525859" y="579537"/>
                  <a:pt x="534590" y="579537"/>
                </a:cubicBezTo>
                <a:close/>
                <a:moveTo>
                  <a:pt x="166985" y="29468"/>
                </a:moveTo>
                <a:cubicBezTo>
                  <a:pt x="81855" y="33834"/>
                  <a:pt x="36016" y="82947"/>
                  <a:pt x="29468" y="176808"/>
                </a:cubicBezTo>
                <a:lnTo>
                  <a:pt x="29468" y="435472"/>
                </a:lnTo>
                <a:cubicBezTo>
                  <a:pt x="38199" y="522784"/>
                  <a:pt x="90587" y="570806"/>
                  <a:pt x="186630" y="579537"/>
                </a:cubicBezTo>
                <a:lnTo>
                  <a:pt x="242292" y="579537"/>
                </a:lnTo>
                <a:cubicBezTo>
                  <a:pt x="331787" y="570806"/>
                  <a:pt x="380901" y="520601"/>
                  <a:pt x="389632" y="428923"/>
                </a:cubicBezTo>
                <a:lnTo>
                  <a:pt x="389632" y="193179"/>
                </a:lnTo>
                <a:cubicBezTo>
                  <a:pt x="385266" y="90587"/>
                  <a:pt x="337244" y="36017"/>
                  <a:pt x="245566" y="29468"/>
                </a:cubicBezTo>
                <a:close/>
                <a:moveTo>
                  <a:pt x="537865" y="0"/>
                </a:moveTo>
                <a:lnTo>
                  <a:pt x="875109" y="0"/>
                </a:lnTo>
                <a:cubicBezTo>
                  <a:pt x="890389" y="0"/>
                  <a:pt x="898029" y="7640"/>
                  <a:pt x="898029" y="22920"/>
                </a:cubicBezTo>
                <a:lnTo>
                  <a:pt x="898029" y="484969"/>
                </a:lnTo>
                <a:lnTo>
                  <a:pt x="854851" y="496506"/>
                </a:lnTo>
                <a:lnTo>
                  <a:pt x="856078" y="494817"/>
                </a:lnTo>
                <a:cubicBezTo>
                  <a:pt x="863854" y="475990"/>
                  <a:pt x="868015" y="454026"/>
                  <a:pt x="868561" y="428923"/>
                </a:cubicBezTo>
                <a:cubicBezTo>
                  <a:pt x="862012" y="356890"/>
                  <a:pt x="816173" y="318691"/>
                  <a:pt x="731044" y="314325"/>
                </a:cubicBezTo>
                <a:lnTo>
                  <a:pt x="668833" y="314325"/>
                </a:lnTo>
                <a:cubicBezTo>
                  <a:pt x="649188" y="314325"/>
                  <a:pt x="639365" y="308868"/>
                  <a:pt x="639365" y="297954"/>
                </a:cubicBezTo>
                <a:cubicBezTo>
                  <a:pt x="639365" y="287040"/>
                  <a:pt x="649188" y="281583"/>
                  <a:pt x="668833" y="281583"/>
                </a:cubicBezTo>
                <a:lnTo>
                  <a:pt x="731044" y="281583"/>
                </a:lnTo>
                <a:cubicBezTo>
                  <a:pt x="816173" y="277218"/>
                  <a:pt x="862012" y="237927"/>
                  <a:pt x="868561" y="163711"/>
                </a:cubicBezTo>
                <a:cubicBezTo>
                  <a:pt x="868561" y="74216"/>
                  <a:pt x="811807" y="29468"/>
                  <a:pt x="698301" y="29468"/>
                </a:cubicBezTo>
                <a:lnTo>
                  <a:pt x="537865" y="29468"/>
                </a:lnTo>
                <a:cubicBezTo>
                  <a:pt x="522585" y="29468"/>
                  <a:pt x="512762" y="24011"/>
                  <a:pt x="508397" y="13097"/>
                </a:cubicBezTo>
                <a:cubicBezTo>
                  <a:pt x="508397" y="4366"/>
                  <a:pt x="518219" y="0"/>
                  <a:pt x="537865" y="0"/>
                </a:cubicBezTo>
                <a:close/>
                <a:moveTo>
                  <a:pt x="32742" y="0"/>
                </a:moveTo>
                <a:lnTo>
                  <a:pt x="383083" y="0"/>
                </a:lnTo>
                <a:cubicBezTo>
                  <a:pt x="404912" y="2183"/>
                  <a:pt x="416917" y="13097"/>
                  <a:pt x="419100" y="32743"/>
                </a:cubicBezTo>
                <a:lnTo>
                  <a:pt x="419100" y="579537"/>
                </a:lnTo>
                <a:cubicBezTo>
                  <a:pt x="419100" y="599183"/>
                  <a:pt x="408186" y="609005"/>
                  <a:pt x="386358" y="609005"/>
                </a:cubicBezTo>
                <a:lnTo>
                  <a:pt x="22919" y="609005"/>
                </a:lnTo>
                <a:cubicBezTo>
                  <a:pt x="9823" y="609005"/>
                  <a:pt x="2183" y="601365"/>
                  <a:pt x="0" y="586086"/>
                </a:cubicBezTo>
                <a:lnTo>
                  <a:pt x="0" y="32743"/>
                </a:lnTo>
                <a:cubicBezTo>
                  <a:pt x="2183" y="13097"/>
                  <a:pt x="13097" y="2183"/>
                  <a:pt x="32742" y="0"/>
                </a:cubicBezTo>
                <a:close/>
              </a:path>
            </a:pathLst>
          </a:custGeom>
          <a:solidFill>
            <a:schemeClr val="accent2"/>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35" name="文本框 434"/>
          <p:cNvSpPr txBox="1"/>
          <p:nvPr/>
        </p:nvSpPr>
        <p:spPr>
          <a:xfrm>
            <a:off x="2901641" y="4917426"/>
            <a:ext cx="4175691" cy="521970"/>
          </a:xfrm>
          <a:prstGeom prst="rect">
            <a:avLst/>
          </a:prstGeom>
          <a:noFill/>
        </p:spPr>
        <p:txBody>
          <a:bodyPr wrap="square" rtlCol="0">
            <a:spAutoFit/>
          </a:bodyPr>
          <a:lstStyle/>
          <a:p>
            <a:pPr algn="ctr"/>
            <a:r>
              <a:rPr lang="zh-CN" altLang="en-US" sz="2800" dirty="0">
                <a:solidFill>
                  <a:srgbClr val="2B2C27"/>
                </a:solidFill>
                <a:latin typeface="微软雅黑" panose="020B0503020204020204" charset="-122"/>
                <a:ea typeface="微软雅黑" panose="020B0503020204020204" charset="-122"/>
              </a:rPr>
              <a:t>单击此处添加目录标题</a:t>
            </a:r>
          </a:p>
        </p:txBody>
      </p:sp>
      <p:sp>
        <p:nvSpPr>
          <p:cNvPr id="433" name="文本框 432"/>
          <p:cNvSpPr txBox="1"/>
          <p:nvPr/>
        </p:nvSpPr>
        <p:spPr>
          <a:xfrm>
            <a:off x="1879442" y="4927653"/>
            <a:ext cx="791063" cy="495291"/>
          </a:xfrm>
          <a:custGeom>
            <a:avLst/>
            <a:gdLst/>
            <a:ahLst/>
            <a:cxnLst/>
            <a:rect l="l" t="t" r="r" b="b"/>
            <a:pathLst>
              <a:path w="973335" h="609414">
                <a:moveTo>
                  <a:pt x="166985" y="29877"/>
                </a:moveTo>
                <a:cubicBezTo>
                  <a:pt x="81855" y="34243"/>
                  <a:pt x="36016" y="83356"/>
                  <a:pt x="29468" y="177217"/>
                </a:cubicBezTo>
                <a:lnTo>
                  <a:pt x="29468" y="435881"/>
                </a:lnTo>
                <a:cubicBezTo>
                  <a:pt x="38199" y="523193"/>
                  <a:pt x="90586" y="571215"/>
                  <a:pt x="186630" y="579946"/>
                </a:cubicBezTo>
                <a:lnTo>
                  <a:pt x="242292" y="579946"/>
                </a:lnTo>
                <a:cubicBezTo>
                  <a:pt x="331787" y="571215"/>
                  <a:pt x="380900" y="521010"/>
                  <a:pt x="389632" y="429332"/>
                </a:cubicBezTo>
                <a:lnTo>
                  <a:pt x="389632" y="193588"/>
                </a:lnTo>
                <a:cubicBezTo>
                  <a:pt x="385266" y="90996"/>
                  <a:pt x="337244" y="36426"/>
                  <a:pt x="245566" y="29877"/>
                </a:cubicBezTo>
                <a:close/>
                <a:moveTo>
                  <a:pt x="754781" y="409"/>
                </a:moveTo>
                <a:cubicBezTo>
                  <a:pt x="757510" y="-136"/>
                  <a:pt x="760511" y="-136"/>
                  <a:pt x="763786" y="409"/>
                </a:cubicBezTo>
                <a:cubicBezTo>
                  <a:pt x="770334" y="409"/>
                  <a:pt x="774700" y="1501"/>
                  <a:pt x="776882" y="3684"/>
                </a:cubicBezTo>
                <a:cubicBezTo>
                  <a:pt x="776882" y="5866"/>
                  <a:pt x="775791" y="9141"/>
                  <a:pt x="773608" y="13506"/>
                </a:cubicBezTo>
                <a:lnTo>
                  <a:pt x="626268" y="259073"/>
                </a:lnTo>
                <a:cubicBezTo>
                  <a:pt x="586978" y="346385"/>
                  <a:pt x="602257" y="394407"/>
                  <a:pt x="672107" y="403138"/>
                </a:cubicBezTo>
                <a:lnTo>
                  <a:pt x="760511" y="403138"/>
                </a:lnTo>
                <a:cubicBezTo>
                  <a:pt x="832544" y="405321"/>
                  <a:pt x="868561" y="364939"/>
                  <a:pt x="868561" y="281992"/>
                </a:cubicBezTo>
                <a:lnTo>
                  <a:pt x="868561" y="20055"/>
                </a:lnTo>
                <a:cubicBezTo>
                  <a:pt x="868561" y="6958"/>
                  <a:pt x="874018" y="409"/>
                  <a:pt x="884932" y="409"/>
                </a:cubicBezTo>
                <a:cubicBezTo>
                  <a:pt x="893663" y="409"/>
                  <a:pt x="898029" y="6958"/>
                  <a:pt x="898029" y="20055"/>
                </a:cubicBezTo>
                <a:lnTo>
                  <a:pt x="898029" y="281992"/>
                </a:lnTo>
                <a:cubicBezTo>
                  <a:pt x="900211" y="356208"/>
                  <a:pt x="915491" y="396590"/>
                  <a:pt x="943868" y="403138"/>
                </a:cubicBezTo>
                <a:cubicBezTo>
                  <a:pt x="963513" y="403138"/>
                  <a:pt x="973335" y="406413"/>
                  <a:pt x="973335" y="412961"/>
                </a:cubicBezTo>
                <a:cubicBezTo>
                  <a:pt x="973335" y="426058"/>
                  <a:pt x="963513" y="432606"/>
                  <a:pt x="943868" y="432606"/>
                </a:cubicBezTo>
                <a:cubicBezTo>
                  <a:pt x="928588" y="435881"/>
                  <a:pt x="917128" y="447340"/>
                  <a:pt x="909488" y="466986"/>
                </a:cubicBezTo>
                <a:lnTo>
                  <a:pt x="905533" y="483373"/>
                </a:lnTo>
                <a:lnTo>
                  <a:pt x="861016" y="495268"/>
                </a:lnTo>
                <a:lnTo>
                  <a:pt x="840730" y="460437"/>
                </a:lnTo>
                <a:cubicBezTo>
                  <a:pt x="821084" y="440792"/>
                  <a:pt x="791071" y="431515"/>
                  <a:pt x="750689" y="432606"/>
                </a:cubicBezTo>
                <a:lnTo>
                  <a:pt x="534590" y="432606"/>
                </a:lnTo>
                <a:cubicBezTo>
                  <a:pt x="525859" y="432606"/>
                  <a:pt x="518219" y="429332"/>
                  <a:pt x="511671" y="422784"/>
                </a:cubicBezTo>
                <a:cubicBezTo>
                  <a:pt x="507305" y="420601"/>
                  <a:pt x="505122" y="414052"/>
                  <a:pt x="505122" y="403138"/>
                </a:cubicBezTo>
                <a:lnTo>
                  <a:pt x="511671" y="390042"/>
                </a:lnTo>
                <a:lnTo>
                  <a:pt x="737592" y="20055"/>
                </a:lnTo>
                <a:cubicBezTo>
                  <a:pt x="740866" y="8595"/>
                  <a:pt x="746596" y="2047"/>
                  <a:pt x="754781" y="409"/>
                </a:cubicBezTo>
                <a:close/>
                <a:moveTo>
                  <a:pt x="32742" y="409"/>
                </a:moveTo>
                <a:lnTo>
                  <a:pt x="383083" y="409"/>
                </a:lnTo>
                <a:cubicBezTo>
                  <a:pt x="404911" y="2592"/>
                  <a:pt x="416917" y="13506"/>
                  <a:pt x="419100" y="33152"/>
                </a:cubicBezTo>
                <a:lnTo>
                  <a:pt x="419100" y="579946"/>
                </a:lnTo>
                <a:cubicBezTo>
                  <a:pt x="419100" y="599592"/>
                  <a:pt x="408186" y="609414"/>
                  <a:pt x="386357" y="609414"/>
                </a:cubicBezTo>
                <a:lnTo>
                  <a:pt x="22919" y="609414"/>
                </a:lnTo>
                <a:cubicBezTo>
                  <a:pt x="9822" y="609414"/>
                  <a:pt x="2182" y="601774"/>
                  <a:pt x="0" y="586495"/>
                </a:cubicBezTo>
                <a:lnTo>
                  <a:pt x="0" y="33152"/>
                </a:lnTo>
                <a:cubicBezTo>
                  <a:pt x="2182" y="13506"/>
                  <a:pt x="13097" y="2592"/>
                  <a:pt x="32742" y="409"/>
                </a:cubicBezTo>
                <a:close/>
              </a:path>
            </a:pathLst>
          </a:custGeom>
          <a:solidFill>
            <a:schemeClr val="accent1"/>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38" name="文本框 437"/>
          <p:cNvSpPr txBox="1"/>
          <p:nvPr/>
        </p:nvSpPr>
        <p:spPr>
          <a:xfrm>
            <a:off x="2901641" y="2199088"/>
            <a:ext cx="4175691" cy="521970"/>
          </a:xfrm>
          <a:prstGeom prst="rect">
            <a:avLst/>
          </a:prstGeom>
          <a:noFill/>
        </p:spPr>
        <p:txBody>
          <a:bodyPr wrap="square" rtlCol="0">
            <a:spAutoFit/>
          </a:bodyPr>
          <a:lstStyle/>
          <a:p>
            <a:pPr algn="ctr"/>
            <a:r>
              <a:rPr lang="zh-CN" altLang="en-US" sz="2800" dirty="0">
                <a:solidFill>
                  <a:srgbClr val="2B2C27"/>
                </a:solidFill>
                <a:latin typeface="微软雅黑" panose="020B0503020204020204" charset="-122"/>
                <a:ea typeface="微软雅黑" panose="020B0503020204020204" charset="-122"/>
              </a:rPr>
              <a:t>单击此处添加目录标题</a:t>
            </a:r>
          </a:p>
        </p:txBody>
      </p:sp>
      <p:sp>
        <p:nvSpPr>
          <p:cNvPr id="439" name="文本框 438"/>
          <p:cNvSpPr txBox="1"/>
          <p:nvPr/>
        </p:nvSpPr>
        <p:spPr>
          <a:xfrm>
            <a:off x="1879442" y="2213170"/>
            <a:ext cx="586160" cy="494959"/>
          </a:xfrm>
          <a:custGeom>
            <a:avLst/>
            <a:gdLst/>
            <a:ahLst/>
            <a:cxnLst/>
            <a:rect l="l" t="t" r="r" b="b"/>
            <a:pathLst>
              <a:path w="721221" h="609005">
                <a:moveTo>
                  <a:pt x="166985" y="29468"/>
                </a:moveTo>
                <a:cubicBezTo>
                  <a:pt x="81855" y="33834"/>
                  <a:pt x="36016" y="82947"/>
                  <a:pt x="29468" y="176808"/>
                </a:cubicBezTo>
                <a:lnTo>
                  <a:pt x="29468" y="435472"/>
                </a:lnTo>
                <a:cubicBezTo>
                  <a:pt x="38199" y="522784"/>
                  <a:pt x="90586" y="570806"/>
                  <a:pt x="186630" y="579537"/>
                </a:cubicBezTo>
                <a:lnTo>
                  <a:pt x="242292" y="579537"/>
                </a:lnTo>
                <a:cubicBezTo>
                  <a:pt x="331787" y="570806"/>
                  <a:pt x="380901" y="520601"/>
                  <a:pt x="389632" y="428923"/>
                </a:cubicBezTo>
                <a:lnTo>
                  <a:pt x="389632" y="193179"/>
                </a:lnTo>
                <a:cubicBezTo>
                  <a:pt x="385266" y="90587"/>
                  <a:pt x="337244" y="36017"/>
                  <a:pt x="245566" y="29468"/>
                </a:cubicBezTo>
                <a:close/>
                <a:moveTo>
                  <a:pt x="704850" y="0"/>
                </a:moveTo>
                <a:cubicBezTo>
                  <a:pt x="715764" y="0"/>
                  <a:pt x="721221" y="7640"/>
                  <a:pt x="721221" y="22920"/>
                </a:cubicBezTo>
                <a:lnTo>
                  <a:pt x="721221" y="532212"/>
                </a:lnTo>
                <a:lnTo>
                  <a:pt x="688479" y="540961"/>
                </a:lnTo>
                <a:lnTo>
                  <a:pt x="688479" y="22920"/>
                </a:lnTo>
                <a:cubicBezTo>
                  <a:pt x="688479" y="7640"/>
                  <a:pt x="693936" y="0"/>
                  <a:pt x="704850" y="0"/>
                </a:cubicBezTo>
                <a:close/>
                <a:moveTo>
                  <a:pt x="32742" y="0"/>
                </a:moveTo>
                <a:lnTo>
                  <a:pt x="383083" y="0"/>
                </a:lnTo>
                <a:cubicBezTo>
                  <a:pt x="404911" y="2183"/>
                  <a:pt x="416917" y="13097"/>
                  <a:pt x="419100" y="32743"/>
                </a:cubicBezTo>
                <a:lnTo>
                  <a:pt x="419100" y="579537"/>
                </a:lnTo>
                <a:cubicBezTo>
                  <a:pt x="419100" y="599183"/>
                  <a:pt x="408186" y="609005"/>
                  <a:pt x="386358" y="609005"/>
                </a:cubicBezTo>
                <a:lnTo>
                  <a:pt x="22919" y="609005"/>
                </a:lnTo>
                <a:cubicBezTo>
                  <a:pt x="9822" y="609005"/>
                  <a:pt x="2183" y="601365"/>
                  <a:pt x="0" y="586086"/>
                </a:cubicBezTo>
                <a:lnTo>
                  <a:pt x="0" y="32743"/>
                </a:lnTo>
                <a:cubicBezTo>
                  <a:pt x="2183" y="13097"/>
                  <a:pt x="13097" y="2183"/>
                  <a:pt x="32742" y="0"/>
                </a:cubicBezTo>
                <a:close/>
              </a:path>
            </a:pathLst>
          </a:custGeom>
          <a:solidFill>
            <a:schemeClr val="accent5"/>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42" name="文本框 441"/>
          <p:cNvSpPr txBox="1"/>
          <p:nvPr/>
        </p:nvSpPr>
        <p:spPr>
          <a:xfrm>
            <a:off x="1879442" y="3119283"/>
            <a:ext cx="729859" cy="494959"/>
          </a:xfrm>
          <a:custGeom>
            <a:avLst/>
            <a:gdLst/>
            <a:ahLst/>
            <a:cxnLst/>
            <a:rect l="l" t="t" r="r" b="b"/>
            <a:pathLst>
              <a:path w="898029" h="609005">
                <a:moveTo>
                  <a:pt x="166985" y="29468"/>
                </a:moveTo>
                <a:cubicBezTo>
                  <a:pt x="81855" y="33834"/>
                  <a:pt x="36016" y="82947"/>
                  <a:pt x="29468" y="176808"/>
                </a:cubicBezTo>
                <a:lnTo>
                  <a:pt x="29468" y="435472"/>
                </a:lnTo>
                <a:cubicBezTo>
                  <a:pt x="38199" y="522784"/>
                  <a:pt x="90587" y="570806"/>
                  <a:pt x="186630" y="579537"/>
                </a:cubicBezTo>
                <a:lnTo>
                  <a:pt x="242292" y="579537"/>
                </a:lnTo>
                <a:cubicBezTo>
                  <a:pt x="331787" y="570806"/>
                  <a:pt x="380901" y="520601"/>
                  <a:pt x="389632" y="428923"/>
                </a:cubicBezTo>
                <a:lnTo>
                  <a:pt x="389632" y="193179"/>
                </a:lnTo>
                <a:cubicBezTo>
                  <a:pt x="385266" y="90587"/>
                  <a:pt x="337244" y="36017"/>
                  <a:pt x="245566" y="29468"/>
                </a:cubicBezTo>
                <a:close/>
                <a:moveTo>
                  <a:pt x="531316" y="0"/>
                </a:moveTo>
                <a:lnTo>
                  <a:pt x="862012" y="0"/>
                </a:lnTo>
                <a:cubicBezTo>
                  <a:pt x="886023" y="0"/>
                  <a:pt x="898029" y="10914"/>
                  <a:pt x="898029" y="32743"/>
                </a:cubicBezTo>
                <a:lnTo>
                  <a:pt x="898029" y="281583"/>
                </a:lnTo>
                <a:cubicBezTo>
                  <a:pt x="898029" y="307777"/>
                  <a:pt x="886023" y="320874"/>
                  <a:pt x="862012" y="320874"/>
                </a:cubicBezTo>
                <a:lnTo>
                  <a:pt x="681930" y="320874"/>
                </a:lnTo>
                <a:cubicBezTo>
                  <a:pt x="598983" y="327422"/>
                  <a:pt x="550962" y="364530"/>
                  <a:pt x="537865" y="432197"/>
                </a:cubicBezTo>
                <a:lnTo>
                  <a:pt x="537865" y="451843"/>
                </a:lnTo>
                <a:cubicBezTo>
                  <a:pt x="538956" y="492225"/>
                  <a:pt x="553690" y="522784"/>
                  <a:pt x="582067" y="543521"/>
                </a:cubicBezTo>
                <a:lnTo>
                  <a:pt x="618163" y="559750"/>
                </a:lnTo>
                <a:lnTo>
                  <a:pt x="510061" y="588635"/>
                </a:lnTo>
                <a:lnTo>
                  <a:pt x="508397" y="582811"/>
                </a:lnTo>
                <a:lnTo>
                  <a:pt x="508397" y="324148"/>
                </a:lnTo>
                <a:cubicBezTo>
                  <a:pt x="510579" y="304503"/>
                  <a:pt x="522585" y="293589"/>
                  <a:pt x="544413" y="291406"/>
                </a:cubicBezTo>
                <a:lnTo>
                  <a:pt x="711398" y="291406"/>
                </a:lnTo>
                <a:cubicBezTo>
                  <a:pt x="809625" y="287040"/>
                  <a:pt x="862012" y="248841"/>
                  <a:pt x="868561" y="176808"/>
                </a:cubicBezTo>
                <a:lnTo>
                  <a:pt x="868561" y="140792"/>
                </a:lnTo>
                <a:cubicBezTo>
                  <a:pt x="864195" y="70942"/>
                  <a:pt x="813990" y="33834"/>
                  <a:pt x="717947" y="29468"/>
                </a:cubicBezTo>
                <a:lnTo>
                  <a:pt x="531316" y="29468"/>
                </a:lnTo>
                <a:cubicBezTo>
                  <a:pt x="516037" y="27286"/>
                  <a:pt x="508397" y="20737"/>
                  <a:pt x="508397" y="9823"/>
                </a:cubicBezTo>
                <a:cubicBezTo>
                  <a:pt x="508397" y="3275"/>
                  <a:pt x="516037" y="0"/>
                  <a:pt x="531316" y="0"/>
                </a:cubicBezTo>
                <a:close/>
                <a:moveTo>
                  <a:pt x="32742" y="0"/>
                </a:moveTo>
                <a:lnTo>
                  <a:pt x="383083" y="0"/>
                </a:lnTo>
                <a:cubicBezTo>
                  <a:pt x="404912" y="2183"/>
                  <a:pt x="416917" y="13097"/>
                  <a:pt x="419100" y="32743"/>
                </a:cubicBezTo>
                <a:lnTo>
                  <a:pt x="419100" y="579537"/>
                </a:lnTo>
                <a:cubicBezTo>
                  <a:pt x="419100" y="599183"/>
                  <a:pt x="408186" y="609005"/>
                  <a:pt x="386358" y="609005"/>
                </a:cubicBezTo>
                <a:lnTo>
                  <a:pt x="22919" y="609005"/>
                </a:lnTo>
                <a:cubicBezTo>
                  <a:pt x="9823" y="609005"/>
                  <a:pt x="2183" y="601365"/>
                  <a:pt x="0" y="586086"/>
                </a:cubicBezTo>
                <a:lnTo>
                  <a:pt x="0" y="32743"/>
                </a:lnTo>
                <a:cubicBezTo>
                  <a:pt x="2183" y="13097"/>
                  <a:pt x="13097" y="2183"/>
                  <a:pt x="32742" y="0"/>
                </a:cubicBezTo>
                <a:close/>
              </a:path>
            </a:pathLst>
          </a:custGeom>
          <a:solidFill>
            <a:schemeClr val="accent3"/>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endParaRPr lang="zh-CN" altLang="en-US" sz="6600" dirty="0">
              <a:solidFill>
                <a:srgbClr val="FF775D"/>
              </a:solidFill>
              <a:latin typeface="时尚中黑简体" panose="01010104010101010101" pitchFamily="2" charset="-122"/>
              <a:ea typeface="时尚中黑简体" panose="01010104010101010101" pitchFamily="2" charset="-122"/>
            </a:endParaRPr>
          </a:p>
        </p:txBody>
      </p:sp>
      <p:sp>
        <p:nvSpPr>
          <p:cNvPr id="443" name="文本框 442"/>
          <p:cNvSpPr txBox="1"/>
          <p:nvPr/>
        </p:nvSpPr>
        <p:spPr>
          <a:xfrm>
            <a:off x="2901641" y="3105200"/>
            <a:ext cx="4175691" cy="521970"/>
          </a:xfrm>
          <a:prstGeom prst="rect">
            <a:avLst/>
          </a:prstGeom>
          <a:noFill/>
        </p:spPr>
        <p:txBody>
          <a:bodyPr wrap="square" rtlCol="0">
            <a:spAutoFit/>
          </a:bodyPr>
          <a:lstStyle/>
          <a:p>
            <a:pPr algn="ctr"/>
            <a:r>
              <a:rPr lang="zh-CN" altLang="en-US" sz="2800" dirty="0">
                <a:solidFill>
                  <a:srgbClr val="2B2C27"/>
                </a:solidFill>
                <a:latin typeface="微软雅黑" panose="020B0503020204020204" charset="-122"/>
                <a:ea typeface="微软雅黑" panose="020B0503020204020204" charset="-122"/>
              </a:rPr>
              <a:t>单击此处添加目录标题</a:t>
            </a:r>
          </a:p>
        </p:txBody>
      </p:sp>
      <p:pic>
        <p:nvPicPr>
          <p:cNvPr id="4" name="图片 3" descr="3"/>
          <p:cNvPicPr>
            <a:picLocks noChangeAspect="1"/>
          </p:cNvPicPr>
          <p:nvPr/>
        </p:nvPicPr>
        <p:blipFill>
          <a:blip r:embed="rId3"/>
          <a:stretch>
            <a:fillRect/>
          </a:stretch>
        </p:blipFill>
        <p:spPr>
          <a:xfrm flipH="1">
            <a:off x="6633845" y="1379855"/>
            <a:ext cx="5573395" cy="5491480"/>
          </a:xfrm>
          <a:prstGeom prst="rect">
            <a:avLst/>
          </a:prstGeom>
        </p:spPr>
      </p:pic>
      <p:pic>
        <p:nvPicPr>
          <p:cNvPr id="5" name="图片 4" descr="1"/>
          <p:cNvPicPr>
            <a:picLocks noChangeAspect="1"/>
          </p:cNvPicPr>
          <p:nvPr/>
        </p:nvPicPr>
        <p:blipFill>
          <a:blip r:embed="rId4"/>
          <a:stretch>
            <a:fillRect/>
          </a:stretch>
        </p:blipFill>
        <p:spPr>
          <a:xfrm>
            <a:off x="7275830" y="1522095"/>
            <a:ext cx="3550920" cy="3011170"/>
          </a:xfrm>
          <a:prstGeom prst="rect">
            <a:avLst/>
          </a:prstGeom>
        </p:spPr>
      </p:pic>
    </p:spTree>
  </p:cSld>
  <p:clrMapOvr>
    <a:masterClrMapping/>
  </p:clrMapOvr>
  <p:transition advTm="670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25"/>
                                        </p:tgtEl>
                                        <p:attrNameLst>
                                          <p:attrName>style.visibility</p:attrName>
                                        </p:attrNameLst>
                                      </p:cBhvr>
                                      <p:to>
                                        <p:strVal val="visible"/>
                                      </p:to>
                                    </p:set>
                                    <p:anim calcmode="lin" valueType="num">
                                      <p:cBhvr>
                                        <p:cTn id="7" dur="1000" fill="hold"/>
                                        <p:tgtEl>
                                          <p:spTgt spid="42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25"/>
                                        </p:tgtEl>
                                        <p:attrNameLst>
                                          <p:attrName>ppt_y</p:attrName>
                                        </p:attrNameLst>
                                      </p:cBhvr>
                                      <p:tavLst>
                                        <p:tav tm="0">
                                          <p:val>
                                            <p:strVal val="#ppt_y"/>
                                          </p:val>
                                        </p:tav>
                                        <p:tav tm="100000">
                                          <p:val>
                                            <p:strVal val="#ppt_y"/>
                                          </p:val>
                                        </p:tav>
                                      </p:tavLst>
                                    </p:anim>
                                    <p:anim calcmode="lin" valueType="num">
                                      <p:cBhvr>
                                        <p:cTn id="9" dur="1000" fill="hold"/>
                                        <p:tgtEl>
                                          <p:spTgt spid="42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25"/>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30"/>
                                        </p:tgtEl>
                                        <p:attrNameLst>
                                          <p:attrName>style.visibility</p:attrName>
                                        </p:attrNameLst>
                                      </p:cBhvr>
                                      <p:to>
                                        <p:strVal val="visible"/>
                                      </p:to>
                                    </p:set>
                                    <p:anim calcmode="lin" valueType="num">
                                      <p:cBhvr additive="base">
                                        <p:cTn id="15" dur="1000" fill="hold"/>
                                        <p:tgtEl>
                                          <p:spTgt spid="430"/>
                                        </p:tgtEl>
                                        <p:attrNameLst>
                                          <p:attrName>ppt_x</p:attrName>
                                        </p:attrNameLst>
                                      </p:cBhvr>
                                      <p:tavLst>
                                        <p:tav tm="0">
                                          <p:val>
                                            <p:strVal val="0-#ppt_w/2"/>
                                          </p:val>
                                        </p:tav>
                                        <p:tav tm="100000">
                                          <p:val>
                                            <p:strVal val="#ppt_x"/>
                                          </p:val>
                                        </p:tav>
                                      </p:tavLst>
                                    </p:anim>
                                    <p:anim calcmode="lin" valueType="num">
                                      <p:cBhvr additive="base">
                                        <p:cTn id="16" dur="1000" fill="hold"/>
                                        <p:tgtEl>
                                          <p:spTgt spid="4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28"/>
                                        </p:tgtEl>
                                        <p:attrNameLst>
                                          <p:attrName>style.visibility</p:attrName>
                                        </p:attrNameLst>
                                      </p:cBhvr>
                                      <p:to>
                                        <p:strVal val="visible"/>
                                      </p:to>
                                    </p:set>
                                    <p:anim calcmode="lin" valueType="num">
                                      <p:cBhvr additive="base">
                                        <p:cTn id="19" dur="1000" fill="hold"/>
                                        <p:tgtEl>
                                          <p:spTgt spid="428"/>
                                        </p:tgtEl>
                                        <p:attrNameLst>
                                          <p:attrName>ppt_x</p:attrName>
                                        </p:attrNameLst>
                                      </p:cBhvr>
                                      <p:tavLst>
                                        <p:tav tm="0">
                                          <p:val>
                                            <p:strVal val="0-#ppt_w/2"/>
                                          </p:val>
                                        </p:tav>
                                        <p:tav tm="100000">
                                          <p:val>
                                            <p:strVal val="#ppt_x"/>
                                          </p:val>
                                        </p:tav>
                                      </p:tavLst>
                                    </p:anim>
                                    <p:anim calcmode="lin" valueType="num">
                                      <p:cBhvr additive="base">
                                        <p:cTn id="20" dur="1000" fill="hold"/>
                                        <p:tgtEl>
                                          <p:spTgt spid="4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35"/>
                                        </p:tgtEl>
                                        <p:attrNameLst>
                                          <p:attrName>style.visibility</p:attrName>
                                        </p:attrNameLst>
                                      </p:cBhvr>
                                      <p:to>
                                        <p:strVal val="visible"/>
                                      </p:to>
                                    </p:set>
                                    <p:anim calcmode="lin" valueType="num">
                                      <p:cBhvr additive="base">
                                        <p:cTn id="23" dur="1000" fill="hold"/>
                                        <p:tgtEl>
                                          <p:spTgt spid="435"/>
                                        </p:tgtEl>
                                        <p:attrNameLst>
                                          <p:attrName>ppt_x</p:attrName>
                                        </p:attrNameLst>
                                      </p:cBhvr>
                                      <p:tavLst>
                                        <p:tav tm="0">
                                          <p:val>
                                            <p:strVal val="0-#ppt_w/2"/>
                                          </p:val>
                                        </p:tav>
                                        <p:tav tm="100000">
                                          <p:val>
                                            <p:strVal val="#ppt_x"/>
                                          </p:val>
                                        </p:tav>
                                      </p:tavLst>
                                    </p:anim>
                                    <p:anim calcmode="lin" valueType="num">
                                      <p:cBhvr additive="base">
                                        <p:cTn id="24" dur="1000" fill="hold"/>
                                        <p:tgtEl>
                                          <p:spTgt spid="4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33"/>
                                        </p:tgtEl>
                                        <p:attrNameLst>
                                          <p:attrName>style.visibility</p:attrName>
                                        </p:attrNameLst>
                                      </p:cBhvr>
                                      <p:to>
                                        <p:strVal val="visible"/>
                                      </p:to>
                                    </p:set>
                                    <p:anim calcmode="lin" valueType="num">
                                      <p:cBhvr additive="base">
                                        <p:cTn id="27" dur="1000" fill="hold"/>
                                        <p:tgtEl>
                                          <p:spTgt spid="433"/>
                                        </p:tgtEl>
                                        <p:attrNameLst>
                                          <p:attrName>ppt_x</p:attrName>
                                        </p:attrNameLst>
                                      </p:cBhvr>
                                      <p:tavLst>
                                        <p:tav tm="0">
                                          <p:val>
                                            <p:strVal val="0-#ppt_w/2"/>
                                          </p:val>
                                        </p:tav>
                                        <p:tav tm="100000">
                                          <p:val>
                                            <p:strVal val="#ppt_x"/>
                                          </p:val>
                                        </p:tav>
                                      </p:tavLst>
                                    </p:anim>
                                    <p:anim calcmode="lin" valueType="num">
                                      <p:cBhvr additive="base">
                                        <p:cTn id="28" dur="1000" fill="hold"/>
                                        <p:tgtEl>
                                          <p:spTgt spid="43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38"/>
                                        </p:tgtEl>
                                        <p:attrNameLst>
                                          <p:attrName>style.visibility</p:attrName>
                                        </p:attrNameLst>
                                      </p:cBhvr>
                                      <p:to>
                                        <p:strVal val="visible"/>
                                      </p:to>
                                    </p:set>
                                    <p:anim calcmode="lin" valueType="num">
                                      <p:cBhvr additive="base">
                                        <p:cTn id="31" dur="1000" fill="hold"/>
                                        <p:tgtEl>
                                          <p:spTgt spid="438"/>
                                        </p:tgtEl>
                                        <p:attrNameLst>
                                          <p:attrName>ppt_x</p:attrName>
                                        </p:attrNameLst>
                                      </p:cBhvr>
                                      <p:tavLst>
                                        <p:tav tm="0">
                                          <p:val>
                                            <p:strVal val="0-#ppt_w/2"/>
                                          </p:val>
                                        </p:tav>
                                        <p:tav tm="100000">
                                          <p:val>
                                            <p:strVal val="#ppt_x"/>
                                          </p:val>
                                        </p:tav>
                                      </p:tavLst>
                                    </p:anim>
                                    <p:anim calcmode="lin" valueType="num">
                                      <p:cBhvr additive="base">
                                        <p:cTn id="32" dur="1000" fill="hold"/>
                                        <p:tgtEl>
                                          <p:spTgt spid="4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39"/>
                                        </p:tgtEl>
                                        <p:attrNameLst>
                                          <p:attrName>style.visibility</p:attrName>
                                        </p:attrNameLst>
                                      </p:cBhvr>
                                      <p:to>
                                        <p:strVal val="visible"/>
                                      </p:to>
                                    </p:set>
                                    <p:anim calcmode="lin" valueType="num">
                                      <p:cBhvr additive="base">
                                        <p:cTn id="35" dur="1000" fill="hold"/>
                                        <p:tgtEl>
                                          <p:spTgt spid="439"/>
                                        </p:tgtEl>
                                        <p:attrNameLst>
                                          <p:attrName>ppt_x</p:attrName>
                                        </p:attrNameLst>
                                      </p:cBhvr>
                                      <p:tavLst>
                                        <p:tav tm="0">
                                          <p:val>
                                            <p:strVal val="0-#ppt_w/2"/>
                                          </p:val>
                                        </p:tav>
                                        <p:tav tm="100000">
                                          <p:val>
                                            <p:strVal val="#ppt_x"/>
                                          </p:val>
                                        </p:tav>
                                      </p:tavLst>
                                    </p:anim>
                                    <p:anim calcmode="lin" valueType="num">
                                      <p:cBhvr additive="base">
                                        <p:cTn id="36" dur="1000" fill="hold"/>
                                        <p:tgtEl>
                                          <p:spTgt spid="43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42"/>
                                        </p:tgtEl>
                                        <p:attrNameLst>
                                          <p:attrName>style.visibility</p:attrName>
                                        </p:attrNameLst>
                                      </p:cBhvr>
                                      <p:to>
                                        <p:strVal val="visible"/>
                                      </p:to>
                                    </p:set>
                                    <p:anim calcmode="lin" valueType="num">
                                      <p:cBhvr additive="base">
                                        <p:cTn id="39" dur="1000" fill="hold"/>
                                        <p:tgtEl>
                                          <p:spTgt spid="442"/>
                                        </p:tgtEl>
                                        <p:attrNameLst>
                                          <p:attrName>ppt_x</p:attrName>
                                        </p:attrNameLst>
                                      </p:cBhvr>
                                      <p:tavLst>
                                        <p:tav tm="0">
                                          <p:val>
                                            <p:strVal val="0-#ppt_w/2"/>
                                          </p:val>
                                        </p:tav>
                                        <p:tav tm="100000">
                                          <p:val>
                                            <p:strVal val="#ppt_x"/>
                                          </p:val>
                                        </p:tav>
                                      </p:tavLst>
                                    </p:anim>
                                    <p:anim calcmode="lin" valueType="num">
                                      <p:cBhvr additive="base">
                                        <p:cTn id="40" dur="1000" fill="hold"/>
                                        <p:tgtEl>
                                          <p:spTgt spid="44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43"/>
                                        </p:tgtEl>
                                        <p:attrNameLst>
                                          <p:attrName>style.visibility</p:attrName>
                                        </p:attrNameLst>
                                      </p:cBhvr>
                                      <p:to>
                                        <p:strVal val="visible"/>
                                      </p:to>
                                    </p:set>
                                    <p:anim calcmode="lin" valueType="num">
                                      <p:cBhvr additive="base">
                                        <p:cTn id="43" dur="1000" fill="hold"/>
                                        <p:tgtEl>
                                          <p:spTgt spid="443"/>
                                        </p:tgtEl>
                                        <p:attrNameLst>
                                          <p:attrName>ppt_x</p:attrName>
                                        </p:attrNameLst>
                                      </p:cBhvr>
                                      <p:tavLst>
                                        <p:tav tm="0">
                                          <p:val>
                                            <p:strVal val="0-#ppt_w/2"/>
                                          </p:val>
                                        </p:tav>
                                        <p:tav tm="100000">
                                          <p:val>
                                            <p:strVal val="#ppt_x"/>
                                          </p:val>
                                        </p:tav>
                                      </p:tavLst>
                                    </p:anim>
                                    <p:anim calcmode="lin" valueType="num">
                                      <p:cBhvr additive="base">
                                        <p:cTn id="44" dur="1000" fill="hold"/>
                                        <p:tgtEl>
                                          <p:spTgt spid="443"/>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42"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50" presetClass="entr" presetSubtype="0" decel="10000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strVal val="#ppt_w+.3"/>
                                          </p:val>
                                        </p:tav>
                                        <p:tav tm="100000">
                                          <p:val>
                                            <p:strVal val="#ppt_w"/>
                                          </p:val>
                                        </p:tav>
                                      </p:tavLst>
                                    </p:anim>
                                    <p:anim calcmode="lin" valueType="num">
                                      <p:cBhvr>
                                        <p:cTn id="55" dur="1000" fill="hold"/>
                                        <p:tgtEl>
                                          <p:spTgt spid="4"/>
                                        </p:tgtEl>
                                        <p:attrNameLst>
                                          <p:attrName>ppt_h</p:attrName>
                                        </p:attrNameLst>
                                      </p:cBhvr>
                                      <p:tavLst>
                                        <p:tav tm="0">
                                          <p:val>
                                            <p:strVal val="#ppt_h"/>
                                          </p:val>
                                        </p:tav>
                                        <p:tav tm="100000">
                                          <p:val>
                                            <p:strVal val="#ppt_h"/>
                                          </p:val>
                                        </p:tav>
                                      </p:tavLst>
                                    </p:anim>
                                    <p:animEffect transition="in" filter="fade">
                                      <p:cBhvr>
                                        <p:cTn id="56" dur="1000"/>
                                        <p:tgtEl>
                                          <p:spTgt spid="4"/>
                                        </p:tgtEl>
                                      </p:cBhvr>
                                    </p:animEffect>
                                  </p:childTnLst>
                                </p:cTn>
                              </p:par>
                            </p:childTnLst>
                          </p:cTn>
                        </p:par>
                        <p:par>
                          <p:cTn id="57" fill="hold">
                            <p:stCondLst>
                              <p:cond delay="5000"/>
                            </p:stCondLst>
                            <p:childTnLst>
                              <p:par>
                                <p:cTn id="58" presetID="2" presetClass="entr" presetSubtype="2"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1000" fill="hold"/>
                                        <p:tgtEl>
                                          <p:spTgt spid="5"/>
                                        </p:tgtEl>
                                        <p:attrNameLst>
                                          <p:attrName>ppt_x</p:attrName>
                                        </p:attrNameLst>
                                      </p:cBhvr>
                                      <p:tavLst>
                                        <p:tav tm="0">
                                          <p:val>
                                            <p:strVal val="1+#ppt_w/2"/>
                                          </p:val>
                                        </p:tav>
                                        <p:tav tm="100000">
                                          <p:val>
                                            <p:strVal val="#ppt_x"/>
                                          </p:val>
                                        </p:tav>
                                      </p:tavLst>
                                    </p:anim>
                                    <p:anim calcmode="lin" valueType="num">
                                      <p:cBhvr additive="base">
                                        <p:cTn id="6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p:bldP spid="430" grpId="0"/>
      <p:bldP spid="428" grpId="0" bldLvl="0" animBg="1"/>
      <p:bldP spid="435" grpId="0"/>
      <p:bldP spid="433" grpId="0" bldLvl="0" animBg="1"/>
      <p:bldP spid="438" grpId="0"/>
      <p:bldP spid="439" grpId="0" bldLvl="0" animBg="1"/>
      <p:bldP spid="442" grpId="0" bldLvl="0" animBg="1"/>
      <p:bldP spid="4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45" name="组合 44"/>
          <p:cNvGrpSpPr/>
          <p:nvPr/>
        </p:nvGrpSpPr>
        <p:grpSpPr>
          <a:xfrm>
            <a:off x="2271544" y="2398956"/>
            <a:ext cx="2065275" cy="1942127"/>
            <a:chOff x="1574308" y="1981867"/>
            <a:chExt cx="1549158" cy="1456595"/>
          </a:xfrm>
        </p:grpSpPr>
        <p:sp>
          <p:nvSpPr>
            <p:cNvPr id="21" name="Freeform 7"/>
            <p:cNvSpPr/>
            <p:nvPr/>
          </p:nvSpPr>
          <p:spPr bwMode="auto">
            <a:xfrm>
              <a:off x="1574308" y="1981867"/>
              <a:ext cx="1549158" cy="1456595"/>
            </a:xfrm>
            <a:custGeom>
              <a:avLst/>
              <a:gdLst>
                <a:gd name="T0" fmla="*/ 188 w 215"/>
                <a:gd name="T1" fmla="*/ 67 h 202"/>
                <a:gd name="T2" fmla="*/ 200 w 215"/>
                <a:gd name="T3" fmla="*/ 54 h 202"/>
                <a:gd name="T4" fmla="*/ 208 w 215"/>
                <a:gd name="T5" fmla="*/ 49 h 202"/>
                <a:gd name="T6" fmla="*/ 215 w 215"/>
                <a:gd name="T7" fmla="*/ 52 h 202"/>
                <a:gd name="T8" fmla="*/ 188 w 215"/>
                <a:gd name="T9" fmla="*/ 25 h 202"/>
                <a:gd name="T10" fmla="*/ 191 w 215"/>
                <a:gd name="T11" fmla="*/ 32 h 202"/>
                <a:gd name="T12" fmla="*/ 185 w 215"/>
                <a:gd name="T13" fmla="*/ 43 h 202"/>
                <a:gd name="T14" fmla="*/ 173 w 215"/>
                <a:gd name="T15" fmla="*/ 56 h 202"/>
                <a:gd name="T16" fmla="*/ 168 w 215"/>
                <a:gd name="T17" fmla="*/ 57 h 202"/>
                <a:gd name="T18" fmla="*/ 163 w 215"/>
                <a:gd name="T19" fmla="*/ 56 h 202"/>
                <a:gd name="T20" fmla="*/ 111 w 215"/>
                <a:gd name="T21" fmla="*/ 6 h 202"/>
                <a:gd name="T22" fmla="*/ 87 w 215"/>
                <a:gd name="T23" fmla="*/ 7 h 202"/>
                <a:gd name="T24" fmla="*/ 6 w 215"/>
                <a:gd name="T25" fmla="*/ 91 h 202"/>
                <a:gd name="T26" fmla="*/ 7 w 215"/>
                <a:gd name="T27" fmla="*/ 115 h 202"/>
                <a:gd name="T28" fmla="*/ 91 w 215"/>
                <a:gd name="T29" fmla="*/ 196 h 202"/>
                <a:gd name="T30" fmla="*/ 115 w 215"/>
                <a:gd name="T31" fmla="*/ 195 h 202"/>
                <a:gd name="T32" fmla="*/ 196 w 215"/>
                <a:gd name="T33" fmla="*/ 111 h 202"/>
                <a:gd name="T34" fmla="*/ 195 w 215"/>
                <a:gd name="T35" fmla="*/ 87 h 202"/>
                <a:gd name="T36" fmla="*/ 186 w 215"/>
                <a:gd name="T37" fmla="*/ 78 h 202"/>
                <a:gd name="T38" fmla="*/ 185 w 215"/>
                <a:gd name="T39" fmla="*/ 74 h 202"/>
                <a:gd name="T40" fmla="*/ 188 w 215"/>
                <a:gd name="T41"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02">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897" y="2099541"/>
              <a:ext cx="1322992" cy="1275349"/>
            </a:xfrm>
            <a:prstGeom prst="rect">
              <a:avLst/>
            </a:prstGeom>
          </p:spPr>
        </p:pic>
        <p:grpSp>
          <p:nvGrpSpPr>
            <p:cNvPr id="23" name="组合 22"/>
            <p:cNvGrpSpPr/>
            <p:nvPr/>
          </p:nvGrpSpPr>
          <p:grpSpPr>
            <a:xfrm>
              <a:off x="2053607" y="2501644"/>
              <a:ext cx="486001" cy="395682"/>
              <a:chOff x="4956176" y="3307627"/>
              <a:chExt cx="358775" cy="292100"/>
            </a:xfrm>
          </p:grpSpPr>
          <p:sp>
            <p:nvSpPr>
              <p:cNvPr id="24" name="Freeform 19"/>
              <p:cNvSpPr>
                <a:spLocks noEditPoints="1"/>
              </p:cNvSpPr>
              <p:nvPr/>
            </p:nvSpPr>
            <p:spPr bwMode="auto">
              <a:xfrm>
                <a:off x="5068888" y="3407640"/>
                <a:ext cx="146050" cy="158750"/>
              </a:xfrm>
              <a:custGeom>
                <a:avLst/>
                <a:gdLst>
                  <a:gd name="T0" fmla="*/ 7 w 13"/>
                  <a:gd name="T1" fmla="*/ 0 h 14"/>
                  <a:gd name="T2" fmla="*/ 0 w 13"/>
                  <a:gd name="T3" fmla="*/ 7 h 14"/>
                  <a:gd name="T4" fmla="*/ 7 w 13"/>
                  <a:gd name="T5" fmla="*/ 14 h 14"/>
                  <a:gd name="T6" fmla="*/ 13 w 13"/>
                  <a:gd name="T7" fmla="*/ 7 h 14"/>
                  <a:gd name="T8" fmla="*/ 7 w 13"/>
                  <a:gd name="T9" fmla="*/ 0 h 14"/>
                  <a:gd name="T10" fmla="*/ 7 w 13"/>
                  <a:gd name="T11" fmla="*/ 12 h 14"/>
                  <a:gd name="T12" fmla="*/ 1 w 13"/>
                  <a:gd name="T13" fmla="*/ 7 h 14"/>
                  <a:gd name="T14" fmla="*/ 7 w 13"/>
                  <a:gd name="T15" fmla="*/ 2 h 14"/>
                  <a:gd name="T16" fmla="*/ 12 w 13"/>
                  <a:gd name="T17" fmla="*/ 7 h 14"/>
                  <a:gd name="T18" fmla="*/ 7 w 1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0"/>
                    </a:moveTo>
                    <a:cubicBezTo>
                      <a:pt x="3" y="0"/>
                      <a:pt x="0" y="3"/>
                      <a:pt x="0" y="7"/>
                    </a:cubicBezTo>
                    <a:cubicBezTo>
                      <a:pt x="0" y="11"/>
                      <a:pt x="3" y="14"/>
                      <a:pt x="7" y="14"/>
                    </a:cubicBezTo>
                    <a:cubicBezTo>
                      <a:pt x="10" y="14"/>
                      <a:pt x="13" y="11"/>
                      <a:pt x="13" y="7"/>
                    </a:cubicBezTo>
                    <a:cubicBezTo>
                      <a:pt x="13" y="3"/>
                      <a:pt x="10" y="0"/>
                      <a:pt x="7" y="0"/>
                    </a:cubicBezTo>
                    <a:close/>
                    <a:moveTo>
                      <a:pt x="7" y="12"/>
                    </a:moveTo>
                    <a:cubicBezTo>
                      <a:pt x="4" y="12"/>
                      <a:pt x="1" y="10"/>
                      <a:pt x="1" y="7"/>
                    </a:cubicBezTo>
                    <a:cubicBezTo>
                      <a:pt x="1" y="4"/>
                      <a:pt x="4" y="2"/>
                      <a:pt x="7" y="2"/>
                    </a:cubicBezTo>
                    <a:cubicBezTo>
                      <a:pt x="10" y="2"/>
                      <a:pt x="12" y="4"/>
                      <a:pt x="12" y="7"/>
                    </a:cubicBezTo>
                    <a:cubicBezTo>
                      <a:pt x="12" y="10"/>
                      <a:pt x="10" y="12"/>
                      <a:pt x="7" y="1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20"/>
              <p:cNvSpPr>
                <a:spLocks noEditPoints="1"/>
              </p:cNvSpPr>
              <p:nvPr/>
            </p:nvSpPr>
            <p:spPr bwMode="auto">
              <a:xfrm>
                <a:off x="4956176" y="3307627"/>
                <a:ext cx="358775" cy="292100"/>
              </a:xfrm>
              <a:custGeom>
                <a:avLst/>
                <a:gdLst>
                  <a:gd name="T0" fmla="*/ 30 w 32"/>
                  <a:gd name="T1" fmla="*/ 5 h 26"/>
                  <a:gd name="T2" fmla="*/ 23 w 32"/>
                  <a:gd name="T3" fmla="*/ 5 h 26"/>
                  <a:gd name="T4" fmla="*/ 23 w 32"/>
                  <a:gd name="T5" fmla="*/ 2 h 26"/>
                  <a:gd name="T6" fmla="*/ 21 w 32"/>
                  <a:gd name="T7" fmla="*/ 0 h 26"/>
                  <a:gd name="T8" fmla="*/ 13 w 32"/>
                  <a:gd name="T9" fmla="*/ 0 h 26"/>
                  <a:gd name="T10" fmla="*/ 11 w 32"/>
                  <a:gd name="T11" fmla="*/ 2 h 26"/>
                  <a:gd name="T12" fmla="*/ 11 w 32"/>
                  <a:gd name="T13" fmla="*/ 5 h 26"/>
                  <a:gd name="T14" fmla="*/ 9 w 32"/>
                  <a:gd name="T15" fmla="*/ 5 h 26"/>
                  <a:gd name="T16" fmla="*/ 9 w 32"/>
                  <a:gd name="T17" fmla="*/ 5 h 26"/>
                  <a:gd name="T18" fmla="*/ 8 w 32"/>
                  <a:gd name="T19" fmla="*/ 3 h 26"/>
                  <a:gd name="T20" fmla="*/ 4 w 32"/>
                  <a:gd name="T21" fmla="*/ 3 h 26"/>
                  <a:gd name="T22" fmla="*/ 3 w 32"/>
                  <a:gd name="T23" fmla="*/ 5 h 26"/>
                  <a:gd name="T24" fmla="*/ 3 w 32"/>
                  <a:gd name="T25" fmla="*/ 5 h 26"/>
                  <a:gd name="T26" fmla="*/ 2 w 32"/>
                  <a:gd name="T27" fmla="*/ 5 h 26"/>
                  <a:gd name="T28" fmla="*/ 0 w 32"/>
                  <a:gd name="T29" fmla="*/ 7 h 26"/>
                  <a:gd name="T30" fmla="*/ 0 w 32"/>
                  <a:gd name="T31" fmla="*/ 24 h 26"/>
                  <a:gd name="T32" fmla="*/ 2 w 32"/>
                  <a:gd name="T33" fmla="*/ 26 h 26"/>
                  <a:gd name="T34" fmla="*/ 30 w 32"/>
                  <a:gd name="T35" fmla="*/ 26 h 26"/>
                  <a:gd name="T36" fmla="*/ 32 w 32"/>
                  <a:gd name="T37" fmla="*/ 24 h 26"/>
                  <a:gd name="T38" fmla="*/ 32 w 32"/>
                  <a:gd name="T39" fmla="*/ 7 h 26"/>
                  <a:gd name="T40" fmla="*/ 30 w 32"/>
                  <a:gd name="T41" fmla="*/ 5 h 26"/>
                  <a:gd name="T42" fmla="*/ 7 w 32"/>
                  <a:gd name="T43" fmla="*/ 9 h 26"/>
                  <a:gd name="T44" fmla="*/ 3 w 32"/>
                  <a:gd name="T45" fmla="*/ 9 h 26"/>
                  <a:gd name="T46" fmla="*/ 2 w 32"/>
                  <a:gd name="T47" fmla="*/ 8 h 26"/>
                  <a:gd name="T48" fmla="*/ 3 w 32"/>
                  <a:gd name="T49" fmla="*/ 7 h 26"/>
                  <a:gd name="T50" fmla="*/ 7 w 32"/>
                  <a:gd name="T51" fmla="*/ 7 h 26"/>
                  <a:gd name="T52" fmla="*/ 8 w 32"/>
                  <a:gd name="T53" fmla="*/ 8 h 26"/>
                  <a:gd name="T54" fmla="*/ 7 w 32"/>
                  <a:gd name="T55" fmla="*/ 9 h 26"/>
                  <a:gd name="T56" fmla="*/ 14 w 32"/>
                  <a:gd name="T57" fmla="*/ 2 h 26"/>
                  <a:gd name="T58" fmla="*/ 20 w 32"/>
                  <a:gd name="T59" fmla="*/ 2 h 26"/>
                  <a:gd name="T60" fmla="*/ 21 w 32"/>
                  <a:gd name="T61" fmla="*/ 2 h 26"/>
                  <a:gd name="T62" fmla="*/ 20 w 32"/>
                  <a:gd name="T63" fmla="*/ 3 h 26"/>
                  <a:gd name="T64" fmla="*/ 14 w 32"/>
                  <a:gd name="T65" fmla="*/ 3 h 26"/>
                  <a:gd name="T66" fmla="*/ 13 w 32"/>
                  <a:gd name="T67" fmla="*/ 2 h 26"/>
                  <a:gd name="T68" fmla="*/ 14 w 32"/>
                  <a:gd name="T69" fmla="*/ 2 h 26"/>
                  <a:gd name="T70" fmla="*/ 17 w 32"/>
                  <a:gd name="T71" fmla="*/ 24 h 26"/>
                  <a:gd name="T72" fmla="*/ 9 w 32"/>
                  <a:gd name="T73" fmla="*/ 16 h 26"/>
                  <a:gd name="T74" fmla="*/ 17 w 32"/>
                  <a:gd name="T75" fmla="*/ 8 h 26"/>
                  <a:gd name="T76" fmla="*/ 25 w 32"/>
                  <a:gd name="T77" fmla="*/ 16 h 26"/>
                  <a:gd name="T78" fmla="*/ 17 w 32"/>
                  <a:gd name="T79" fmla="*/ 24 h 26"/>
                  <a:gd name="T80" fmla="*/ 29 w 32"/>
                  <a:gd name="T81" fmla="*/ 9 h 26"/>
                  <a:gd name="T82" fmla="*/ 27 w 32"/>
                  <a:gd name="T83" fmla="*/ 8 h 26"/>
                  <a:gd name="T84" fmla="*/ 29 w 32"/>
                  <a:gd name="T85" fmla="*/ 7 h 26"/>
                  <a:gd name="T86" fmla="*/ 30 w 32"/>
                  <a:gd name="T87" fmla="*/ 8 h 26"/>
                  <a:gd name="T88" fmla="*/ 29 w 32"/>
                  <a:gd name="T8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26">
                    <a:moveTo>
                      <a:pt x="30" y="5"/>
                    </a:moveTo>
                    <a:cubicBezTo>
                      <a:pt x="23" y="5"/>
                      <a:pt x="23" y="5"/>
                      <a:pt x="23" y="5"/>
                    </a:cubicBezTo>
                    <a:cubicBezTo>
                      <a:pt x="23" y="2"/>
                      <a:pt x="23" y="2"/>
                      <a:pt x="23" y="2"/>
                    </a:cubicBezTo>
                    <a:cubicBezTo>
                      <a:pt x="23" y="1"/>
                      <a:pt x="22" y="0"/>
                      <a:pt x="21" y="0"/>
                    </a:cubicBezTo>
                    <a:cubicBezTo>
                      <a:pt x="13" y="0"/>
                      <a:pt x="13" y="0"/>
                      <a:pt x="13" y="0"/>
                    </a:cubicBezTo>
                    <a:cubicBezTo>
                      <a:pt x="12" y="0"/>
                      <a:pt x="11" y="1"/>
                      <a:pt x="11" y="2"/>
                    </a:cubicBezTo>
                    <a:cubicBezTo>
                      <a:pt x="11" y="5"/>
                      <a:pt x="11" y="5"/>
                      <a:pt x="11" y="5"/>
                    </a:cubicBezTo>
                    <a:cubicBezTo>
                      <a:pt x="9" y="5"/>
                      <a:pt x="9" y="5"/>
                      <a:pt x="9" y="5"/>
                    </a:cubicBezTo>
                    <a:cubicBezTo>
                      <a:pt x="9" y="5"/>
                      <a:pt x="9" y="5"/>
                      <a:pt x="9" y="5"/>
                    </a:cubicBezTo>
                    <a:cubicBezTo>
                      <a:pt x="9" y="4"/>
                      <a:pt x="9" y="3"/>
                      <a:pt x="8" y="3"/>
                    </a:cubicBezTo>
                    <a:cubicBezTo>
                      <a:pt x="4" y="3"/>
                      <a:pt x="4" y="3"/>
                      <a:pt x="4" y="3"/>
                    </a:cubicBezTo>
                    <a:cubicBezTo>
                      <a:pt x="3" y="3"/>
                      <a:pt x="3" y="4"/>
                      <a:pt x="3" y="5"/>
                    </a:cubicBezTo>
                    <a:cubicBezTo>
                      <a:pt x="3" y="5"/>
                      <a:pt x="3" y="5"/>
                      <a:pt x="3" y="5"/>
                    </a:cubicBezTo>
                    <a:cubicBezTo>
                      <a:pt x="2" y="5"/>
                      <a:pt x="2" y="5"/>
                      <a:pt x="2" y="5"/>
                    </a:cubicBezTo>
                    <a:cubicBezTo>
                      <a:pt x="1" y="5"/>
                      <a:pt x="0" y="6"/>
                      <a:pt x="0" y="7"/>
                    </a:cubicBezTo>
                    <a:cubicBezTo>
                      <a:pt x="0" y="24"/>
                      <a:pt x="0" y="24"/>
                      <a:pt x="0" y="24"/>
                    </a:cubicBezTo>
                    <a:cubicBezTo>
                      <a:pt x="0" y="26"/>
                      <a:pt x="1" y="26"/>
                      <a:pt x="2" y="26"/>
                    </a:cubicBezTo>
                    <a:cubicBezTo>
                      <a:pt x="30" y="26"/>
                      <a:pt x="30" y="26"/>
                      <a:pt x="30" y="26"/>
                    </a:cubicBezTo>
                    <a:cubicBezTo>
                      <a:pt x="31" y="26"/>
                      <a:pt x="32" y="26"/>
                      <a:pt x="32" y="24"/>
                    </a:cubicBezTo>
                    <a:cubicBezTo>
                      <a:pt x="32" y="7"/>
                      <a:pt x="32" y="7"/>
                      <a:pt x="32" y="7"/>
                    </a:cubicBezTo>
                    <a:cubicBezTo>
                      <a:pt x="32" y="6"/>
                      <a:pt x="31" y="5"/>
                      <a:pt x="30" y="5"/>
                    </a:cubicBezTo>
                    <a:close/>
                    <a:moveTo>
                      <a:pt x="7" y="9"/>
                    </a:moveTo>
                    <a:cubicBezTo>
                      <a:pt x="3" y="9"/>
                      <a:pt x="3" y="9"/>
                      <a:pt x="3" y="9"/>
                    </a:cubicBezTo>
                    <a:cubicBezTo>
                      <a:pt x="3" y="9"/>
                      <a:pt x="2" y="9"/>
                      <a:pt x="2" y="8"/>
                    </a:cubicBezTo>
                    <a:cubicBezTo>
                      <a:pt x="2" y="8"/>
                      <a:pt x="3" y="7"/>
                      <a:pt x="3" y="7"/>
                    </a:cubicBezTo>
                    <a:cubicBezTo>
                      <a:pt x="7" y="7"/>
                      <a:pt x="7" y="7"/>
                      <a:pt x="7" y="7"/>
                    </a:cubicBezTo>
                    <a:cubicBezTo>
                      <a:pt x="7" y="7"/>
                      <a:pt x="8" y="8"/>
                      <a:pt x="8" y="8"/>
                    </a:cubicBezTo>
                    <a:cubicBezTo>
                      <a:pt x="8" y="9"/>
                      <a:pt x="7" y="9"/>
                      <a:pt x="7" y="9"/>
                    </a:cubicBezTo>
                    <a:close/>
                    <a:moveTo>
                      <a:pt x="14" y="2"/>
                    </a:moveTo>
                    <a:cubicBezTo>
                      <a:pt x="20" y="2"/>
                      <a:pt x="20" y="2"/>
                      <a:pt x="20" y="2"/>
                    </a:cubicBezTo>
                    <a:cubicBezTo>
                      <a:pt x="20" y="2"/>
                      <a:pt x="21" y="2"/>
                      <a:pt x="21" y="2"/>
                    </a:cubicBezTo>
                    <a:cubicBezTo>
                      <a:pt x="21" y="3"/>
                      <a:pt x="20" y="3"/>
                      <a:pt x="20" y="3"/>
                    </a:cubicBezTo>
                    <a:cubicBezTo>
                      <a:pt x="14" y="3"/>
                      <a:pt x="14" y="3"/>
                      <a:pt x="14" y="3"/>
                    </a:cubicBezTo>
                    <a:cubicBezTo>
                      <a:pt x="13" y="3"/>
                      <a:pt x="13" y="3"/>
                      <a:pt x="13" y="2"/>
                    </a:cubicBezTo>
                    <a:cubicBezTo>
                      <a:pt x="13" y="2"/>
                      <a:pt x="13" y="2"/>
                      <a:pt x="14" y="2"/>
                    </a:cubicBezTo>
                    <a:close/>
                    <a:moveTo>
                      <a:pt x="17" y="24"/>
                    </a:moveTo>
                    <a:cubicBezTo>
                      <a:pt x="12" y="24"/>
                      <a:pt x="9" y="20"/>
                      <a:pt x="9" y="16"/>
                    </a:cubicBezTo>
                    <a:cubicBezTo>
                      <a:pt x="9" y="11"/>
                      <a:pt x="12" y="8"/>
                      <a:pt x="17" y="8"/>
                    </a:cubicBezTo>
                    <a:cubicBezTo>
                      <a:pt x="21" y="8"/>
                      <a:pt x="25" y="11"/>
                      <a:pt x="25" y="16"/>
                    </a:cubicBezTo>
                    <a:cubicBezTo>
                      <a:pt x="25" y="20"/>
                      <a:pt x="21" y="24"/>
                      <a:pt x="17" y="24"/>
                    </a:cubicBezTo>
                    <a:close/>
                    <a:moveTo>
                      <a:pt x="29" y="9"/>
                    </a:moveTo>
                    <a:cubicBezTo>
                      <a:pt x="28" y="9"/>
                      <a:pt x="27" y="9"/>
                      <a:pt x="27" y="8"/>
                    </a:cubicBezTo>
                    <a:cubicBezTo>
                      <a:pt x="27" y="7"/>
                      <a:pt x="28" y="7"/>
                      <a:pt x="29" y="7"/>
                    </a:cubicBezTo>
                    <a:cubicBezTo>
                      <a:pt x="29" y="7"/>
                      <a:pt x="30" y="7"/>
                      <a:pt x="30" y="8"/>
                    </a:cubicBezTo>
                    <a:cubicBezTo>
                      <a:pt x="30" y="9"/>
                      <a:pt x="29" y="9"/>
                      <a:pt x="29" y="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4" name="组合 43"/>
          <p:cNvGrpSpPr/>
          <p:nvPr/>
        </p:nvGrpSpPr>
        <p:grpSpPr>
          <a:xfrm>
            <a:off x="4000516" y="1525544"/>
            <a:ext cx="1940518" cy="2094025"/>
            <a:chOff x="2871206" y="1326807"/>
            <a:chExt cx="1455578" cy="1570519"/>
          </a:xfrm>
        </p:grpSpPr>
        <p:sp>
          <p:nvSpPr>
            <p:cNvPr id="26" name="Freeform 8"/>
            <p:cNvSpPr/>
            <p:nvPr/>
          </p:nvSpPr>
          <p:spPr bwMode="auto">
            <a:xfrm>
              <a:off x="2871206" y="1326807"/>
              <a:ext cx="1455578" cy="1570519"/>
            </a:xfrm>
            <a:custGeom>
              <a:avLst/>
              <a:gdLst>
                <a:gd name="T0" fmla="*/ 195 w 202"/>
                <a:gd name="T1" fmla="*/ 87 h 218"/>
                <a:gd name="T2" fmla="*/ 111 w 202"/>
                <a:gd name="T3" fmla="*/ 7 h 218"/>
                <a:gd name="T4" fmla="*/ 87 w 202"/>
                <a:gd name="T5" fmla="*/ 7 h 218"/>
                <a:gd name="T6" fmla="*/ 7 w 202"/>
                <a:gd name="T7" fmla="*/ 91 h 218"/>
                <a:gd name="T8" fmla="*/ 7 w 202"/>
                <a:gd name="T9" fmla="*/ 115 h 218"/>
                <a:gd name="T10" fmla="*/ 91 w 202"/>
                <a:gd name="T11" fmla="*/ 196 h 218"/>
                <a:gd name="T12" fmla="*/ 116 w 202"/>
                <a:gd name="T13" fmla="*/ 195 h 218"/>
                <a:gd name="T14" fmla="*/ 121 w 202"/>
                <a:gd name="T15" fmla="*/ 189 h 218"/>
                <a:gd name="T16" fmla="*/ 127 w 202"/>
                <a:gd name="T17" fmla="*/ 187 h 218"/>
                <a:gd name="T18" fmla="*/ 134 w 202"/>
                <a:gd name="T19" fmla="*/ 190 h 218"/>
                <a:gd name="T20" fmla="*/ 147 w 202"/>
                <a:gd name="T21" fmla="*/ 202 h 218"/>
                <a:gd name="T22" fmla="*/ 152 w 202"/>
                <a:gd name="T23" fmla="*/ 211 h 218"/>
                <a:gd name="T24" fmla="*/ 149 w 202"/>
                <a:gd name="T25" fmla="*/ 218 h 218"/>
                <a:gd name="T26" fmla="*/ 175 w 202"/>
                <a:gd name="T27" fmla="*/ 191 h 218"/>
                <a:gd name="T28" fmla="*/ 168 w 202"/>
                <a:gd name="T29" fmla="*/ 194 h 218"/>
                <a:gd name="T30" fmla="*/ 158 w 202"/>
                <a:gd name="T31" fmla="*/ 188 h 218"/>
                <a:gd name="T32" fmla="*/ 145 w 202"/>
                <a:gd name="T33" fmla="*/ 176 h 218"/>
                <a:gd name="T34" fmla="*/ 143 w 202"/>
                <a:gd name="T35" fmla="*/ 170 h 218"/>
                <a:gd name="T36" fmla="*/ 145 w 202"/>
                <a:gd name="T37" fmla="*/ 164 h 218"/>
                <a:gd name="T38" fmla="*/ 129 w 202"/>
                <a:gd name="T39" fmla="*/ 181 h 218"/>
                <a:gd name="T40" fmla="*/ 196 w 202"/>
                <a:gd name="T41" fmla="*/ 111 h 218"/>
                <a:gd name="T42" fmla="*/ 195 w 202"/>
                <a:gd name="T43" fmla="*/ 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18">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6488" y="1457930"/>
              <a:ext cx="1322992" cy="1275349"/>
            </a:xfrm>
            <a:prstGeom prst="rect">
              <a:avLst/>
            </a:prstGeom>
          </p:spPr>
        </p:pic>
        <p:grpSp>
          <p:nvGrpSpPr>
            <p:cNvPr id="28" name="组合 27"/>
            <p:cNvGrpSpPr/>
            <p:nvPr/>
          </p:nvGrpSpPr>
          <p:grpSpPr>
            <a:xfrm>
              <a:off x="3344861" y="1831326"/>
              <a:ext cx="497855" cy="448070"/>
              <a:chOff x="6980238" y="2261465"/>
              <a:chExt cx="349250" cy="314325"/>
            </a:xfrm>
          </p:grpSpPr>
          <p:sp>
            <p:nvSpPr>
              <p:cNvPr id="29" name="Oval 21"/>
              <p:cNvSpPr>
                <a:spLocks noChangeArrowheads="1"/>
              </p:cNvSpPr>
              <p:nvPr/>
            </p:nvSpPr>
            <p:spPr bwMode="auto">
              <a:xfrm>
                <a:off x="7024688" y="2261465"/>
                <a:ext cx="123825" cy="1111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charset="-122"/>
                </a:endParaRPr>
              </a:p>
            </p:txBody>
          </p:sp>
          <p:sp>
            <p:nvSpPr>
              <p:cNvPr id="30" name="Freeform 22"/>
              <p:cNvSpPr/>
              <p:nvPr/>
            </p:nvSpPr>
            <p:spPr bwMode="auto">
              <a:xfrm>
                <a:off x="6980238" y="2407515"/>
                <a:ext cx="214312" cy="168275"/>
              </a:xfrm>
              <a:custGeom>
                <a:avLst/>
                <a:gdLst>
                  <a:gd name="T0" fmla="*/ 10 w 19"/>
                  <a:gd name="T1" fmla="*/ 0 h 15"/>
                  <a:gd name="T2" fmla="*/ 0 w 19"/>
                  <a:gd name="T3" fmla="*/ 15 h 15"/>
                  <a:gd name="T4" fmla="*/ 19 w 19"/>
                  <a:gd name="T5" fmla="*/ 15 h 15"/>
                  <a:gd name="T6" fmla="*/ 10 w 19"/>
                  <a:gd name="T7" fmla="*/ 0 h 15"/>
                </a:gdLst>
                <a:ahLst/>
                <a:cxnLst>
                  <a:cxn ang="0">
                    <a:pos x="T0" y="T1"/>
                  </a:cxn>
                  <a:cxn ang="0">
                    <a:pos x="T2" y="T3"/>
                  </a:cxn>
                  <a:cxn ang="0">
                    <a:pos x="T4" y="T5"/>
                  </a:cxn>
                  <a:cxn ang="0">
                    <a:pos x="T6" y="T7"/>
                  </a:cxn>
                </a:cxnLst>
                <a:rect l="0" t="0" r="r" b="b"/>
                <a:pathLst>
                  <a:path w="19" h="15">
                    <a:moveTo>
                      <a:pt x="10" y="0"/>
                    </a:moveTo>
                    <a:cubicBezTo>
                      <a:pt x="2" y="0"/>
                      <a:pt x="0" y="15"/>
                      <a:pt x="0" y="15"/>
                    </a:cubicBezTo>
                    <a:cubicBezTo>
                      <a:pt x="19" y="15"/>
                      <a:pt x="19" y="15"/>
                      <a:pt x="19" y="15"/>
                    </a:cubicBezTo>
                    <a:cubicBezTo>
                      <a:pt x="19" y="15"/>
                      <a:pt x="17" y="0"/>
                      <a:pt x="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23"/>
              <p:cNvSpPr>
                <a:spLocks noChangeArrowheads="1"/>
              </p:cNvSpPr>
              <p:nvPr/>
            </p:nvSpPr>
            <p:spPr bwMode="auto">
              <a:xfrm>
                <a:off x="7216776" y="2339252"/>
                <a:ext cx="88900" cy="904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charset="-122"/>
                </a:endParaRPr>
              </a:p>
            </p:txBody>
          </p:sp>
          <p:sp>
            <p:nvSpPr>
              <p:cNvPr id="32" name="Freeform 24"/>
              <p:cNvSpPr/>
              <p:nvPr/>
            </p:nvSpPr>
            <p:spPr bwMode="auto">
              <a:xfrm>
                <a:off x="7194551" y="2451965"/>
                <a:ext cx="134937" cy="123825"/>
              </a:xfrm>
              <a:custGeom>
                <a:avLst/>
                <a:gdLst>
                  <a:gd name="T0" fmla="*/ 6 w 12"/>
                  <a:gd name="T1" fmla="*/ 0 h 11"/>
                  <a:gd name="T2" fmla="*/ 0 w 12"/>
                  <a:gd name="T3" fmla="*/ 5 h 11"/>
                  <a:gd name="T4" fmla="*/ 2 w 12"/>
                  <a:gd name="T5" fmla="*/ 11 h 11"/>
                  <a:gd name="T6" fmla="*/ 12 w 12"/>
                  <a:gd name="T7" fmla="*/ 11 h 11"/>
                  <a:gd name="T8" fmla="*/ 6 w 12"/>
                  <a:gd name="T9" fmla="*/ 0 h 11"/>
                </a:gdLst>
                <a:ahLst/>
                <a:cxnLst>
                  <a:cxn ang="0">
                    <a:pos x="T0" y="T1"/>
                  </a:cxn>
                  <a:cxn ang="0">
                    <a:pos x="T2" y="T3"/>
                  </a:cxn>
                  <a:cxn ang="0">
                    <a:pos x="T4" y="T5"/>
                  </a:cxn>
                  <a:cxn ang="0">
                    <a:pos x="T6" y="T7"/>
                  </a:cxn>
                  <a:cxn ang="0">
                    <a:pos x="T8" y="T9"/>
                  </a:cxn>
                </a:cxnLst>
                <a:rect l="0" t="0" r="r" b="b"/>
                <a:pathLst>
                  <a:path w="12" h="11">
                    <a:moveTo>
                      <a:pt x="6" y="0"/>
                    </a:moveTo>
                    <a:cubicBezTo>
                      <a:pt x="3" y="0"/>
                      <a:pt x="1" y="2"/>
                      <a:pt x="0" y="5"/>
                    </a:cubicBezTo>
                    <a:cubicBezTo>
                      <a:pt x="1" y="8"/>
                      <a:pt x="2" y="11"/>
                      <a:pt x="2" y="11"/>
                    </a:cubicBezTo>
                    <a:cubicBezTo>
                      <a:pt x="12" y="11"/>
                      <a:pt x="12" y="11"/>
                      <a:pt x="12" y="11"/>
                    </a:cubicBezTo>
                    <a:cubicBezTo>
                      <a:pt x="12" y="11"/>
                      <a:pt x="11"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6" name="组合 45"/>
          <p:cNvGrpSpPr/>
          <p:nvPr/>
        </p:nvGrpSpPr>
        <p:grpSpPr>
          <a:xfrm>
            <a:off x="5009423" y="3121140"/>
            <a:ext cx="1987980" cy="1950265"/>
            <a:chOff x="3627985" y="2515884"/>
            <a:chExt cx="1491179" cy="1462699"/>
          </a:xfrm>
        </p:grpSpPr>
        <p:sp>
          <p:nvSpPr>
            <p:cNvPr id="33" name="Freeform 9"/>
            <p:cNvSpPr/>
            <p:nvPr/>
          </p:nvSpPr>
          <p:spPr bwMode="auto">
            <a:xfrm>
              <a:off x="3627985" y="2515884"/>
              <a:ext cx="1491179" cy="1462699"/>
            </a:xfrm>
            <a:custGeom>
              <a:avLst/>
              <a:gdLst>
                <a:gd name="T0" fmla="*/ 177 w 207"/>
                <a:gd name="T1" fmla="*/ 70 h 203"/>
                <a:gd name="T2" fmla="*/ 176 w 207"/>
                <a:gd name="T3" fmla="*/ 66 h 203"/>
                <a:gd name="T4" fmla="*/ 179 w 207"/>
                <a:gd name="T5" fmla="*/ 58 h 203"/>
                <a:gd name="T6" fmla="*/ 191 w 207"/>
                <a:gd name="T7" fmla="*/ 46 h 203"/>
                <a:gd name="T8" fmla="*/ 200 w 207"/>
                <a:gd name="T9" fmla="*/ 41 h 203"/>
                <a:gd name="T10" fmla="*/ 207 w 207"/>
                <a:gd name="T11" fmla="*/ 43 h 203"/>
                <a:gd name="T12" fmla="*/ 180 w 207"/>
                <a:gd name="T13" fmla="*/ 17 h 203"/>
                <a:gd name="T14" fmla="*/ 183 w 207"/>
                <a:gd name="T15" fmla="*/ 24 h 203"/>
                <a:gd name="T16" fmla="*/ 177 w 207"/>
                <a:gd name="T17" fmla="*/ 35 h 203"/>
                <a:gd name="T18" fmla="*/ 165 w 207"/>
                <a:gd name="T19" fmla="*/ 48 h 203"/>
                <a:gd name="T20" fmla="*/ 159 w 207"/>
                <a:gd name="T21" fmla="*/ 49 h 203"/>
                <a:gd name="T22" fmla="*/ 154 w 207"/>
                <a:gd name="T23" fmla="*/ 48 h 203"/>
                <a:gd name="T24" fmla="*/ 111 w 207"/>
                <a:gd name="T25" fmla="*/ 7 h 203"/>
                <a:gd name="T26" fmla="*/ 87 w 207"/>
                <a:gd name="T27" fmla="*/ 7 h 203"/>
                <a:gd name="T28" fmla="*/ 7 w 207"/>
                <a:gd name="T29" fmla="*/ 92 h 203"/>
                <a:gd name="T30" fmla="*/ 7 w 207"/>
                <a:gd name="T31" fmla="*/ 116 h 203"/>
                <a:gd name="T32" fmla="*/ 92 w 207"/>
                <a:gd name="T33" fmla="*/ 196 h 203"/>
                <a:gd name="T34" fmla="*/ 116 w 207"/>
                <a:gd name="T35" fmla="*/ 196 h 203"/>
                <a:gd name="T36" fmla="*/ 196 w 207"/>
                <a:gd name="T37" fmla="*/ 111 h 203"/>
                <a:gd name="T38" fmla="*/ 195 w 207"/>
                <a:gd name="T39" fmla="*/ 87 h 203"/>
                <a:gd name="T40" fmla="*/ 177 w 207"/>
                <a:gd name="T41" fmla="*/ 7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203">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3" name="组合 42"/>
            <p:cNvGrpSpPr/>
            <p:nvPr/>
          </p:nvGrpSpPr>
          <p:grpSpPr>
            <a:xfrm>
              <a:off x="3728303" y="2652248"/>
              <a:ext cx="1322992" cy="1275349"/>
              <a:chOff x="3728303" y="2652248"/>
              <a:chExt cx="1322992" cy="1275349"/>
            </a:xfrm>
          </p:grpSpPr>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8303" y="2652248"/>
                <a:ext cx="1322992" cy="1275349"/>
              </a:xfrm>
              <a:prstGeom prst="rect">
                <a:avLst/>
              </a:prstGeom>
            </p:spPr>
          </p:pic>
          <p:sp>
            <p:nvSpPr>
              <p:cNvPr id="35" name="Freeform 25"/>
              <p:cNvSpPr>
                <a:spLocks noEditPoints="1"/>
              </p:cNvSpPr>
              <p:nvPr/>
            </p:nvSpPr>
            <p:spPr bwMode="auto">
              <a:xfrm>
                <a:off x="4093418" y="3033873"/>
                <a:ext cx="466732" cy="434859"/>
              </a:xfrm>
              <a:custGeom>
                <a:avLst/>
                <a:gdLst>
                  <a:gd name="T0" fmla="*/ 27 w 29"/>
                  <a:gd name="T1" fmla="*/ 0 h 27"/>
                  <a:gd name="T2" fmla="*/ 8 w 29"/>
                  <a:gd name="T3" fmla="*/ 0 h 27"/>
                  <a:gd name="T4" fmla="*/ 6 w 29"/>
                  <a:gd name="T5" fmla="*/ 2 h 27"/>
                  <a:gd name="T6" fmla="*/ 6 w 29"/>
                  <a:gd name="T7" fmla="*/ 4 h 27"/>
                  <a:gd name="T8" fmla="*/ 6 w 29"/>
                  <a:gd name="T9" fmla="*/ 4 h 27"/>
                  <a:gd name="T10" fmla="*/ 6 w 29"/>
                  <a:gd name="T11" fmla="*/ 22 h 27"/>
                  <a:gd name="T12" fmla="*/ 4 w 29"/>
                  <a:gd name="T13" fmla="*/ 21 h 27"/>
                  <a:gd name="T14" fmla="*/ 0 w 29"/>
                  <a:gd name="T15" fmla="*/ 24 h 27"/>
                  <a:gd name="T16" fmla="*/ 4 w 29"/>
                  <a:gd name="T17" fmla="*/ 27 h 27"/>
                  <a:gd name="T18" fmla="*/ 8 w 29"/>
                  <a:gd name="T19" fmla="*/ 24 h 27"/>
                  <a:gd name="T20" fmla="*/ 8 w 29"/>
                  <a:gd name="T21" fmla="*/ 24 h 27"/>
                  <a:gd name="T22" fmla="*/ 8 w 29"/>
                  <a:gd name="T23" fmla="*/ 24 h 27"/>
                  <a:gd name="T24" fmla="*/ 8 w 29"/>
                  <a:gd name="T25" fmla="*/ 10 h 27"/>
                  <a:gd name="T26" fmla="*/ 28 w 29"/>
                  <a:gd name="T27" fmla="*/ 10 h 27"/>
                  <a:gd name="T28" fmla="*/ 28 w 29"/>
                  <a:gd name="T29" fmla="*/ 22 h 27"/>
                  <a:gd name="T30" fmla="*/ 25 w 29"/>
                  <a:gd name="T31" fmla="*/ 21 h 27"/>
                  <a:gd name="T32" fmla="*/ 21 w 29"/>
                  <a:gd name="T33" fmla="*/ 24 h 27"/>
                  <a:gd name="T34" fmla="*/ 25 w 29"/>
                  <a:gd name="T35" fmla="*/ 27 h 27"/>
                  <a:gd name="T36" fmla="*/ 29 w 29"/>
                  <a:gd name="T37" fmla="*/ 24 h 27"/>
                  <a:gd name="T38" fmla="*/ 29 w 29"/>
                  <a:gd name="T39" fmla="*/ 24 h 27"/>
                  <a:gd name="T40" fmla="*/ 29 w 29"/>
                  <a:gd name="T41" fmla="*/ 24 h 27"/>
                  <a:gd name="T42" fmla="*/ 29 w 29"/>
                  <a:gd name="T43" fmla="*/ 4 h 27"/>
                  <a:gd name="T44" fmla="*/ 29 w 29"/>
                  <a:gd name="T45" fmla="*/ 4 h 27"/>
                  <a:gd name="T46" fmla="*/ 29 w 29"/>
                  <a:gd name="T47" fmla="*/ 2 h 27"/>
                  <a:gd name="T48" fmla="*/ 27 w 29"/>
                  <a:gd name="T49" fmla="*/ 0 h 27"/>
                  <a:gd name="T50" fmla="*/ 8 w 29"/>
                  <a:gd name="T51" fmla="*/ 8 h 27"/>
                  <a:gd name="T52" fmla="*/ 8 w 29"/>
                  <a:gd name="T53" fmla="*/ 6 h 27"/>
                  <a:gd name="T54" fmla="*/ 8 w 29"/>
                  <a:gd name="T55" fmla="*/ 6 h 27"/>
                  <a:gd name="T56" fmla="*/ 27 w 29"/>
                  <a:gd name="T57" fmla="*/ 6 h 27"/>
                  <a:gd name="T58" fmla="*/ 28 w 29"/>
                  <a:gd name="T59" fmla="*/ 6 h 27"/>
                  <a:gd name="T60" fmla="*/ 28 w 29"/>
                  <a:gd name="T61" fmla="*/ 8 h 27"/>
                  <a:gd name="T62" fmla="*/ 8 w 29"/>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27">
                    <a:moveTo>
                      <a:pt x="27" y="0"/>
                    </a:moveTo>
                    <a:cubicBezTo>
                      <a:pt x="8" y="0"/>
                      <a:pt x="8" y="0"/>
                      <a:pt x="8" y="0"/>
                    </a:cubicBezTo>
                    <a:cubicBezTo>
                      <a:pt x="7" y="0"/>
                      <a:pt x="6" y="1"/>
                      <a:pt x="6" y="2"/>
                    </a:cubicBezTo>
                    <a:cubicBezTo>
                      <a:pt x="6" y="4"/>
                      <a:pt x="6" y="4"/>
                      <a:pt x="6" y="4"/>
                    </a:cubicBezTo>
                    <a:cubicBezTo>
                      <a:pt x="6" y="4"/>
                      <a:pt x="6" y="4"/>
                      <a:pt x="6" y="4"/>
                    </a:cubicBezTo>
                    <a:cubicBezTo>
                      <a:pt x="6" y="22"/>
                      <a:pt x="6" y="22"/>
                      <a:pt x="6" y="22"/>
                    </a:cubicBezTo>
                    <a:cubicBezTo>
                      <a:pt x="5" y="21"/>
                      <a:pt x="5" y="21"/>
                      <a:pt x="4" y="21"/>
                    </a:cubicBezTo>
                    <a:cubicBezTo>
                      <a:pt x="1" y="21"/>
                      <a:pt x="0" y="23"/>
                      <a:pt x="0" y="24"/>
                    </a:cubicBezTo>
                    <a:cubicBezTo>
                      <a:pt x="0" y="26"/>
                      <a:pt x="1" y="27"/>
                      <a:pt x="4" y="27"/>
                    </a:cubicBezTo>
                    <a:cubicBezTo>
                      <a:pt x="6" y="27"/>
                      <a:pt x="8" y="26"/>
                      <a:pt x="8" y="24"/>
                    </a:cubicBezTo>
                    <a:cubicBezTo>
                      <a:pt x="8" y="24"/>
                      <a:pt x="8" y="24"/>
                      <a:pt x="8" y="24"/>
                    </a:cubicBezTo>
                    <a:cubicBezTo>
                      <a:pt x="8" y="24"/>
                      <a:pt x="8" y="24"/>
                      <a:pt x="8" y="24"/>
                    </a:cubicBezTo>
                    <a:cubicBezTo>
                      <a:pt x="8" y="10"/>
                      <a:pt x="8" y="10"/>
                      <a:pt x="8" y="10"/>
                    </a:cubicBezTo>
                    <a:cubicBezTo>
                      <a:pt x="28" y="10"/>
                      <a:pt x="28" y="10"/>
                      <a:pt x="28" y="10"/>
                    </a:cubicBezTo>
                    <a:cubicBezTo>
                      <a:pt x="28" y="22"/>
                      <a:pt x="28" y="22"/>
                      <a:pt x="28" y="22"/>
                    </a:cubicBezTo>
                    <a:cubicBezTo>
                      <a:pt x="27" y="21"/>
                      <a:pt x="26" y="21"/>
                      <a:pt x="25" y="21"/>
                    </a:cubicBezTo>
                    <a:cubicBezTo>
                      <a:pt x="23" y="21"/>
                      <a:pt x="21" y="23"/>
                      <a:pt x="21" y="24"/>
                    </a:cubicBezTo>
                    <a:cubicBezTo>
                      <a:pt x="21" y="26"/>
                      <a:pt x="23" y="27"/>
                      <a:pt x="25" y="27"/>
                    </a:cubicBezTo>
                    <a:cubicBezTo>
                      <a:pt x="27" y="27"/>
                      <a:pt x="29" y="26"/>
                      <a:pt x="29" y="24"/>
                    </a:cubicBezTo>
                    <a:cubicBezTo>
                      <a:pt x="29" y="24"/>
                      <a:pt x="29" y="24"/>
                      <a:pt x="29" y="24"/>
                    </a:cubicBezTo>
                    <a:cubicBezTo>
                      <a:pt x="29" y="24"/>
                      <a:pt x="29" y="24"/>
                      <a:pt x="29" y="24"/>
                    </a:cubicBezTo>
                    <a:cubicBezTo>
                      <a:pt x="29" y="4"/>
                      <a:pt x="29" y="4"/>
                      <a:pt x="29" y="4"/>
                    </a:cubicBezTo>
                    <a:cubicBezTo>
                      <a:pt x="29" y="4"/>
                      <a:pt x="29" y="4"/>
                      <a:pt x="29" y="4"/>
                    </a:cubicBezTo>
                    <a:cubicBezTo>
                      <a:pt x="29" y="2"/>
                      <a:pt x="29" y="2"/>
                      <a:pt x="29" y="2"/>
                    </a:cubicBezTo>
                    <a:cubicBezTo>
                      <a:pt x="29" y="1"/>
                      <a:pt x="28" y="0"/>
                      <a:pt x="27" y="0"/>
                    </a:cubicBezTo>
                    <a:close/>
                    <a:moveTo>
                      <a:pt x="8" y="8"/>
                    </a:moveTo>
                    <a:cubicBezTo>
                      <a:pt x="8" y="6"/>
                      <a:pt x="8" y="6"/>
                      <a:pt x="8" y="6"/>
                    </a:cubicBezTo>
                    <a:cubicBezTo>
                      <a:pt x="8" y="6"/>
                      <a:pt x="8" y="6"/>
                      <a:pt x="8" y="6"/>
                    </a:cubicBezTo>
                    <a:cubicBezTo>
                      <a:pt x="27" y="6"/>
                      <a:pt x="27" y="6"/>
                      <a:pt x="27" y="6"/>
                    </a:cubicBezTo>
                    <a:cubicBezTo>
                      <a:pt x="27" y="6"/>
                      <a:pt x="27" y="6"/>
                      <a:pt x="28" y="6"/>
                    </a:cubicBezTo>
                    <a:cubicBezTo>
                      <a:pt x="28" y="8"/>
                      <a:pt x="28" y="8"/>
                      <a:pt x="28" y="8"/>
                    </a:cubicBezTo>
                    <a:lnTo>
                      <a:pt x="8"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2" name="组合 41"/>
          <p:cNvGrpSpPr/>
          <p:nvPr/>
        </p:nvGrpSpPr>
        <p:grpSpPr>
          <a:xfrm>
            <a:off x="6647213" y="2159570"/>
            <a:ext cx="1950011" cy="1942127"/>
            <a:chOff x="4852664" y="1794707"/>
            <a:chExt cx="1462699" cy="1456595"/>
          </a:xfrm>
        </p:grpSpPr>
        <p:sp>
          <p:nvSpPr>
            <p:cNvPr id="36" name="Freeform 10"/>
            <p:cNvSpPr/>
            <p:nvPr/>
          </p:nvSpPr>
          <p:spPr bwMode="auto">
            <a:xfrm>
              <a:off x="4852664" y="1794707"/>
              <a:ext cx="1462699" cy="1456595"/>
            </a:xfrm>
            <a:custGeom>
              <a:avLst/>
              <a:gdLst>
                <a:gd name="T0" fmla="*/ 116 w 203"/>
                <a:gd name="T1" fmla="*/ 195 h 202"/>
                <a:gd name="T2" fmla="*/ 92 w 203"/>
                <a:gd name="T3" fmla="*/ 196 h 202"/>
                <a:gd name="T4" fmla="*/ 8 w 203"/>
                <a:gd name="T5" fmla="*/ 115 h 202"/>
                <a:gd name="T6" fmla="*/ 7 w 203"/>
                <a:gd name="T7" fmla="*/ 91 h 202"/>
                <a:gd name="T8" fmla="*/ 87 w 203"/>
                <a:gd name="T9" fmla="*/ 7 h 202"/>
                <a:gd name="T10" fmla="*/ 111 w 203"/>
                <a:gd name="T11" fmla="*/ 6 h 202"/>
                <a:gd name="T12" fmla="*/ 196 w 203"/>
                <a:gd name="T13" fmla="*/ 87 h 202"/>
                <a:gd name="T14" fmla="*/ 196 w 203"/>
                <a:gd name="T15" fmla="*/ 111 h 202"/>
                <a:gd name="T16" fmla="*/ 116 w 203"/>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2">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975" y="1918797"/>
              <a:ext cx="1322992" cy="1275349"/>
            </a:xfrm>
            <a:prstGeom prst="rect">
              <a:avLst/>
            </a:prstGeom>
          </p:spPr>
        </p:pic>
        <p:grpSp>
          <p:nvGrpSpPr>
            <p:cNvPr id="38" name="组合 37"/>
            <p:cNvGrpSpPr/>
            <p:nvPr/>
          </p:nvGrpSpPr>
          <p:grpSpPr>
            <a:xfrm>
              <a:off x="5318383" y="2261742"/>
              <a:ext cx="522524" cy="522526"/>
              <a:chOff x="10050463" y="2969490"/>
              <a:chExt cx="382587" cy="382588"/>
            </a:xfrm>
          </p:grpSpPr>
          <p:sp>
            <p:nvSpPr>
              <p:cNvPr id="39" name="Freeform 26"/>
              <p:cNvSpPr>
                <a:spLocks noEditPoints="1"/>
              </p:cNvSpPr>
              <p:nvPr/>
            </p:nvSpPr>
            <p:spPr bwMode="auto">
              <a:xfrm>
                <a:off x="10050463" y="2969490"/>
                <a:ext cx="382587" cy="38258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1 h 34"/>
                  <a:gd name="T12" fmla="*/ 2 w 34"/>
                  <a:gd name="T13" fmla="*/ 17 h 34"/>
                  <a:gd name="T14" fmla="*/ 17 w 34"/>
                  <a:gd name="T15" fmla="*/ 2 h 34"/>
                  <a:gd name="T16" fmla="*/ 31 w 34"/>
                  <a:gd name="T17" fmla="*/ 17 h 34"/>
                  <a:gd name="T18" fmla="*/ 17 w 34"/>
                  <a:gd name="T19"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1"/>
                    </a:moveTo>
                    <a:cubicBezTo>
                      <a:pt x="9" y="31"/>
                      <a:pt x="2" y="25"/>
                      <a:pt x="2" y="17"/>
                    </a:cubicBezTo>
                    <a:cubicBezTo>
                      <a:pt x="2" y="9"/>
                      <a:pt x="9" y="2"/>
                      <a:pt x="17" y="2"/>
                    </a:cubicBezTo>
                    <a:cubicBezTo>
                      <a:pt x="25" y="2"/>
                      <a:pt x="31" y="9"/>
                      <a:pt x="31" y="17"/>
                    </a:cubicBezTo>
                    <a:cubicBezTo>
                      <a:pt x="31" y="25"/>
                      <a:pt x="25" y="31"/>
                      <a:pt x="17" y="31"/>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0" name="Freeform 27"/>
              <p:cNvSpPr>
                <a:spLocks noEditPoints="1"/>
              </p:cNvSpPr>
              <p:nvPr/>
            </p:nvSpPr>
            <p:spPr bwMode="auto">
              <a:xfrm>
                <a:off x="10094913" y="3013940"/>
                <a:ext cx="293687" cy="282575"/>
              </a:xfrm>
              <a:custGeom>
                <a:avLst/>
                <a:gdLst>
                  <a:gd name="T0" fmla="*/ 13 w 26"/>
                  <a:gd name="T1" fmla="*/ 0 h 25"/>
                  <a:gd name="T2" fmla="*/ 0 w 26"/>
                  <a:gd name="T3" fmla="*/ 13 h 25"/>
                  <a:gd name="T4" fmla="*/ 13 w 26"/>
                  <a:gd name="T5" fmla="*/ 25 h 25"/>
                  <a:gd name="T6" fmla="*/ 26 w 26"/>
                  <a:gd name="T7" fmla="*/ 13 h 25"/>
                  <a:gd name="T8" fmla="*/ 13 w 26"/>
                  <a:gd name="T9" fmla="*/ 0 h 25"/>
                  <a:gd name="T10" fmla="*/ 21 w 26"/>
                  <a:gd name="T11" fmla="*/ 14 h 25"/>
                  <a:gd name="T12" fmla="*/ 12 w 26"/>
                  <a:gd name="T13" fmla="*/ 14 h 25"/>
                  <a:gd name="T14" fmla="*/ 12 w 26"/>
                  <a:gd name="T15" fmla="*/ 3 h 25"/>
                  <a:gd name="T16" fmla="*/ 14 w 26"/>
                  <a:gd name="T17" fmla="*/ 3 h 25"/>
                  <a:gd name="T18" fmla="*/ 14 w 26"/>
                  <a:gd name="T19" fmla="*/ 12 h 25"/>
                  <a:gd name="T20" fmla="*/ 21 w 26"/>
                  <a:gd name="T21" fmla="*/ 12 h 25"/>
                  <a:gd name="T22" fmla="*/ 21 w 26"/>
                  <a:gd name="T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6" y="0"/>
                      <a:pt x="0" y="6"/>
                      <a:pt x="0" y="13"/>
                    </a:cubicBezTo>
                    <a:cubicBezTo>
                      <a:pt x="0" y="20"/>
                      <a:pt x="6" y="25"/>
                      <a:pt x="13" y="25"/>
                    </a:cubicBezTo>
                    <a:cubicBezTo>
                      <a:pt x="20" y="25"/>
                      <a:pt x="26" y="20"/>
                      <a:pt x="26" y="13"/>
                    </a:cubicBezTo>
                    <a:cubicBezTo>
                      <a:pt x="26" y="6"/>
                      <a:pt x="20" y="0"/>
                      <a:pt x="13" y="0"/>
                    </a:cubicBezTo>
                    <a:close/>
                    <a:moveTo>
                      <a:pt x="21" y="14"/>
                    </a:moveTo>
                    <a:cubicBezTo>
                      <a:pt x="12" y="14"/>
                      <a:pt x="12" y="14"/>
                      <a:pt x="12" y="14"/>
                    </a:cubicBezTo>
                    <a:cubicBezTo>
                      <a:pt x="12" y="3"/>
                      <a:pt x="12" y="3"/>
                      <a:pt x="12" y="3"/>
                    </a:cubicBezTo>
                    <a:cubicBezTo>
                      <a:pt x="14" y="3"/>
                      <a:pt x="14" y="3"/>
                      <a:pt x="14" y="3"/>
                    </a:cubicBezTo>
                    <a:cubicBezTo>
                      <a:pt x="14" y="12"/>
                      <a:pt x="14" y="12"/>
                      <a:pt x="14" y="12"/>
                    </a:cubicBezTo>
                    <a:cubicBezTo>
                      <a:pt x="21" y="12"/>
                      <a:pt x="21" y="12"/>
                      <a:pt x="21" y="12"/>
                    </a:cubicBezTo>
                    <a:lnTo>
                      <a:pt x="21" y="1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grpSp>
      <p:grpSp>
        <p:nvGrpSpPr>
          <p:cNvPr id="41" name="组合 40"/>
          <p:cNvGrpSpPr/>
          <p:nvPr/>
        </p:nvGrpSpPr>
        <p:grpSpPr>
          <a:xfrm>
            <a:off x="915162" y="4168815"/>
            <a:ext cx="2860336" cy="1238385"/>
            <a:chOff x="611560" y="3334925"/>
            <a:chExt cx="2145531" cy="928789"/>
          </a:xfrm>
        </p:grpSpPr>
        <p:sp>
          <p:nvSpPr>
            <p:cNvPr id="47" name="文本框 50"/>
            <p:cNvSpPr txBox="1"/>
            <p:nvPr/>
          </p:nvSpPr>
          <p:spPr>
            <a:xfrm>
              <a:off x="645275" y="3334925"/>
              <a:ext cx="462206" cy="375103"/>
            </a:xfrm>
            <a:prstGeom prst="rect">
              <a:avLst/>
            </a:prstGeom>
            <a:noFill/>
          </p:spPr>
          <p:txBody>
            <a:bodyPr wrap="none" lIns="68580" tIns="34290" rIns="68580" bIns="34290" rtlCol="0">
              <a:spAutoFit/>
            </a:bodyPr>
            <a:lstStyle/>
            <a:p>
              <a:pPr algn="ctr"/>
              <a:r>
                <a:rPr lang="en-US" altLang="zh-CN" sz="2800" b="1" dirty="0">
                  <a:solidFill>
                    <a:srgbClr val="605E5E"/>
                  </a:solidFill>
                  <a:latin typeface="+mj-lt"/>
                  <a:ea typeface="微软雅黑" panose="020B0503020204020204" charset="-122"/>
                  <a:cs typeface="Aharoni" panose="02010803020104030203" pitchFamily="2" charset="-79"/>
                </a:rPr>
                <a:t>01</a:t>
              </a:r>
              <a:endParaRPr lang="zh-CN" altLang="en-US" sz="2800" b="1" dirty="0">
                <a:solidFill>
                  <a:srgbClr val="605E5E"/>
                </a:solidFill>
                <a:latin typeface="+mj-lt"/>
                <a:ea typeface="微软雅黑" panose="020B0503020204020204" charset="-122"/>
                <a:cs typeface="Aharoni" panose="02010803020104030203" pitchFamily="2" charset="-79"/>
              </a:endParaRPr>
            </a:p>
          </p:txBody>
        </p:sp>
        <p:sp>
          <p:nvSpPr>
            <p:cNvPr id="48" name="文本框 51"/>
            <p:cNvSpPr txBox="1"/>
            <p:nvPr/>
          </p:nvSpPr>
          <p:spPr>
            <a:xfrm>
              <a:off x="611560" y="3764923"/>
              <a:ext cx="2145531" cy="498791"/>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dirty="0">
                  <a:latin typeface="微软雅黑" panose="020B0503020204020204" charset="-122"/>
                  <a:ea typeface="微软雅黑" panose="020B0503020204020204" charset="-122"/>
                </a:rPr>
                <a:t>这里输入您的文这里输入您的文字</a:t>
              </a:r>
              <a:endParaRPr lang="en-US" altLang="zh-CN" sz="1600" dirty="0">
                <a:latin typeface="微软雅黑" panose="020B0503020204020204" charset="-122"/>
                <a:ea typeface="微软雅黑" panose="020B0503020204020204" charset="-122"/>
              </a:endParaRPr>
            </a:p>
          </p:txBody>
        </p:sp>
      </p:grpSp>
      <p:grpSp>
        <p:nvGrpSpPr>
          <p:cNvPr id="49" name="组合 48"/>
          <p:cNvGrpSpPr/>
          <p:nvPr/>
        </p:nvGrpSpPr>
        <p:grpSpPr>
          <a:xfrm>
            <a:off x="5523073" y="509609"/>
            <a:ext cx="2860336" cy="1229275"/>
            <a:chOff x="4067944" y="590521"/>
            <a:chExt cx="2145531" cy="921956"/>
          </a:xfrm>
        </p:grpSpPr>
        <p:sp>
          <p:nvSpPr>
            <p:cNvPr id="50" name="文本框 46"/>
            <p:cNvSpPr txBox="1"/>
            <p:nvPr/>
          </p:nvSpPr>
          <p:spPr>
            <a:xfrm>
              <a:off x="4086171" y="590521"/>
              <a:ext cx="462206" cy="375103"/>
            </a:xfrm>
            <a:prstGeom prst="rect">
              <a:avLst/>
            </a:prstGeom>
            <a:noFill/>
          </p:spPr>
          <p:txBody>
            <a:bodyPr wrap="none" lIns="68580" tIns="34290" rIns="68580" bIns="34290" rtlCol="0">
              <a:spAutoFit/>
            </a:bodyPr>
            <a:lstStyle/>
            <a:p>
              <a:pPr algn="ctr"/>
              <a:r>
                <a:rPr lang="en-US" altLang="zh-CN" sz="2800" b="1" dirty="0">
                  <a:solidFill>
                    <a:srgbClr val="605E5E"/>
                  </a:solidFill>
                  <a:latin typeface="+mj-lt"/>
                  <a:ea typeface="微软雅黑" panose="020B0503020204020204" charset="-122"/>
                  <a:cs typeface="Aharoni" panose="02010803020104030203" pitchFamily="2" charset="-79"/>
                </a:rPr>
                <a:t>02</a:t>
              </a:r>
              <a:endParaRPr lang="zh-CN" altLang="en-US" sz="2800" b="1" dirty="0">
                <a:solidFill>
                  <a:srgbClr val="605E5E"/>
                </a:solidFill>
                <a:latin typeface="+mj-lt"/>
                <a:ea typeface="微软雅黑" panose="020B0503020204020204" charset="-122"/>
                <a:cs typeface="Aharoni" panose="02010803020104030203" pitchFamily="2" charset="-79"/>
              </a:endParaRPr>
            </a:p>
          </p:txBody>
        </p:sp>
        <p:sp>
          <p:nvSpPr>
            <p:cNvPr id="51" name="文本框 51"/>
            <p:cNvSpPr txBox="1"/>
            <p:nvPr/>
          </p:nvSpPr>
          <p:spPr>
            <a:xfrm>
              <a:off x="4067944" y="1013687"/>
              <a:ext cx="2145531" cy="498790"/>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a:latin typeface="微软雅黑" panose="020B0503020204020204" charset="-122"/>
                  <a:ea typeface="微软雅黑" panose="020B0503020204020204" charset="-122"/>
                </a:rPr>
                <a:t>这里输入您的文这里输入您的文字</a:t>
              </a:r>
              <a:endParaRPr lang="en-US" altLang="zh-CN" sz="1600">
                <a:latin typeface="微软雅黑" panose="020B0503020204020204" charset="-122"/>
                <a:ea typeface="微软雅黑" panose="020B0503020204020204" charset="-122"/>
              </a:endParaRPr>
            </a:p>
          </p:txBody>
        </p:sp>
      </p:grpSp>
      <p:grpSp>
        <p:nvGrpSpPr>
          <p:cNvPr id="52" name="组合 51"/>
          <p:cNvGrpSpPr/>
          <p:nvPr/>
        </p:nvGrpSpPr>
        <p:grpSpPr>
          <a:xfrm>
            <a:off x="8789557" y="1995239"/>
            <a:ext cx="2860336" cy="1268617"/>
            <a:chOff x="6518125" y="1704743"/>
            <a:chExt cx="2145531" cy="951463"/>
          </a:xfrm>
        </p:grpSpPr>
        <p:sp>
          <p:nvSpPr>
            <p:cNvPr id="53" name="文本框 48"/>
            <p:cNvSpPr txBox="1"/>
            <p:nvPr/>
          </p:nvSpPr>
          <p:spPr>
            <a:xfrm>
              <a:off x="6555846" y="1704743"/>
              <a:ext cx="462206" cy="375103"/>
            </a:xfrm>
            <a:prstGeom prst="rect">
              <a:avLst/>
            </a:prstGeom>
            <a:noFill/>
          </p:spPr>
          <p:txBody>
            <a:bodyPr wrap="none" lIns="68580" tIns="34290" rIns="68580" bIns="34290" rtlCol="0">
              <a:spAutoFit/>
            </a:bodyPr>
            <a:lstStyle/>
            <a:p>
              <a:pPr algn="ctr"/>
              <a:r>
                <a:rPr lang="en-US" altLang="zh-CN" sz="2800" b="1" dirty="0">
                  <a:solidFill>
                    <a:srgbClr val="605E5E"/>
                  </a:solidFill>
                  <a:latin typeface="+mj-lt"/>
                  <a:ea typeface="微软雅黑" panose="020B0503020204020204" charset="-122"/>
                  <a:cs typeface="Aharoni" panose="02010803020104030203" pitchFamily="2" charset="-79"/>
                </a:rPr>
                <a:t>04</a:t>
              </a:r>
              <a:endParaRPr lang="zh-CN" altLang="en-US" sz="2800" b="1" dirty="0">
                <a:solidFill>
                  <a:srgbClr val="605E5E"/>
                </a:solidFill>
                <a:latin typeface="+mj-lt"/>
                <a:ea typeface="微软雅黑" panose="020B0503020204020204" charset="-122"/>
                <a:cs typeface="Aharoni" panose="02010803020104030203" pitchFamily="2" charset="-79"/>
              </a:endParaRPr>
            </a:p>
          </p:txBody>
        </p:sp>
        <p:sp>
          <p:nvSpPr>
            <p:cNvPr id="54" name="文本框 53"/>
            <p:cNvSpPr txBox="1"/>
            <p:nvPr/>
          </p:nvSpPr>
          <p:spPr>
            <a:xfrm>
              <a:off x="6518125" y="2157415"/>
              <a:ext cx="2145531" cy="498791"/>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a:latin typeface="微软雅黑" panose="020B0503020204020204" charset="-122"/>
                  <a:ea typeface="微软雅黑" panose="020B0503020204020204" charset="-122"/>
                </a:rPr>
                <a:t>这里输入您的文这里输入您的文字</a:t>
              </a:r>
              <a:endParaRPr lang="en-US" altLang="zh-CN" sz="1600">
                <a:latin typeface="微软雅黑" panose="020B0503020204020204" charset="-122"/>
                <a:ea typeface="微软雅黑" panose="020B0503020204020204" charset="-122"/>
              </a:endParaRPr>
            </a:p>
          </p:txBody>
        </p:sp>
      </p:grpSp>
      <p:grpSp>
        <p:nvGrpSpPr>
          <p:cNvPr id="55" name="组合 54"/>
          <p:cNvGrpSpPr/>
          <p:nvPr/>
        </p:nvGrpSpPr>
        <p:grpSpPr>
          <a:xfrm>
            <a:off x="6911844" y="4557083"/>
            <a:ext cx="2860336" cy="1252801"/>
            <a:chOff x="5109657" y="3626126"/>
            <a:chExt cx="2145531" cy="939601"/>
          </a:xfrm>
        </p:grpSpPr>
        <p:sp>
          <p:nvSpPr>
            <p:cNvPr id="56" name="文本框 52"/>
            <p:cNvSpPr txBox="1"/>
            <p:nvPr/>
          </p:nvSpPr>
          <p:spPr>
            <a:xfrm>
              <a:off x="5145772" y="3626126"/>
              <a:ext cx="462206" cy="375103"/>
            </a:xfrm>
            <a:prstGeom prst="rect">
              <a:avLst/>
            </a:prstGeom>
            <a:noFill/>
          </p:spPr>
          <p:txBody>
            <a:bodyPr wrap="none" lIns="68580" tIns="34290" rIns="68580" bIns="34290" rtlCol="0">
              <a:spAutoFit/>
            </a:bodyPr>
            <a:lstStyle/>
            <a:p>
              <a:pPr algn="ctr"/>
              <a:r>
                <a:rPr lang="en-US" altLang="zh-CN" sz="2800" b="1" dirty="0">
                  <a:solidFill>
                    <a:srgbClr val="605E5E"/>
                  </a:solidFill>
                  <a:latin typeface="+mj-lt"/>
                  <a:ea typeface="微软雅黑" panose="020B0503020204020204" charset="-122"/>
                  <a:cs typeface="Aharoni" panose="02010803020104030203" pitchFamily="2" charset="-79"/>
                </a:rPr>
                <a:t>03</a:t>
              </a:r>
              <a:endParaRPr lang="zh-CN" altLang="en-US" sz="2800" b="1" dirty="0">
                <a:solidFill>
                  <a:srgbClr val="605E5E"/>
                </a:solidFill>
                <a:latin typeface="+mj-lt"/>
                <a:ea typeface="微软雅黑" panose="020B0503020204020204" charset="-122"/>
                <a:cs typeface="Aharoni" panose="02010803020104030203" pitchFamily="2" charset="-79"/>
              </a:endParaRPr>
            </a:p>
          </p:txBody>
        </p:sp>
        <p:sp>
          <p:nvSpPr>
            <p:cNvPr id="57" name="文本框 51"/>
            <p:cNvSpPr txBox="1"/>
            <p:nvPr/>
          </p:nvSpPr>
          <p:spPr>
            <a:xfrm>
              <a:off x="5109657" y="4066936"/>
              <a:ext cx="2145531" cy="498791"/>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a:latin typeface="微软雅黑" panose="020B0503020204020204" charset="-122"/>
                  <a:ea typeface="微软雅黑" panose="020B0503020204020204" charset="-122"/>
                </a:rPr>
                <a:t>这里输入您的文这里输入您的文字</a:t>
              </a:r>
              <a:endParaRPr lang="en-US" altLang="zh-CN" sz="1600">
                <a:latin typeface="微软雅黑" panose="020B0503020204020204" charset="-122"/>
                <a:ea typeface="微软雅黑" panose="020B0503020204020204" charset="-122"/>
              </a:endParaRPr>
            </a:p>
          </p:txBody>
        </p:sp>
      </p:grpSp>
      <p:grpSp>
        <p:nvGrpSpPr>
          <p:cNvPr id="58" name="组合 57"/>
          <p:cNvGrpSpPr/>
          <p:nvPr/>
        </p:nvGrpSpPr>
        <p:grpSpPr>
          <a:xfrm>
            <a:off x="8475632" y="2307340"/>
            <a:ext cx="366135" cy="682187"/>
            <a:chOff x="6369366" y="1913155"/>
            <a:chExt cx="274637" cy="511640"/>
          </a:xfrm>
        </p:grpSpPr>
        <p:sp>
          <p:nvSpPr>
            <p:cNvPr id="59" name="Freeform 13"/>
            <p:cNvSpPr/>
            <p:nvPr/>
          </p:nvSpPr>
          <p:spPr bwMode="auto">
            <a:xfrm>
              <a:off x="6369366" y="1913155"/>
              <a:ext cx="266500" cy="511640"/>
            </a:xfrm>
            <a:custGeom>
              <a:avLst/>
              <a:gdLst>
                <a:gd name="T0" fmla="*/ 0 w 262"/>
                <a:gd name="T1" fmla="*/ 503 h 503"/>
                <a:gd name="T2" fmla="*/ 0 w 262"/>
                <a:gd name="T3" fmla="*/ 262 h 503"/>
                <a:gd name="T4" fmla="*/ 262 w 262"/>
                <a:gd name="T5" fmla="*/ 0 h 503"/>
              </a:gdLst>
              <a:ahLst/>
              <a:cxnLst>
                <a:cxn ang="0">
                  <a:pos x="T0" y="T1"/>
                </a:cxn>
                <a:cxn ang="0">
                  <a:pos x="T2" y="T3"/>
                </a:cxn>
                <a:cxn ang="0">
                  <a:pos x="T4" y="T5"/>
                </a:cxn>
              </a:cxnLst>
              <a:rect l="0" t="0" r="r" b="b"/>
              <a:pathLst>
                <a:path w="262" h="503">
                  <a:moveTo>
                    <a:pt x="0" y="503"/>
                  </a:moveTo>
                  <a:lnTo>
                    <a:pt x="0" y="262"/>
                  </a:lnTo>
                  <a:lnTo>
                    <a:pt x="262" y="0"/>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60" name="Freeform 15"/>
            <p:cNvSpPr/>
            <p:nvPr/>
          </p:nvSpPr>
          <p:spPr bwMode="auto">
            <a:xfrm>
              <a:off x="6571784" y="1913155"/>
              <a:ext cx="72219" cy="65099"/>
            </a:xfrm>
            <a:custGeom>
              <a:avLst/>
              <a:gdLst>
                <a:gd name="T0" fmla="*/ 0 w 71"/>
                <a:gd name="T1" fmla="*/ 14 h 64"/>
                <a:gd name="T2" fmla="*/ 71 w 71"/>
                <a:gd name="T3" fmla="*/ 0 h 64"/>
                <a:gd name="T4" fmla="*/ 49 w 71"/>
                <a:gd name="T5" fmla="*/ 64 h 64"/>
                <a:gd name="T6" fmla="*/ 0 w 71"/>
                <a:gd name="T7" fmla="*/ 14 h 64"/>
              </a:gdLst>
              <a:ahLst/>
              <a:cxnLst>
                <a:cxn ang="0">
                  <a:pos x="T0" y="T1"/>
                </a:cxn>
                <a:cxn ang="0">
                  <a:pos x="T2" y="T3"/>
                </a:cxn>
                <a:cxn ang="0">
                  <a:pos x="T4" y="T5"/>
                </a:cxn>
                <a:cxn ang="0">
                  <a:pos x="T6" y="T7"/>
                </a:cxn>
              </a:cxnLst>
              <a:rect l="0" t="0" r="r" b="b"/>
              <a:pathLst>
                <a:path w="71" h="64">
                  <a:moveTo>
                    <a:pt x="0" y="14"/>
                  </a:moveTo>
                  <a:lnTo>
                    <a:pt x="71" y="0"/>
                  </a:lnTo>
                  <a:lnTo>
                    <a:pt x="49" y="64"/>
                  </a:lnTo>
                  <a:lnTo>
                    <a:pt x="0" y="14"/>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61" name="组合 60"/>
          <p:cNvGrpSpPr/>
          <p:nvPr/>
        </p:nvGrpSpPr>
        <p:grpSpPr>
          <a:xfrm>
            <a:off x="4883309" y="822844"/>
            <a:ext cx="586494" cy="903931"/>
            <a:chOff x="3533387" y="799783"/>
            <a:chExt cx="439928" cy="677948"/>
          </a:xfrm>
        </p:grpSpPr>
        <p:sp>
          <p:nvSpPr>
            <p:cNvPr id="62" name="Freeform 12"/>
            <p:cNvSpPr/>
            <p:nvPr/>
          </p:nvSpPr>
          <p:spPr bwMode="auto">
            <a:xfrm>
              <a:off x="3533387" y="835893"/>
              <a:ext cx="403819" cy="641838"/>
            </a:xfrm>
            <a:custGeom>
              <a:avLst/>
              <a:gdLst>
                <a:gd name="T0" fmla="*/ 0 w 397"/>
                <a:gd name="T1" fmla="*/ 631 h 631"/>
                <a:gd name="T2" fmla="*/ 0 w 397"/>
                <a:gd name="T3" fmla="*/ 390 h 631"/>
                <a:gd name="T4" fmla="*/ 397 w 397"/>
                <a:gd name="T5" fmla="*/ 0 h 631"/>
              </a:gdLst>
              <a:ahLst/>
              <a:cxnLst>
                <a:cxn ang="0">
                  <a:pos x="T0" y="T1"/>
                </a:cxn>
                <a:cxn ang="0">
                  <a:pos x="T2" y="T3"/>
                </a:cxn>
                <a:cxn ang="0">
                  <a:pos x="T4" y="T5"/>
                </a:cxn>
              </a:cxnLst>
              <a:rect l="0" t="0" r="r" b="b"/>
              <a:pathLst>
                <a:path w="397" h="631">
                  <a:moveTo>
                    <a:pt x="0" y="631"/>
                  </a:moveTo>
                  <a:lnTo>
                    <a:pt x="0" y="390"/>
                  </a:lnTo>
                  <a:lnTo>
                    <a:pt x="397" y="0"/>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63" name="Freeform 16"/>
            <p:cNvSpPr/>
            <p:nvPr/>
          </p:nvSpPr>
          <p:spPr bwMode="auto">
            <a:xfrm>
              <a:off x="3901096" y="799783"/>
              <a:ext cx="72219" cy="72220"/>
            </a:xfrm>
            <a:custGeom>
              <a:avLst/>
              <a:gdLst>
                <a:gd name="T0" fmla="*/ 0 w 71"/>
                <a:gd name="T1" fmla="*/ 21 h 71"/>
                <a:gd name="T2" fmla="*/ 71 w 71"/>
                <a:gd name="T3" fmla="*/ 0 h 71"/>
                <a:gd name="T4" fmla="*/ 50 w 71"/>
                <a:gd name="T5" fmla="*/ 71 h 71"/>
                <a:gd name="T6" fmla="*/ 0 w 71"/>
                <a:gd name="T7" fmla="*/ 21 h 71"/>
              </a:gdLst>
              <a:ahLst/>
              <a:cxnLst>
                <a:cxn ang="0">
                  <a:pos x="T0" y="T1"/>
                </a:cxn>
                <a:cxn ang="0">
                  <a:pos x="T2" y="T3"/>
                </a:cxn>
                <a:cxn ang="0">
                  <a:pos x="T4" y="T5"/>
                </a:cxn>
                <a:cxn ang="0">
                  <a:pos x="T6" y="T7"/>
                </a:cxn>
              </a:cxnLst>
              <a:rect l="0" t="0" r="r" b="b"/>
              <a:pathLst>
                <a:path w="71" h="71">
                  <a:moveTo>
                    <a:pt x="0" y="21"/>
                  </a:moveTo>
                  <a:lnTo>
                    <a:pt x="71" y="0"/>
                  </a:lnTo>
                  <a:lnTo>
                    <a:pt x="50" y="71"/>
                  </a:lnTo>
                  <a:lnTo>
                    <a:pt x="0" y="21"/>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64" name="组合 63"/>
          <p:cNvGrpSpPr/>
          <p:nvPr/>
        </p:nvGrpSpPr>
        <p:grpSpPr>
          <a:xfrm flipH="1">
            <a:off x="2157156" y="3640635"/>
            <a:ext cx="443650" cy="868565"/>
            <a:chOff x="2315828" y="3517803"/>
            <a:chExt cx="411223" cy="651424"/>
          </a:xfrm>
        </p:grpSpPr>
        <p:sp>
          <p:nvSpPr>
            <p:cNvPr id="65" name="Freeform 11"/>
            <p:cNvSpPr/>
            <p:nvPr/>
          </p:nvSpPr>
          <p:spPr bwMode="auto">
            <a:xfrm>
              <a:off x="2315828" y="3517803"/>
              <a:ext cx="396699" cy="647942"/>
            </a:xfrm>
            <a:custGeom>
              <a:avLst/>
              <a:gdLst>
                <a:gd name="T0" fmla="*/ 0 w 390"/>
                <a:gd name="T1" fmla="*/ 0 h 637"/>
                <a:gd name="T2" fmla="*/ 0 w 390"/>
                <a:gd name="T3" fmla="*/ 241 h 637"/>
                <a:gd name="T4" fmla="*/ 390 w 390"/>
                <a:gd name="T5" fmla="*/ 637 h 637"/>
              </a:gdLst>
              <a:ahLst/>
              <a:cxnLst>
                <a:cxn ang="0">
                  <a:pos x="T0" y="T1"/>
                </a:cxn>
                <a:cxn ang="0">
                  <a:pos x="T2" y="T3"/>
                </a:cxn>
                <a:cxn ang="0">
                  <a:pos x="T4" y="T5"/>
                </a:cxn>
              </a:cxnLst>
              <a:rect l="0" t="0" r="r" b="b"/>
              <a:pathLst>
                <a:path w="390" h="637">
                  <a:moveTo>
                    <a:pt x="0" y="0"/>
                  </a:moveTo>
                  <a:lnTo>
                    <a:pt x="0" y="241"/>
                  </a:lnTo>
                  <a:lnTo>
                    <a:pt x="390" y="637"/>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66" name="Freeform 17"/>
            <p:cNvSpPr/>
            <p:nvPr/>
          </p:nvSpPr>
          <p:spPr bwMode="auto">
            <a:xfrm>
              <a:off x="2654832" y="4098025"/>
              <a:ext cx="72219" cy="71202"/>
            </a:xfrm>
            <a:custGeom>
              <a:avLst/>
              <a:gdLst>
                <a:gd name="T0" fmla="*/ 0 w 71"/>
                <a:gd name="T1" fmla="*/ 49 h 70"/>
                <a:gd name="T2" fmla="*/ 50 w 71"/>
                <a:gd name="T3" fmla="*/ 0 h 70"/>
                <a:gd name="T4" fmla="*/ 71 w 71"/>
                <a:gd name="T5" fmla="*/ 70 h 70"/>
                <a:gd name="T6" fmla="*/ 0 w 71"/>
                <a:gd name="T7" fmla="*/ 49 h 70"/>
              </a:gdLst>
              <a:ahLst/>
              <a:cxnLst>
                <a:cxn ang="0">
                  <a:pos x="T0" y="T1"/>
                </a:cxn>
                <a:cxn ang="0">
                  <a:pos x="T2" y="T3"/>
                </a:cxn>
                <a:cxn ang="0">
                  <a:pos x="T4" y="T5"/>
                </a:cxn>
                <a:cxn ang="0">
                  <a:pos x="T6" y="T7"/>
                </a:cxn>
              </a:cxnLst>
              <a:rect l="0" t="0" r="r" b="b"/>
              <a:pathLst>
                <a:path w="71" h="70">
                  <a:moveTo>
                    <a:pt x="0" y="49"/>
                  </a:moveTo>
                  <a:lnTo>
                    <a:pt x="50" y="0"/>
                  </a:lnTo>
                  <a:lnTo>
                    <a:pt x="71" y="70"/>
                  </a:lnTo>
                  <a:lnTo>
                    <a:pt x="0" y="49"/>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67" name="组合 66"/>
          <p:cNvGrpSpPr/>
          <p:nvPr/>
        </p:nvGrpSpPr>
        <p:grpSpPr>
          <a:xfrm>
            <a:off x="6515905" y="4577151"/>
            <a:ext cx="374271" cy="382463"/>
            <a:chOff x="4384764" y="3954953"/>
            <a:chExt cx="280740" cy="534018"/>
          </a:xfrm>
        </p:grpSpPr>
        <p:sp>
          <p:nvSpPr>
            <p:cNvPr id="68" name="Freeform 14"/>
            <p:cNvSpPr/>
            <p:nvPr/>
          </p:nvSpPr>
          <p:spPr bwMode="auto">
            <a:xfrm>
              <a:off x="4384764" y="3954953"/>
              <a:ext cx="266500" cy="511640"/>
            </a:xfrm>
            <a:custGeom>
              <a:avLst/>
              <a:gdLst>
                <a:gd name="T0" fmla="*/ 0 w 262"/>
                <a:gd name="T1" fmla="*/ 0 h 503"/>
                <a:gd name="T2" fmla="*/ 0 w 262"/>
                <a:gd name="T3" fmla="*/ 241 h 503"/>
                <a:gd name="T4" fmla="*/ 262 w 262"/>
                <a:gd name="T5" fmla="*/ 503 h 503"/>
              </a:gdLst>
              <a:ahLst/>
              <a:cxnLst>
                <a:cxn ang="0">
                  <a:pos x="T0" y="T1"/>
                </a:cxn>
                <a:cxn ang="0">
                  <a:pos x="T2" y="T3"/>
                </a:cxn>
                <a:cxn ang="0">
                  <a:pos x="T4" y="T5"/>
                </a:cxn>
              </a:cxnLst>
              <a:rect l="0" t="0" r="r" b="b"/>
              <a:pathLst>
                <a:path w="262" h="503">
                  <a:moveTo>
                    <a:pt x="0" y="0"/>
                  </a:moveTo>
                  <a:lnTo>
                    <a:pt x="0" y="241"/>
                  </a:lnTo>
                  <a:lnTo>
                    <a:pt x="262" y="503"/>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69" name="Freeform 18"/>
            <p:cNvSpPr/>
            <p:nvPr/>
          </p:nvSpPr>
          <p:spPr bwMode="auto">
            <a:xfrm>
              <a:off x="4593285" y="4416751"/>
              <a:ext cx="72219" cy="72220"/>
            </a:xfrm>
            <a:custGeom>
              <a:avLst/>
              <a:gdLst>
                <a:gd name="T0" fmla="*/ 0 w 71"/>
                <a:gd name="T1" fmla="*/ 49 h 71"/>
                <a:gd name="T2" fmla="*/ 50 w 71"/>
                <a:gd name="T3" fmla="*/ 0 h 71"/>
                <a:gd name="T4" fmla="*/ 71 w 71"/>
                <a:gd name="T5" fmla="*/ 71 h 71"/>
                <a:gd name="T6" fmla="*/ 0 w 71"/>
                <a:gd name="T7" fmla="*/ 49 h 71"/>
              </a:gdLst>
              <a:ahLst/>
              <a:cxnLst>
                <a:cxn ang="0">
                  <a:pos x="T0" y="T1"/>
                </a:cxn>
                <a:cxn ang="0">
                  <a:pos x="T2" y="T3"/>
                </a:cxn>
                <a:cxn ang="0">
                  <a:pos x="T4" y="T5"/>
                </a:cxn>
                <a:cxn ang="0">
                  <a:pos x="T6" y="T7"/>
                </a:cxn>
              </a:cxnLst>
              <a:rect l="0" t="0" r="r" b="b"/>
              <a:pathLst>
                <a:path w="71" h="71">
                  <a:moveTo>
                    <a:pt x="0" y="49"/>
                  </a:moveTo>
                  <a:lnTo>
                    <a:pt x="50" y="0"/>
                  </a:lnTo>
                  <a:lnTo>
                    <a:pt x="71" y="71"/>
                  </a:lnTo>
                  <a:lnTo>
                    <a:pt x="0" y="49"/>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Tree>
  </p:cSld>
  <p:clrMapOvr>
    <a:masterClrMapping/>
  </p:clrMapOvr>
  <p:transition advTm="589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up)">
                                      <p:cBhvr>
                                        <p:cTn id="12" dur="250"/>
                                        <p:tgtEl>
                                          <p:spTgt spid="64"/>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 calcmode="lin" valueType="num">
                                      <p:cBhvr>
                                        <p:cTn id="18" dur="500" fill="hold"/>
                                        <p:tgtEl>
                                          <p:spTgt spid="41"/>
                                        </p:tgtEl>
                                        <p:attrNameLst>
                                          <p:attrName>style.rotation</p:attrName>
                                        </p:attrNameLst>
                                      </p:cBhvr>
                                      <p:tavLst>
                                        <p:tav tm="0">
                                          <p:val>
                                            <p:fltVal val="360"/>
                                          </p:val>
                                        </p:tav>
                                        <p:tav tm="100000">
                                          <p:val>
                                            <p:fltVal val="0"/>
                                          </p:val>
                                        </p:tav>
                                      </p:tavLst>
                                    </p:anim>
                                    <p:animEffect transition="in" filter="fade">
                                      <p:cBhvr>
                                        <p:cTn id="19" dur="500"/>
                                        <p:tgtEl>
                                          <p:spTgt spid="41"/>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250"/>
                                        <p:tgtEl>
                                          <p:spTgt spid="61"/>
                                        </p:tgtEl>
                                      </p:cBhvr>
                                    </p:animEffect>
                                  </p:childTnLst>
                                </p:cTn>
                              </p:par>
                            </p:childTnLst>
                          </p:cTn>
                        </p:par>
                        <p:par>
                          <p:cTn id="29" fill="hold">
                            <p:stCondLst>
                              <p:cond delay="2500"/>
                            </p:stCondLst>
                            <p:childTnLst>
                              <p:par>
                                <p:cTn id="30" presetID="49" presetClass="entr" presetSubtype="0" decel="10000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 calcmode="lin" valueType="num">
                                      <p:cBhvr>
                                        <p:cTn id="34" dur="500" fill="hold"/>
                                        <p:tgtEl>
                                          <p:spTgt spid="49"/>
                                        </p:tgtEl>
                                        <p:attrNameLst>
                                          <p:attrName>style.rotation</p:attrName>
                                        </p:attrNameLst>
                                      </p:cBhvr>
                                      <p:tavLst>
                                        <p:tav tm="0">
                                          <p:val>
                                            <p:fltVal val="360"/>
                                          </p:val>
                                        </p:tav>
                                        <p:tav tm="100000">
                                          <p:val>
                                            <p:fltVal val="0"/>
                                          </p:val>
                                        </p:tav>
                                      </p:tavLst>
                                    </p:anim>
                                    <p:animEffect transition="in" filter="fade">
                                      <p:cBhvr>
                                        <p:cTn id="35" dur="500"/>
                                        <p:tgtEl>
                                          <p:spTgt spid="49"/>
                                        </p:tgtEl>
                                      </p:cBhvr>
                                    </p:animEffect>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250"/>
                                        <p:tgtEl>
                                          <p:spTgt spid="67"/>
                                        </p:tgtEl>
                                      </p:cBhvr>
                                    </p:animEffect>
                                  </p:childTnLst>
                                </p:cTn>
                              </p:par>
                            </p:childTnLst>
                          </p:cTn>
                        </p:par>
                        <p:par>
                          <p:cTn id="45" fill="hold">
                            <p:stCondLst>
                              <p:cond delay="4000"/>
                            </p:stCondLst>
                            <p:childTnLst>
                              <p:par>
                                <p:cTn id="46" presetID="49" presetClass="entr" presetSubtype="0" decel="10000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 calcmode="lin" valueType="num">
                                      <p:cBhvr>
                                        <p:cTn id="50" dur="500" fill="hold"/>
                                        <p:tgtEl>
                                          <p:spTgt spid="55"/>
                                        </p:tgtEl>
                                        <p:attrNameLst>
                                          <p:attrName>style.rotation</p:attrName>
                                        </p:attrNameLst>
                                      </p:cBhvr>
                                      <p:tavLst>
                                        <p:tav tm="0">
                                          <p:val>
                                            <p:fltVal val="360"/>
                                          </p:val>
                                        </p:tav>
                                        <p:tav tm="100000">
                                          <p:val>
                                            <p:fltVal val="0"/>
                                          </p:val>
                                        </p:tav>
                                      </p:tavLst>
                                    </p:anim>
                                    <p:animEffect transition="in" filter="fade">
                                      <p:cBhvr>
                                        <p:cTn id="51" dur="500"/>
                                        <p:tgtEl>
                                          <p:spTgt spid="55"/>
                                        </p:tgtEl>
                                      </p:cBhvr>
                                    </p:animEffect>
                                  </p:childTnLst>
                                </p:cTn>
                              </p:par>
                            </p:childTnLst>
                          </p:cTn>
                        </p:par>
                        <p:par>
                          <p:cTn id="52" fill="hold">
                            <p:stCondLst>
                              <p:cond delay="4500"/>
                            </p:stCondLst>
                            <p:childTnLst>
                              <p:par>
                                <p:cTn id="53" presetID="23" presetClass="entr" presetSubtype="16"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22" presetClass="entr" presetSubtype="4"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down)">
                                      <p:cBhvr>
                                        <p:cTn id="60" dur="250"/>
                                        <p:tgtEl>
                                          <p:spTgt spid="58"/>
                                        </p:tgtEl>
                                      </p:cBhvr>
                                    </p:animEffect>
                                  </p:childTnLst>
                                </p:cTn>
                              </p:par>
                            </p:childTnLst>
                          </p:cTn>
                        </p:par>
                        <p:par>
                          <p:cTn id="61" fill="hold">
                            <p:stCondLst>
                              <p:cond delay="5500"/>
                            </p:stCondLst>
                            <p:childTnLst>
                              <p:par>
                                <p:cTn id="62" presetID="49" presetClass="entr" presetSubtype="0" decel="10000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 calcmode="lin" valueType="num">
                                      <p:cBhvr>
                                        <p:cTn id="66" dur="500" fill="hold"/>
                                        <p:tgtEl>
                                          <p:spTgt spid="52"/>
                                        </p:tgtEl>
                                        <p:attrNameLst>
                                          <p:attrName>style.rotation</p:attrName>
                                        </p:attrNameLst>
                                      </p:cBhvr>
                                      <p:tavLst>
                                        <p:tav tm="0">
                                          <p:val>
                                            <p:fltVal val="360"/>
                                          </p:val>
                                        </p:tav>
                                        <p:tav tm="100000">
                                          <p:val>
                                            <p:fltVal val="0"/>
                                          </p:val>
                                        </p:tav>
                                      </p:tavLst>
                                    </p:anim>
                                    <p:animEffect transition="in" filter="fade">
                                      <p:cBhvr>
                                        <p:cTn id="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菱形 3"/>
          <p:cNvSpPr/>
          <p:nvPr/>
        </p:nvSpPr>
        <p:spPr>
          <a:xfrm>
            <a:off x="2439035" y="2169795"/>
            <a:ext cx="2475230" cy="2476500"/>
          </a:xfrm>
          <a:prstGeom prst="diamond">
            <a:avLst/>
          </a:prstGeom>
          <a:gradFill>
            <a:gsLst>
              <a:gs pos="0">
                <a:srgbClr val="FECF40"/>
              </a:gs>
              <a:gs pos="100000">
                <a:srgbClr val="846C21"/>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a:solidFill>
                  <a:schemeClr val="bg1"/>
                </a:solidFill>
              </a:ln>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文本框 8"/>
          <p:cNvSpPr txBox="1"/>
          <p:nvPr/>
        </p:nvSpPr>
        <p:spPr>
          <a:xfrm>
            <a:off x="5115243" y="2736095"/>
            <a:ext cx="4967287" cy="583565"/>
          </a:xfrm>
          <a:prstGeom prst="rect">
            <a:avLst/>
          </a:prstGeom>
          <a:noFill/>
        </p:spPr>
        <p:txBody>
          <a:bodyPr>
            <a:spAutoFit/>
          </a:bodyPr>
          <a:lstStyle/>
          <a:p>
            <a:pPr eaLnBrk="1" fontAlgn="auto" hangingPunct="1">
              <a:spcBef>
                <a:spcPts val="0"/>
              </a:spcBef>
              <a:spcAft>
                <a:spcPts val="0"/>
              </a:spcAft>
              <a:defRPr/>
            </a:pPr>
            <a:r>
              <a:rPr lang="zh-CN" altLang="en-US" sz="3200" b="1" dirty="0">
                <a:ln>
                  <a:solidFill>
                    <a:schemeClr val="bg1"/>
                  </a:solidFill>
                </a:ln>
                <a:gradFill>
                  <a:gsLst>
                    <a:gs pos="0">
                      <a:srgbClr val="FFFF00"/>
                    </a:gs>
                    <a:gs pos="59000">
                      <a:srgbClr val="FFC000"/>
                    </a:gs>
                  </a:gsLst>
                  <a:lin ang="16200000" scaled="0"/>
                </a:gra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10" name="矩形 9"/>
          <p:cNvSpPr/>
          <p:nvPr/>
        </p:nvSpPr>
        <p:spPr>
          <a:xfrm>
            <a:off x="5194073" y="3316186"/>
            <a:ext cx="3872457" cy="775597"/>
          </a:xfrm>
          <a:prstGeom prst="rect">
            <a:avLst/>
          </a:prstGeom>
          <a:noFill/>
        </p:spPr>
        <p:txBody>
          <a:bodyPr wrap="square" lIns="0" tIns="0" rIns="0" bIns="0">
            <a:spAutoFit/>
          </a:bodyPr>
          <a:lstStyle/>
          <a:p>
            <a:pPr defTabSz="1216660" eaLnBrk="1" fontAlgn="auto" hangingPunct="1">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charset="-122"/>
                <a:cs typeface="+mn-ea"/>
                <a:sym typeface="Arial" panose="020B0604020202020204" pitchFamily="34" charset="0"/>
              </a:rPr>
              <a:t>单击此处编辑您要的内容，建议您在展示时采用微软雅黑字体，本模版所有图形线条及其相应素材均可自由编辑、改色、替换。</a:t>
            </a:r>
          </a:p>
        </p:txBody>
      </p:sp>
      <p:sp>
        <p:nvSpPr>
          <p:cNvPr id="13" name="文本框 3"/>
          <p:cNvSpPr txBox="1">
            <a:spLocks noChangeArrowheads="1"/>
          </p:cNvSpPr>
          <p:nvPr/>
        </p:nvSpPr>
        <p:spPr bwMode="auto">
          <a:xfrm>
            <a:off x="2741387" y="2785158"/>
            <a:ext cx="1869802"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04</a:t>
            </a:r>
            <a:endParaRPr lang="zh-CN" altLang="en-US"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transition advTm="299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18" name="圆角矩形 17"/>
          <p:cNvSpPr/>
          <p:nvPr/>
        </p:nvSpPr>
        <p:spPr>
          <a:xfrm>
            <a:off x="724541" y="1123827"/>
            <a:ext cx="2262484" cy="2687782"/>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560856" y="1123827"/>
            <a:ext cx="2262484" cy="2687782"/>
          </a:xfrm>
          <a:prstGeom prst="roundRect">
            <a:avLst>
              <a:gd name="adj" fmla="val 74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397172" y="1123827"/>
            <a:ext cx="2262484" cy="2687782"/>
          </a:xfrm>
          <a:prstGeom prst="roundRect">
            <a:avLst>
              <a:gd name="adj" fmla="val 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9233489" y="1119365"/>
            <a:ext cx="2262484" cy="2687782"/>
          </a:xfrm>
          <a:prstGeom prst="roundRect">
            <a:avLst>
              <a:gd name="adj" fmla="val 749"/>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727637" y="4149716"/>
            <a:ext cx="2435575" cy="1537164"/>
            <a:chOff x="676137" y="4771561"/>
            <a:chExt cx="2435892" cy="1537164"/>
          </a:xfrm>
        </p:grpSpPr>
        <p:sp>
          <p:nvSpPr>
            <p:cNvPr id="23" name="矩形 22"/>
            <p:cNvSpPr/>
            <p:nvPr/>
          </p:nvSpPr>
          <p:spPr>
            <a:xfrm>
              <a:off x="779115" y="5182263"/>
              <a:ext cx="2229936" cy="1126462"/>
            </a:xfrm>
            <a:prstGeom prst="rect">
              <a:avLst/>
            </a:prstGeom>
          </p:spPr>
          <p:txBody>
            <a:bodyPr wrap="square">
              <a:spAutoFit/>
            </a:bodyPr>
            <a:lstStyle/>
            <a:p>
              <a:pPr>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zh-CN" altLang="en-US" sz="400" dirty="0">
                <a:solidFill>
                  <a:schemeClr val="tx1">
                    <a:lumMod val="50000"/>
                    <a:lumOff val="50000"/>
                  </a:schemeClr>
                </a:solidFill>
                <a:latin typeface="微软雅黑" panose="020B0503020204020204" charset="-122"/>
                <a:ea typeface="微软雅黑" panose="020B0503020204020204" charset="-122"/>
              </a:endParaRPr>
            </a:p>
          </p:txBody>
        </p:sp>
        <p:sp>
          <p:nvSpPr>
            <p:cNvPr id="24" name="等腰三角形 23"/>
            <p:cNvSpPr/>
            <p:nvPr/>
          </p:nvSpPr>
          <p:spPr>
            <a:xfrm rot="5400000">
              <a:off x="659660" y="4876887"/>
              <a:ext cx="238910" cy="2059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5" name="等腰三角形 24"/>
            <p:cNvSpPr/>
            <p:nvPr/>
          </p:nvSpPr>
          <p:spPr>
            <a:xfrm rot="16200000" flipH="1">
              <a:off x="2751422" y="6058760"/>
              <a:ext cx="198058" cy="17073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6" name="矩形 25"/>
            <p:cNvSpPr/>
            <p:nvPr/>
          </p:nvSpPr>
          <p:spPr>
            <a:xfrm>
              <a:off x="882093" y="4771561"/>
              <a:ext cx="2229936" cy="369332"/>
            </a:xfrm>
            <a:prstGeom prst="rect">
              <a:avLst/>
            </a:prstGeom>
          </p:spPr>
          <p:txBody>
            <a:bodyPr wrap="square">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cs typeface="+mj-cs"/>
                </a:rPr>
                <a:t>点击此处添加标题</a:t>
              </a:r>
              <a:endParaRPr lang="en-US" altLang="zh-CN" dirty="0">
                <a:solidFill>
                  <a:schemeClr val="tx1">
                    <a:lumMod val="50000"/>
                    <a:lumOff val="50000"/>
                  </a:schemeClr>
                </a:solidFill>
                <a:latin typeface="微软雅黑" panose="020B0503020204020204" charset="-122"/>
                <a:ea typeface="微软雅黑" panose="020B0503020204020204" charset="-122"/>
                <a:cs typeface="+mj-cs"/>
              </a:endParaRPr>
            </a:p>
          </p:txBody>
        </p:sp>
      </p:grpSp>
      <p:grpSp>
        <p:nvGrpSpPr>
          <p:cNvPr id="27" name="组合 26"/>
          <p:cNvGrpSpPr/>
          <p:nvPr/>
        </p:nvGrpSpPr>
        <p:grpSpPr>
          <a:xfrm>
            <a:off x="3562921" y="4149716"/>
            <a:ext cx="2435575" cy="1537164"/>
            <a:chOff x="676137" y="4771561"/>
            <a:chExt cx="2435892" cy="1537164"/>
          </a:xfrm>
        </p:grpSpPr>
        <p:sp>
          <p:nvSpPr>
            <p:cNvPr id="28" name="矩形 27"/>
            <p:cNvSpPr/>
            <p:nvPr/>
          </p:nvSpPr>
          <p:spPr>
            <a:xfrm>
              <a:off x="779115" y="5182263"/>
              <a:ext cx="2229936" cy="1126462"/>
            </a:xfrm>
            <a:prstGeom prst="rect">
              <a:avLst/>
            </a:prstGeom>
          </p:spPr>
          <p:txBody>
            <a:bodyPr wrap="square">
              <a:spAutoFit/>
            </a:bodyPr>
            <a:lstStyle/>
            <a:p>
              <a:pPr>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zh-CN" altLang="en-US" sz="400" dirty="0">
                <a:solidFill>
                  <a:schemeClr val="tx1">
                    <a:lumMod val="50000"/>
                    <a:lumOff val="50000"/>
                  </a:schemeClr>
                </a:solidFill>
                <a:latin typeface="微软雅黑" panose="020B0503020204020204" charset="-122"/>
                <a:ea typeface="微软雅黑" panose="020B0503020204020204" charset="-122"/>
              </a:endParaRPr>
            </a:p>
          </p:txBody>
        </p:sp>
        <p:sp>
          <p:nvSpPr>
            <p:cNvPr id="29" name="等腰三角形 28"/>
            <p:cNvSpPr/>
            <p:nvPr/>
          </p:nvSpPr>
          <p:spPr>
            <a:xfrm rot="5400000">
              <a:off x="659660" y="4876887"/>
              <a:ext cx="238910" cy="2059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0" name="等腰三角形 29"/>
            <p:cNvSpPr/>
            <p:nvPr/>
          </p:nvSpPr>
          <p:spPr>
            <a:xfrm rot="16200000" flipH="1">
              <a:off x="2751422" y="6058760"/>
              <a:ext cx="198058" cy="1707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矩形 30"/>
            <p:cNvSpPr/>
            <p:nvPr/>
          </p:nvSpPr>
          <p:spPr>
            <a:xfrm>
              <a:off x="882093" y="4771561"/>
              <a:ext cx="2229936" cy="369332"/>
            </a:xfrm>
            <a:prstGeom prst="rect">
              <a:avLst/>
            </a:prstGeom>
          </p:spPr>
          <p:txBody>
            <a:bodyPr wrap="square">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cs typeface="+mj-cs"/>
                </a:rPr>
                <a:t>点击此处添加标题</a:t>
              </a:r>
              <a:endParaRPr lang="en-US" altLang="zh-CN" dirty="0">
                <a:solidFill>
                  <a:schemeClr val="tx1">
                    <a:lumMod val="50000"/>
                    <a:lumOff val="50000"/>
                  </a:schemeClr>
                </a:solidFill>
                <a:latin typeface="微软雅黑" panose="020B0503020204020204" charset="-122"/>
                <a:ea typeface="微软雅黑" panose="020B0503020204020204" charset="-122"/>
                <a:cs typeface="+mj-cs"/>
              </a:endParaRPr>
            </a:p>
          </p:txBody>
        </p:sp>
      </p:grpSp>
      <p:grpSp>
        <p:nvGrpSpPr>
          <p:cNvPr id="32" name="组合 31"/>
          <p:cNvGrpSpPr/>
          <p:nvPr/>
        </p:nvGrpSpPr>
        <p:grpSpPr>
          <a:xfrm>
            <a:off x="6398205" y="4149716"/>
            <a:ext cx="2435575" cy="1537164"/>
            <a:chOff x="676137" y="4771561"/>
            <a:chExt cx="2435892" cy="1537164"/>
          </a:xfrm>
        </p:grpSpPr>
        <p:sp>
          <p:nvSpPr>
            <p:cNvPr id="33" name="矩形 32"/>
            <p:cNvSpPr/>
            <p:nvPr/>
          </p:nvSpPr>
          <p:spPr>
            <a:xfrm>
              <a:off x="779115" y="5182263"/>
              <a:ext cx="2229936" cy="1126462"/>
            </a:xfrm>
            <a:prstGeom prst="rect">
              <a:avLst/>
            </a:prstGeom>
          </p:spPr>
          <p:txBody>
            <a:bodyPr wrap="square">
              <a:spAutoFit/>
            </a:bodyPr>
            <a:lstStyle/>
            <a:p>
              <a:pPr>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zh-CN" altLang="en-US" sz="400" dirty="0">
                <a:solidFill>
                  <a:schemeClr val="tx1">
                    <a:lumMod val="50000"/>
                    <a:lumOff val="50000"/>
                  </a:schemeClr>
                </a:solidFill>
                <a:latin typeface="微软雅黑" panose="020B0503020204020204" charset="-122"/>
                <a:ea typeface="微软雅黑" panose="020B0503020204020204" charset="-122"/>
              </a:endParaRPr>
            </a:p>
          </p:txBody>
        </p:sp>
        <p:sp>
          <p:nvSpPr>
            <p:cNvPr id="34" name="等腰三角形 33"/>
            <p:cNvSpPr/>
            <p:nvPr/>
          </p:nvSpPr>
          <p:spPr>
            <a:xfrm rot="5400000">
              <a:off x="659660" y="4876887"/>
              <a:ext cx="238910" cy="2059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5" name="等腰三角形 34"/>
            <p:cNvSpPr/>
            <p:nvPr/>
          </p:nvSpPr>
          <p:spPr>
            <a:xfrm rot="16200000" flipH="1">
              <a:off x="2751422" y="6058760"/>
              <a:ext cx="198058" cy="17073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6" name="矩形 35"/>
            <p:cNvSpPr/>
            <p:nvPr/>
          </p:nvSpPr>
          <p:spPr>
            <a:xfrm>
              <a:off x="882093" y="4771561"/>
              <a:ext cx="2229936" cy="369332"/>
            </a:xfrm>
            <a:prstGeom prst="rect">
              <a:avLst/>
            </a:prstGeom>
          </p:spPr>
          <p:txBody>
            <a:bodyPr wrap="square">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cs typeface="+mj-cs"/>
                </a:rPr>
                <a:t>点击此处添加标题</a:t>
              </a:r>
              <a:endParaRPr lang="en-US" altLang="zh-CN" dirty="0">
                <a:solidFill>
                  <a:schemeClr val="tx1">
                    <a:lumMod val="50000"/>
                    <a:lumOff val="50000"/>
                  </a:schemeClr>
                </a:solidFill>
                <a:latin typeface="微软雅黑" panose="020B0503020204020204" charset="-122"/>
                <a:ea typeface="微软雅黑" panose="020B0503020204020204" charset="-122"/>
                <a:cs typeface="+mj-cs"/>
              </a:endParaRPr>
            </a:p>
          </p:txBody>
        </p:sp>
      </p:grpSp>
      <p:grpSp>
        <p:nvGrpSpPr>
          <p:cNvPr id="37" name="组合 36"/>
          <p:cNvGrpSpPr/>
          <p:nvPr/>
        </p:nvGrpSpPr>
        <p:grpSpPr>
          <a:xfrm>
            <a:off x="9233489" y="4149716"/>
            <a:ext cx="2435575" cy="1537164"/>
            <a:chOff x="676137" y="4771561"/>
            <a:chExt cx="2435892" cy="1537164"/>
          </a:xfrm>
        </p:grpSpPr>
        <p:sp>
          <p:nvSpPr>
            <p:cNvPr id="38" name="矩形 37"/>
            <p:cNvSpPr/>
            <p:nvPr/>
          </p:nvSpPr>
          <p:spPr>
            <a:xfrm>
              <a:off x="779115" y="5182263"/>
              <a:ext cx="2229936" cy="1126462"/>
            </a:xfrm>
            <a:prstGeom prst="rect">
              <a:avLst/>
            </a:prstGeom>
          </p:spPr>
          <p:txBody>
            <a:bodyPr wrap="square">
              <a:spAutoFit/>
            </a:bodyPr>
            <a:lstStyle/>
            <a:p>
              <a:pPr>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zh-CN" altLang="en-US" sz="400" dirty="0">
                <a:solidFill>
                  <a:schemeClr val="tx1">
                    <a:lumMod val="50000"/>
                    <a:lumOff val="50000"/>
                  </a:schemeClr>
                </a:solidFill>
                <a:latin typeface="微软雅黑" panose="020B0503020204020204" charset="-122"/>
                <a:ea typeface="微软雅黑" panose="020B0503020204020204" charset="-122"/>
              </a:endParaRPr>
            </a:p>
          </p:txBody>
        </p:sp>
        <p:sp>
          <p:nvSpPr>
            <p:cNvPr id="39" name="等腰三角形 38"/>
            <p:cNvSpPr/>
            <p:nvPr/>
          </p:nvSpPr>
          <p:spPr>
            <a:xfrm rot="5400000">
              <a:off x="659660" y="4876887"/>
              <a:ext cx="238910" cy="2059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0" name="等腰三角形 39"/>
            <p:cNvSpPr/>
            <p:nvPr/>
          </p:nvSpPr>
          <p:spPr>
            <a:xfrm rot="16200000" flipH="1">
              <a:off x="2751422" y="6058760"/>
              <a:ext cx="198058" cy="17073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矩形 40"/>
            <p:cNvSpPr/>
            <p:nvPr/>
          </p:nvSpPr>
          <p:spPr>
            <a:xfrm>
              <a:off x="882093" y="4771561"/>
              <a:ext cx="2229936" cy="369332"/>
            </a:xfrm>
            <a:prstGeom prst="rect">
              <a:avLst/>
            </a:prstGeom>
          </p:spPr>
          <p:txBody>
            <a:bodyPr wrap="square">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cs typeface="+mj-cs"/>
                </a:rPr>
                <a:t>点击此处添加标题</a:t>
              </a:r>
              <a:endParaRPr lang="en-US" altLang="zh-CN" dirty="0">
                <a:solidFill>
                  <a:schemeClr val="tx1">
                    <a:lumMod val="50000"/>
                    <a:lumOff val="50000"/>
                  </a:schemeClr>
                </a:solidFill>
                <a:latin typeface="微软雅黑" panose="020B0503020204020204" charset="-122"/>
                <a:ea typeface="微软雅黑" panose="020B0503020204020204" charset="-122"/>
                <a:cs typeface="+mj-cs"/>
              </a:endParaRPr>
            </a:p>
          </p:txBody>
        </p:sp>
      </p:grpSp>
      <p:sp>
        <p:nvSpPr>
          <p:cNvPr id="42" name="Freeform 264"/>
          <p:cNvSpPr>
            <a:spLocks noEditPoints="1"/>
          </p:cNvSpPr>
          <p:nvPr/>
        </p:nvSpPr>
        <p:spPr bwMode="auto">
          <a:xfrm>
            <a:off x="1387716" y="2070328"/>
            <a:ext cx="936134" cy="936252"/>
          </a:xfrm>
          <a:custGeom>
            <a:avLst/>
            <a:gdLst>
              <a:gd name="T0" fmla="*/ 250 w 250"/>
              <a:gd name="T1" fmla="*/ 125 h 250"/>
              <a:gd name="T2" fmla="*/ 125 w 250"/>
              <a:gd name="T3" fmla="*/ 20 h 250"/>
              <a:gd name="T4" fmla="*/ 156 w 250"/>
              <a:gd name="T5" fmla="*/ 120 h 250"/>
              <a:gd name="T6" fmla="*/ 144 w 250"/>
              <a:gd name="T7" fmla="*/ 102 h 250"/>
              <a:gd name="T8" fmla="*/ 130 w 250"/>
              <a:gd name="T9" fmla="*/ 52 h 250"/>
              <a:gd name="T10" fmla="*/ 132 w 250"/>
              <a:gd name="T11" fmla="*/ 28 h 250"/>
              <a:gd name="T12" fmla="*/ 126 w 250"/>
              <a:gd name="T13" fmla="*/ 27 h 250"/>
              <a:gd name="T14" fmla="*/ 127 w 250"/>
              <a:gd name="T15" fmla="*/ 30 h 250"/>
              <a:gd name="T16" fmla="*/ 124 w 250"/>
              <a:gd name="T17" fmla="*/ 33 h 250"/>
              <a:gd name="T18" fmla="*/ 115 w 250"/>
              <a:gd name="T19" fmla="*/ 29 h 250"/>
              <a:gd name="T20" fmla="*/ 117 w 250"/>
              <a:gd name="T21" fmla="*/ 49 h 250"/>
              <a:gd name="T22" fmla="*/ 116 w 250"/>
              <a:gd name="T23" fmla="*/ 52 h 250"/>
              <a:gd name="T24" fmla="*/ 121 w 250"/>
              <a:gd name="T25" fmla="*/ 50 h 250"/>
              <a:gd name="T26" fmla="*/ 118 w 250"/>
              <a:gd name="T27" fmla="*/ 97 h 250"/>
              <a:gd name="T28" fmla="*/ 95 w 250"/>
              <a:gd name="T29" fmla="*/ 123 h 250"/>
              <a:gd name="T30" fmla="*/ 83 w 250"/>
              <a:gd name="T31" fmla="*/ 166 h 250"/>
              <a:gd name="T32" fmla="*/ 120 w 250"/>
              <a:gd name="T33" fmla="*/ 200 h 250"/>
              <a:gd name="T34" fmla="*/ 125 w 250"/>
              <a:gd name="T35" fmla="*/ 218 h 250"/>
              <a:gd name="T36" fmla="*/ 127 w 250"/>
              <a:gd name="T37" fmla="*/ 222 h 250"/>
              <a:gd name="T38" fmla="*/ 121 w 250"/>
              <a:gd name="T39" fmla="*/ 218 h 250"/>
              <a:gd name="T40" fmla="*/ 120 w 250"/>
              <a:gd name="T41" fmla="*/ 224 h 250"/>
              <a:gd name="T42" fmla="*/ 122 w 250"/>
              <a:gd name="T43" fmla="*/ 224 h 250"/>
              <a:gd name="T44" fmla="*/ 131 w 250"/>
              <a:gd name="T45" fmla="*/ 219 h 250"/>
              <a:gd name="T46" fmla="*/ 128 w 250"/>
              <a:gd name="T47" fmla="*/ 205 h 250"/>
              <a:gd name="T48" fmla="*/ 131 w 250"/>
              <a:gd name="T49" fmla="*/ 205 h 250"/>
              <a:gd name="T50" fmla="*/ 128 w 250"/>
              <a:gd name="T51" fmla="*/ 199 h 250"/>
              <a:gd name="T52" fmla="*/ 152 w 250"/>
              <a:gd name="T53" fmla="*/ 142 h 250"/>
              <a:gd name="T54" fmla="*/ 117 w 250"/>
              <a:gd name="T55" fmla="*/ 102 h 250"/>
              <a:gd name="T56" fmla="*/ 118 w 250"/>
              <a:gd name="T57" fmla="*/ 150 h 250"/>
              <a:gd name="T58" fmla="*/ 123 w 250"/>
              <a:gd name="T59" fmla="*/ 202 h 250"/>
              <a:gd name="T60" fmla="*/ 140 w 250"/>
              <a:gd name="T61" fmla="*/ 125 h 250"/>
              <a:gd name="T62" fmla="*/ 133 w 250"/>
              <a:gd name="T63" fmla="*/ 150 h 250"/>
              <a:gd name="T64" fmla="*/ 222 w 250"/>
              <a:gd name="T65" fmla="*/ 121 h 250"/>
              <a:gd name="T66" fmla="*/ 200 w 250"/>
              <a:gd name="T67" fmla="*/ 120 h 250"/>
              <a:gd name="T68" fmla="*/ 199 w 250"/>
              <a:gd name="T69" fmla="*/ 134 h 250"/>
              <a:gd name="T70" fmla="*/ 205 w 250"/>
              <a:gd name="T71" fmla="*/ 134 h 250"/>
              <a:gd name="T72" fmla="*/ 201 w 250"/>
              <a:gd name="T73" fmla="*/ 130 h 250"/>
              <a:gd name="T74" fmla="*/ 212 w 250"/>
              <a:gd name="T75" fmla="*/ 131 h 250"/>
              <a:gd name="T76" fmla="*/ 209 w 250"/>
              <a:gd name="T77" fmla="*/ 134 h 250"/>
              <a:gd name="T78" fmla="*/ 216 w 250"/>
              <a:gd name="T79" fmla="*/ 132 h 250"/>
              <a:gd name="T80" fmla="*/ 214 w 250"/>
              <a:gd name="T81" fmla="*/ 130 h 250"/>
              <a:gd name="T82" fmla="*/ 222 w 250"/>
              <a:gd name="T83" fmla="*/ 131 h 250"/>
              <a:gd name="T84" fmla="*/ 219 w 250"/>
              <a:gd name="T85" fmla="*/ 135 h 250"/>
              <a:gd name="T86" fmla="*/ 225 w 250"/>
              <a:gd name="T87" fmla="*/ 133 h 250"/>
              <a:gd name="T88" fmla="*/ 28 w 250"/>
              <a:gd name="T89" fmla="*/ 114 h 250"/>
              <a:gd name="T90" fmla="*/ 25 w 250"/>
              <a:gd name="T91" fmla="*/ 113 h 250"/>
              <a:gd name="T92" fmla="*/ 25 w 250"/>
              <a:gd name="T93" fmla="*/ 119 h 250"/>
              <a:gd name="T94" fmla="*/ 28 w 250"/>
              <a:gd name="T95" fmla="*/ 117 h 250"/>
              <a:gd name="T96" fmla="*/ 27 w 250"/>
              <a:gd name="T97" fmla="*/ 122 h 250"/>
              <a:gd name="T98" fmla="*/ 25 w 250"/>
              <a:gd name="T99" fmla="*/ 121 h 250"/>
              <a:gd name="T100" fmla="*/ 26 w 250"/>
              <a:gd name="T101" fmla="*/ 129 h 250"/>
              <a:gd name="T102" fmla="*/ 39 w 250"/>
              <a:gd name="T103" fmla="*/ 129 h 250"/>
              <a:gd name="T104" fmla="*/ 26 w 250"/>
              <a:gd name="T105" fmla="*/ 131 h 250"/>
              <a:gd name="T106" fmla="*/ 25 w 250"/>
              <a:gd name="T107" fmla="*/ 139 h 250"/>
              <a:gd name="T108" fmla="*/ 28 w 250"/>
              <a:gd name="T109" fmla="*/ 138 h 250"/>
              <a:gd name="T110" fmla="*/ 51 w 250"/>
              <a:gd name="T111" fmla="*/ 129 h 250"/>
              <a:gd name="T112" fmla="*/ 50 w 250"/>
              <a:gd name="T113" fmla="*/ 124 h 250"/>
              <a:gd name="T114" fmla="*/ 51 w 250"/>
              <a:gd name="T115" fmla="*/ 1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50">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moveTo>
                  <a:pt x="125" y="230"/>
                </a:moveTo>
                <a:cubicBezTo>
                  <a:pt x="67" y="230"/>
                  <a:pt x="20" y="183"/>
                  <a:pt x="20" y="125"/>
                </a:cubicBezTo>
                <a:cubicBezTo>
                  <a:pt x="20" y="67"/>
                  <a:pt x="67" y="20"/>
                  <a:pt x="125" y="20"/>
                </a:cubicBezTo>
                <a:cubicBezTo>
                  <a:pt x="183" y="20"/>
                  <a:pt x="230" y="67"/>
                  <a:pt x="230" y="125"/>
                </a:cubicBezTo>
                <a:cubicBezTo>
                  <a:pt x="230" y="183"/>
                  <a:pt x="183" y="230"/>
                  <a:pt x="125" y="230"/>
                </a:cubicBezTo>
                <a:close/>
                <a:moveTo>
                  <a:pt x="199" y="125"/>
                </a:moveTo>
                <a:cubicBezTo>
                  <a:pt x="156" y="120"/>
                  <a:pt x="156" y="120"/>
                  <a:pt x="156" y="120"/>
                </a:cubicBezTo>
                <a:cubicBezTo>
                  <a:pt x="155" y="116"/>
                  <a:pt x="154" y="112"/>
                  <a:pt x="151" y="109"/>
                </a:cubicBezTo>
                <a:cubicBezTo>
                  <a:pt x="151" y="109"/>
                  <a:pt x="151" y="109"/>
                  <a:pt x="151" y="109"/>
                </a:cubicBezTo>
                <a:cubicBezTo>
                  <a:pt x="168" y="85"/>
                  <a:pt x="168" y="85"/>
                  <a:pt x="168" y="85"/>
                </a:cubicBezTo>
                <a:cubicBezTo>
                  <a:pt x="144" y="102"/>
                  <a:pt x="144" y="102"/>
                  <a:pt x="144" y="102"/>
                </a:cubicBezTo>
                <a:cubicBezTo>
                  <a:pt x="140" y="99"/>
                  <a:pt x="136" y="97"/>
                  <a:pt x="132" y="96"/>
                </a:cubicBezTo>
                <a:cubicBezTo>
                  <a:pt x="127" y="52"/>
                  <a:pt x="127" y="52"/>
                  <a:pt x="127" y="52"/>
                </a:cubicBezTo>
                <a:cubicBezTo>
                  <a:pt x="127" y="52"/>
                  <a:pt x="127" y="52"/>
                  <a:pt x="127" y="52"/>
                </a:cubicBezTo>
                <a:cubicBezTo>
                  <a:pt x="130" y="52"/>
                  <a:pt x="130" y="52"/>
                  <a:pt x="130" y="52"/>
                </a:cubicBezTo>
                <a:cubicBezTo>
                  <a:pt x="130" y="30"/>
                  <a:pt x="130" y="30"/>
                  <a:pt x="130" y="30"/>
                </a:cubicBezTo>
                <a:cubicBezTo>
                  <a:pt x="130" y="29"/>
                  <a:pt x="130" y="29"/>
                  <a:pt x="130" y="29"/>
                </a:cubicBezTo>
                <a:cubicBezTo>
                  <a:pt x="131" y="29"/>
                  <a:pt x="131" y="29"/>
                  <a:pt x="131" y="29"/>
                </a:cubicBezTo>
                <a:cubicBezTo>
                  <a:pt x="131" y="29"/>
                  <a:pt x="132" y="29"/>
                  <a:pt x="132" y="28"/>
                </a:cubicBezTo>
                <a:cubicBezTo>
                  <a:pt x="132" y="28"/>
                  <a:pt x="132" y="28"/>
                  <a:pt x="132" y="28"/>
                </a:cubicBezTo>
                <a:cubicBezTo>
                  <a:pt x="132" y="27"/>
                  <a:pt x="132" y="27"/>
                  <a:pt x="131" y="27"/>
                </a:cubicBezTo>
                <a:cubicBezTo>
                  <a:pt x="126" y="27"/>
                  <a:pt x="126" y="27"/>
                  <a:pt x="126" y="27"/>
                </a:cubicBezTo>
                <a:cubicBezTo>
                  <a:pt x="126" y="27"/>
                  <a:pt x="126" y="27"/>
                  <a:pt x="126" y="27"/>
                </a:cubicBezTo>
                <a:cubicBezTo>
                  <a:pt x="126" y="27"/>
                  <a:pt x="126" y="27"/>
                  <a:pt x="126" y="27"/>
                </a:cubicBezTo>
                <a:cubicBezTo>
                  <a:pt x="126" y="28"/>
                  <a:pt x="126" y="28"/>
                  <a:pt x="126" y="28"/>
                </a:cubicBezTo>
                <a:cubicBezTo>
                  <a:pt x="126" y="28"/>
                  <a:pt x="126" y="29"/>
                  <a:pt x="126" y="29"/>
                </a:cubicBezTo>
                <a:cubicBezTo>
                  <a:pt x="127" y="29"/>
                  <a:pt x="127" y="29"/>
                  <a:pt x="127" y="30"/>
                </a:cubicBezTo>
                <a:cubicBezTo>
                  <a:pt x="127" y="39"/>
                  <a:pt x="127" y="39"/>
                  <a:pt x="127" y="39"/>
                </a:cubicBezTo>
                <a:cubicBezTo>
                  <a:pt x="125" y="34"/>
                  <a:pt x="125" y="34"/>
                  <a:pt x="125" y="34"/>
                </a:cubicBezTo>
                <a:cubicBezTo>
                  <a:pt x="124" y="29"/>
                  <a:pt x="124" y="29"/>
                  <a:pt x="124" y="29"/>
                </a:cubicBezTo>
                <a:cubicBezTo>
                  <a:pt x="124" y="33"/>
                  <a:pt x="124" y="33"/>
                  <a:pt x="124" y="33"/>
                </a:cubicBezTo>
                <a:cubicBezTo>
                  <a:pt x="121" y="27"/>
                  <a:pt x="121" y="27"/>
                  <a:pt x="121" y="27"/>
                </a:cubicBezTo>
                <a:cubicBezTo>
                  <a:pt x="116" y="27"/>
                  <a:pt x="116" y="27"/>
                  <a:pt x="116" y="27"/>
                </a:cubicBezTo>
                <a:cubicBezTo>
                  <a:pt x="115" y="27"/>
                  <a:pt x="115" y="27"/>
                  <a:pt x="115" y="28"/>
                </a:cubicBezTo>
                <a:cubicBezTo>
                  <a:pt x="115" y="28"/>
                  <a:pt x="115" y="28"/>
                  <a:pt x="115" y="29"/>
                </a:cubicBezTo>
                <a:cubicBezTo>
                  <a:pt x="115" y="29"/>
                  <a:pt x="116" y="29"/>
                  <a:pt x="116" y="29"/>
                </a:cubicBezTo>
                <a:cubicBezTo>
                  <a:pt x="116" y="29"/>
                  <a:pt x="116" y="29"/>
                  <a:pt x="117" y="30"/>
                </a:cubicBezTo>
                <a:cubicBezTo>
                  <a:pt x="117" y="30"/>
                  <a:pt x="117" y="30"/>
                  <a:pt x="117" y="31"/>
                </a:cubicBezTo>
                <a:cubicBezTo>
                  <a:pt x="117" y="49"/>
                  <a:pt x="117" y="49"/>
                  <a:pt x="117" y="49"/>
                </a:cubicBezTo>
                <a:cubicBezTo>
                  <a:pt x="117" y="50"/>
                  <a:pt x="116" y="50"/>
                  <a:pt x="116" y="50"/>
                </a:cubicBezTo>
                <a:cubicBezTo>
                  <a:pt x="115" y="50"/>
                  <a:pt x="115" y="51"/>
                  <a:pt x="115" y="51"/>
                </a:cubicBezTo>
                <a:cubicBezTo>
                  <a:pt x="115" y="52"/>
                  <a:pt x="115" y="52"/>
                  <a:pt x="115" y="52"/>
                </a:cubicBezTo>
                <a:cubicBezTo>
                  <a:pt x="115" y="52"/>
                  <a:pt x="116" y="52"/>
                  <a:pt x="116" y="52"/>
                </a:cubicBezTo>
                <a:cubicBezTo>
                  <a:pt x="121" y="52"/>
                  <a:pt x="121" y="52"/>
                  <a:pt x="121" y="52"/>
                </a:cubicBezTo>
                <a:cubicBezTo>
                  <a:pt x="121" y="52"/>
                  <a:pt x="121" y="52"/>
                  <a:pt x="121" y="52"/>
                </a:cubicBezTo>
                <a:cubicBezTo>
                  <a:pt x="121" y="52"/>
                  <a:pt x="121" y="52"/>
                  <a:pt x="121" y="51"/>
                </a:cubicBezTo>
                <a:cubicBezTo>
                  <a:pt x="121" y="51"/>
                  <a:pt x="121" y="50"/>
                  <a:pt x="121" y="50"/>
                </a:cubicBezTo>
                <a:cubicBezTo>
                  <a:pt x="120" y="50"/>
                  <a:pt x="120" y="50"/>
                  <a:pt x="120" y="49"/>
                </a:cubicBezTo>
                <a:cubicBezTo>
                  <a:pt x="120" y="38"/>
                  <a:pt x="120" y="38"/>
                  <a:pt x="120" y="38"/>
                </a:cubicBezTo>
                <a:cubicBezTo>
                  <a:pt x="123" y="44"/>
                  <a:pt x="123" y="44"/>
                  <a:pt x="123" y="44"/>
                </a:cubicBezTo>
                <a:cubicBezTo>
                  <a:pt x="118" y="97"/>
                  <a:pt x="118" y="97"/>
                  <a:pt x="118" y="97"/>
                </a:cubicBezTo>
                <a:cubicBezTo>
                  <a:pt x="114" y="98"/>
                  <a:pt x="111" y="99"/>
                  <a:pt x="108" y="101"/>
                </a:cubicBezTo>
                <a:cubicBezTo>
                  <a:pt x="85" y="85"/>
                  <a:pt x="85" y="85"/>
                  <a:pt x="85" y="85"/>
                </a:cubicBezTo>
                <a:cubicBezTo>
                  <a:pt x="101" y="108"/>
                  <a:pt x="101" y="108"/>
                  <a:pt x="101" y="108"/>
                </a:cubicBezTo>
                <a:cubicBezTo>
                  <a:pt x="98" y="112"/>
                  <a:pt x="96" y="117"/>
                  <a:pt x="95" y="123"/>
                </a:cubicBezTo>
                <a:cubicBezTo>
                  <a:pt x="53" y="128"/>
                  <a:pt x="53" y="128"/>
                  <a:pt x="53" y="128"/>
                </a:cubicBezTo>
                <a:cubicBezTo>
                  <a:pt x="96" y="133"/>
                  <a:pt x="96" y="133"/>
                  <a:pt x="96" y="133"/>
                </a:cubicBezTo>
                <a:cubicBezTo>
                  <a:pt x="96" y="136"/>
                  <a:pt x="98" y="140"/>
                  <a:pt x="100" y="142"/>
                </a:cubicBezTo>
                <a:cubicBezTo>
                  <a:pt x="83" y="166"/>
                  <a:pt x="83" y="166"/>
                  <a:pt x="83" y="166"/>
                </a:cubicBezTo>
                <a:cubicBezTo>
                  <a:pt x="106" y="150"/>
                  <a:pt x="106" y="150"/>
                  <a:pt x="106" y="150"/>
                </a:cubicBezTo>
                <a:cubicBezTo>
                  <a:pt x="110" y="153"/>
                  <a:pt x="114" y="155"/>
                  <a:pt x="119" y="156"/>
                </a:cubicBezTo>
                <a:cubicBezTo>
                  <a:pt x="123" y="198"/>
                  <a:pt x="123" y="198"/>
                  <a:pt x="123" y="198"/>
                </a:cubicBezTo>
                <a:cubicBezTo>
                  <a:pt x="122" y="199"/>
                  <a:pt x="120" y="199"/>
                  <a:pt x="120" y="200"/>
                </a:cubicBezTo>
                <a:cubicBezTo>
                  <a:pt x="119" y="201"/>
                  <a:pt x="118" y="203"/>
                  <a:pt x="118" y="205"/>
                </a:cubicBezTo>
                <a:cubicBezTo>
                  <a:pt x="118" y="206"/>
                  <a:pt x="119" y="208"/>
                  <a:pt x="119" y="210"/>
                </a:cubicBezTo>
                <a:cubicBezTo>
                  <a:pt x="120" y="211"/>
                  <a:pt x="122" y="213"/>
                  <a:pt x="124" y="216"/>
                </a:cubicBezTo>
                <a:cubicBezTo>
                  <a:pt x="124" y="217"/>
                  <a:pt x="125" y="217"/>
                  <a:pt x="125" y="218"/>
                </a:cubicBezTo>
                <a:cubicBezTo>
                  <a:pt x="125" y="222"/>
                  <a:pt x="125" y="222"/>
                  <a:pt x="125" y="222"/>
                </a:cubicBezTo>
                <a:cubicBezTo>
                  <a:pt x="126" y="219"/>
                  <a:pt x="126" y="219"/>
                  <a:pt x="126" y="219"/>
                </a:cubicBezTo>
                <a:cubicBezTo>
                  <a:pt x="126" y="219"/>
                  <a:pt x="126" y="219"/>
                  <a:pt x="126" y="219"/>
                </a:cubicBezTo>
                <a:cubicBezTo>
                  <a:pt x="126" y="220"/>
                  <a:pt x="127" y="221"/>
                  <a:pt x="127" y="222"/>
                </a:cubicBezTo>
                <a:cubicBezTo>
                  <a:pt x="127" y="222"/>
                  <a:pt x="126" y="222"/>
                  <a:pt x="126" y="223"/>
                </a:cubicBezTo>
                <a:cubicBezTo>
                  <a:pt x="126" y="223"/>
                  <a:pt x="126" y="223"/>
                  <a:pt x="125" y="223"/>
                </a:cubicBezTo>
                <a:cubicBezTo>
                  <a:pt x="124" y="223"/>
                  <a:pt x="123" y="222"/>
                  <a:pt x="122" y="219"/>
                </a:cubicBezTo>
                <a:cubicBezTo>
                  <a:pt x="121" y="218"/>
                  <a:pt x="121" y="218"/>
                  <a:pt x="121" y="218"/>
                </a:cubicBezTo>
                <a:cubicBezTo>
                  <a:pt x="121" y="217"/>
                  <a:pt x="120" y="217"/>
                  <a:pt x="119" y="217"/>
                </a:cubicBezTo>
                <a:cubicBezTo>
                  <a:pt x="119" y="217"/>
                  <a:pt x="118" y="218"/>
                  <a:pt x="118" y="218"/>
                </a:cubicBezTo>
                <a:cubicBezTo>
                  <a:pt x="118" y="218"/>
                  <a:pt x="119" y="218"/>
                  <a:pt x="119" y="219"/>
                </a:cubicBezTo>
                <a:cubicBezTo>
                  <a:pt x="120" y="224"/>
                  <a:pt x="120" y="224"/>
                  <a:pt x="120" y="224"/>
                </a:cubicBezTo>
                <a:cubicBezTo>
                  <a:pt x="120" y="225"/>
                  <a:pt x="120" y="225"/>
                  <a:pt x="120" y="225"/>
                </a:cubicBezTo>
                <a:cubicBezTo>
                  <a:pt x="120" y="225"/>
                  <a:pt x="120" y="225"/>
                  <a:pt x="120" y="225"/>
                </a:cubicBezTo>
                <a:cubicBezTo>
                  <a:pt x="121" y="225"/>
                  <a:pt x="122" y="225"/>
                  <a:pt x="122" y="224"/>
                </a:cubicBezTo>
                <a:cubicBezTo>
                  <a:pt x="122" y="224"/>
                  <a:pt x="122" y="224"/>
                  <a:pt x="122" y="224"/>
                </a:cubicBezTo>
                <a:cubicBezTo>
                  <a:pt x="123" y="224"/>
                  <a:pt x="123" y="224"/>
                  <a:pt x="123" y="224"/>
                </a:cubicBezTo>
                <a:cubicBezTo>
                  <a:pt x="124" y="225"/>
                  <a:pt x="125" y="225"/>
                  <a:pt x="126" y="225"/>
                </a:cubicBezTo>
                <a:cubicBezTo>
                  <a:pt x="127" y="225"/>
                  <a:pt x="128" y="224"/>
                  <a:pt x="130" y="223"/>
                </a:cubicBezTo>
                <a:cubicBezTo>
                  <a:pt x="131" y="222"/>
                  <a:pt x="131" y="221"/>
                  <a:pt x="131" y="219"/>
                </a:cubicBezTo>
                <a:cubicBezTo>
                  <a:pt x="131" y="217"/>
                  <a:pt x="131" y="215"/>
                  <a:pt x="130" y="214"/>
                </a:cubicBezTo>
                <a:cubicBezTo>
                  <a:pt x="130" y="213"/>
                  <a:pt x="129" y="211"/>
                  <a:pt x="127" y="208"/>
                </a:cubicBezTo>
                <a:cubicBezTo>
                  <a:pt x="127" y="204"/>
                  <a:pt x="127" y="204"/>
                  <a:pt x="127" y="204"/>
                </a:cubicBezTo>
                <a:cubicBezTo>
                  <a:pt x="128" y="205"/>
                  <a:pt x="128" y="205"/>
                  <a:pt x="128" y="205"/>
                </a:cubicBezTo>
                <a:cubicBezTo>
                  <a:pt x="128" y="206"/>
                  <a:pt x="129" y="206"/>
                  <a:pt x="129" y="206"/>
                </a:cubicBezTo>
                <a:cubicBezTo>
                  <a:pt x="130" y="206"/>
                  <a:pt x="130" y="206"/>
                  <a:pt x="131" y="206"/>
                </a:cubicBezTo>
                <a:cubicBezTo>
                  <a:pt x="131" y="206"/>
                  <a:pt x="131" y="205"/>
                  <a:pt x="131" y="205"/>
                </a:cubicBezTo>
                <a:cubicBezTo>
                  <a:pt x="131" y="205"/>
                  <a:pt x="131" y="205"/>
                  <a:pt x="131" y="205"/>
                </a:cubicBezTo>
                <a:cubicBezTo>
                  <a:pt x="130" y="199"/>
                  <a:pt x="130" y="199"/>
                  <a:pt x="130" y="199"/>
                </a:cubicBezTo>
                <a:cubicBezTo>
                  <a:pt x="130" y="199"/>
                  <a:pt x="129" y="199"/>
                  <a:pt x="129" y="199"/>
                </a:cubicBezTo>
                <a:cubicBezTo>
                  <a:pt x="129" y="198"/>
                  <a:pt x="128" y="198"/>
                  <a:pt x="128" y="198"/>
                </a:cubicBezTo>
                <a:cubicBezTo>
                  <a:pt x="128" y="198"/>
                  <a:pt x="128" y="198"/>
                  <a:pt x="128" y="199"/>
                </a:cubicBezTo>
                <a:cubicBezTo>
                  <a:pt x="133" y="156"/>
                  <a:pt x="133" y="156"/>
                  <a:pt x="133" y="156"/>
                </a:cubicBezTo>
                <a:cubicBezTo>
                  <a:pt x="137" y="155"/>
                  <a:pt x="142" y="153"/>
                  <a:pt x="145" y="150"/>
                </a:cubicBezTo>
                <a:cubicBezTo>
                  <a:pt x="169" y="166"/>
                  <a:pt x="169" y="166"/>
                  <a:pt x="169" y="166"/>
                </a:cubicBezTo>
                <a:cubicBezTo>
                  <a:pt x="152" y="142"/>
                  <a:pt x="152" y="142"/>
                  <a:pt x="152" y="142"/>
                </a:cubicBezTo>
                <a:cubicBezTo>
                  <a:pt x="154" y="139"/>
                  <a:pt x="156" y="135"/>
                  <a:pt x="156" y="131"/>
                </a:cubicBezTo>
                <a:lnTo>
                  <a:pt x="199" y="125"/>
                </a:lnTo>
                <a:close/>
                <a:moveTo>
                  <a:pt x="100" y="126"/>
                </a:moveTo>
                <a:cubicBezTo>
                  <a:pt x="100" y="115"/>
                  <a:pt x="107" y="106"/>
                  <a:pt x="117" y="102"/>
                </a:cubicBezTo>
                <a:cubicBezTo>
                  <a:pt x="116" y="114"/>
                  <a:pt x="116" y="114"/>
                  <a:pt x="116" y="114"/>
                </a:cubicBezTo>
                <a:cubicBezTo>
                  <a:pt x="113" y="116"/>
                  <a:pt x="111" y="120"/>
                  <a:pt x="111" y="125"/>
                </a:cubicBezTo>
                <a:cubicBezTo>
                  <a:pt x="111" y="130"/>
                  <a:pt x="113" y="134"/>
                  <a:pt x="117" y="136"/>
                </a:cubicBezTo>
                <a:cubicBezTo>
                  <a:pt x="118" y="150"/>
                  <a:pt x="118" y="150"/>
                  <a:pt x="118" y="150"/>
                </a:cubicBezTo>
                <a:cubicBezTo>
                  <a:pt x="108" y="147"/>
                  <a:pt x="100" y="138"/>
                  <a:pt x="100" y="126"/>
                </a:cubicBezTo>
                <a:close/>
                <a:moveTo>
                  <a:pt x="123" y="202"/>
                </a:moveTo>
                <a:cubicBezTo>
                  <a:pt x="123" y="202"/>
                  <a:pt x="123" y="202"/>
                  <a:pt x="123" y="202"/>
                </a:cubicBezTo>
                <a:cubicBezTo>
                  <a:pt x="123" y="202"/>
                  <a:pt x="123" y="202"/>
                  <a:pt x="123" y="202"/>
                </a:cubicBezTo>
                <a:cubicBezTo>
                  <a:pt x="123" y="202"/>
                  <a:pt x="123" y="202"/>
                  <a:pt x="123" y="202"/>
                </a:cubicBezTo>
                <a:close/>
                <a:moveTo>
                  <a:pt x="133" y="150"/>
                </a:moveTo>
                <a:cubicBezTo>
                  <a:pt x="135" y="135"/>
                  <a:pt x="135" y="135"/>
                  <a:pt x="135" y="135"/>
                </a:cubicBezTo>
                <a:cubicBezTo>
                  <a:pt x="138" y="133"/>
                  <a:pt x="140" y="129"/>
                  <a:pt x="140" y="125"/>
                </a:cubicBezTo>
                <a:cubicBezTo>
                  <a:pt x="140" y="120"/>
                  <a:pt x="137" y="116"/>
                  <a:pt x="134" y="113"/>
                </a:cubicBezTo>
                <a:cubicBezTo>
                  <a:pt x="133" y="102"/>
                  <a:pt x="133" y="102"/>
                  <a:pt x="133" y="102"/>
                </a:cubicBezTo>
                <a:cubicBezTo>
                  <a:pt x="144" y="105"/>
                  <a:pt x="152" y="114"/>
                  <a:pt x="152" y="126"/>
                </a:cubicBezTo>
                <a:cubicBezTo>
                  <a:pt x="152" y="137"/>
                  <a:pt x="144" y="147"/>
                  <a:pt x="133" y="150"/>
                </a:cubicBezTo>
                <a:close/>
                <a:moveTo>
                  <a:pt x="225" y="121"/>
                </a:moveTo>
                <a:cubicBezTo>
                  <a:pt x="224" y="120"/>
                  <a:pt x="224" y="120"/>
                  <a:pt x="224" y="120"/>
                </a:cubicBezTo>
                <a:cubicBezTo>
                  <a:pt x="223" y="120"/>
                  <a:pt x="223" y="120"/>
                  <a:pt x="223" y="121"/>
                </a:cubicBezTo>
                <a:cubicBezTo>
                  <a:pt x="223" y="121"/>
                  <a:pt x="223" y="121"/>
                  <a:pt x="222" y="121"/>
                </a:cubicBezTo>
                <a:cubicBezTo>
                  <a:pt x="222" y="122"/>
                  <a:pt x="222" y="122"/>
                  <a:pt x="222" y="122"/>
                </a:cubicBezTo>
                <a:cubicBezTo>
                  <a:pt x="202" y="122"/>
                  <a:pt x="202" y="122"/>
                  <a:pt x="202" y="122"/>
                </a:cubicBezTo>
                <a:cubicBezTo>
                  <a:pt x="201" y="122"/>
                  <a:pt x="201" y="122"/>
                  <a:pt x="201" y="121"/>
                </a:cubicBezTo>
                <a:cubicBezTo>
                  <a:pt x="201" y="121"/>
                  <a:pt x="200" y="120"/>
                  <a:pt x="200" y="120"/>
                </a:cubicBezTo>
                <a:cubicBezTo>
                  <a:pt x="200" y="120"/>
                  <a:pt x="199" y="120"/>
                  <a:pt x="199" y="120"/>
                </a:cubicBezTo>
                <a:cubicBezTo>
                  <a:pt x="199" y="121"/>
                  <a:pt x="199" y="121"/>
                  <a:pt x="199" y="121"/>
                </a:cubicBezTo>
                <a:cubicBezTo>
                  <a:pt x="199" y="134"/>
                  <a:pt x="199" y="134"/>
                  <a:pt x="199" y="134"/>
                </a:cubicBezTo>
                <a:cubicBezTo>
                  <a:pt x="199" y="134"/>
                  <a:pt x="199" y="134"/>
                  <a:pt x="199" y="134"/>
                </a:cubicBezTo>
                <a:cubicBezTo>
                  <a:pt x="199" y="134"/>
                  <a:pt x="200" y="135"/>
                  <a:pt x="200" y="135"/>
                </a:cubicBezTo>
                <a:cubicBezTo>
                  <a:pt x="204" y="135"/>
                  <a:pt x="204" y="135"/>
                  <a:pt x="204" y="135"/>
                </a:cubicBezTo>
                <a:cubicBezTo>
                  <a:pt x="204" y="135"/>
                  <a:pt x="204" y="135"/>
                  <a:pt x="204" y="135"/>
                </a:cubicBezTo>
                <a:cubicBezTo>
                  <a:pt x="205" y="135"/>
                  <a:pt x="205" y="135"/>
                  <a:pt x="205" y="134"/>
                </a:cubicBezTo>
                <a:cubicBezTo>
                  <a:pt x="205" y="134"/>
                  <a:pt x="205" y="133"/>
                  <a:pt x="205" y="133"/>
                </a:cubicBezTo>
                <a:cubicBezTo>
                  <a:pt x="205" y="133"/>
                  <a:pt x="204" y="133"/>
                  <a:pt x="204" y="132"/>
                </a:cubicBezTo>
                <a:cubicBezTo>
                  <a:pt x="202" y="132"/>
                  <a:pt x="201" y="132"/>
                  <a:pt x="201" y="131"/>
                </a:cubicBezTo>
                <a:cubicBezTo>
                  <a:pt x="201" y="131"/>
                  <a:pt x="201" y="131"/>
                  <a:pt x="201" y="130"/>
                </a:cubicBezTo>
                <a:cubicBezTo>
                  <a:pt x="201" y="129"/>
                  <a:pt x="201" y="129"/>
                  <a:pt x="201" y="129"/>
                </a:cubicBezTo>
                <a:cubicBezTo>
                  <a:pt x="212" y="129"/>
                  <a:pt x="212" y="129"/>
                  <a:pt x="212" y="129"/>
                </a:cubicBezTo>
                <a:cubicBezTo>
                  <a:pt x="212" y="131"/>
                  <a:pt x="212" y="131"/>
                  <a:pt x="212" y="131"/>
                </a:cubicBezTo>
                <a:cubicBezTo>
                  <a:pt x="212" y="131"/>
                  <a:pt x="212" y="131"/>
                  <a:pt x="212" y="131"/>
                </a:cubicBezTo>
                <a:cubicBezTo>
                  <a:pt x="211" y="131"/>
                  <a:pt x="211" y="131"/>
                  <a:pt x="210" y="132"/>
                </a:cubicBezTo>
                <a:cubicBezTo>
                  <a:pt x="210" y="132"/>
                  <a:pt x="209" y="132"/>
                  <a:pt x="209" y="132"/>
                </a:cubicBezTo>
                <a:cubicBezTo>
                  <a:pt x="209" y="132"/>
                  <a:pt x="209" y="132"/>
                  <a:pt x="209" y="133"/>
                </a:cubicBezTo>
                <a:cubicBezTo>
                  <a:pt x="209" y="134"/>
                  <a:pt x="209" y="134"/>
                  <a:pt x="209" y="134"/>
                </a:cubicBezTo>
                <a:cubicBezTo>
                  <a:pt x="209" y="134"/>
                  <a:pt x="210" y="134"/>
                  <a:pt x="210" y="134"/>
                </a:cubicBezTo>
                <a:cubicBezTo>
                  <a:pt x="215" y="134"/>
                  <a:pt x="215" y="134"/>
                  <a:pt x="215" y="134"/>
                </a:cubicBezTo>
                <a:cubicBezTo>
                  <a:pt x="216" y="134"/>
                  <a:pt x="216" y="134"/>
                  <a:pt x="216" y="134"/>
                </a:cubicBezTo>
                <a:cubicBezTo>
                  <a:pt x="216" y="134"/>
                  <a:pt x="216" y="133"/>
                  <a:pt x="216" y="132"/>
                </a:cubicBezTo>
                <a:cubicBezTo>
                  <a:pt x="216" y="132"/>
                  <a:pt x="216" y="132"/>
                  <a:pt x="216" y="132"/>
                </a:cubicBezTo>
                <a:cubicBezTo>
                  <a:pt x="216" y="132"/>
                  <a:pt x="215" y="132"/>
                  <a:pt x="215" y="132"/>
                </a:cubicBezTo>
                <a:cubicBezTo>
                  <a:pt x="214" y="131"/>
                  <a:pt x="214" y="131"/>
                  <a:pt x="214" y="131"/>
                </a:cubicBezTo>
                <a:cubicBezTo>
                  <a:pt x="214" y="131"/>
                  <a:pt x="214" y="131"/>
                  <a:pt x="214" y="130"/>
                </a:cubicBezTo>
                <a:cubicBezTo>
                  <a:pt x="214" y="129"/>
                  <a:pt x="214" y="129"/>
                  <a:pt x="214" y="129"/>
                </a:cubicBezTo>
                <a:cubicBezTo>
                  <a:pt x="223" y="129"/>
                  <a:pt x="223" y="129"/>
                  <a:pt x="223" y="129"/>
                </a:cubicBezTo>
                <a:cubicBezTo>
                  <a:pt x="223" y="130"/>
                  <a:pt x="223" y="130"/>
                  <a:pt x="223" y="130"/>
                </a:cubicBezTo>
                <a:cubicBezTo>
                  <a:pt x="223" y="131"/>
                  <a:pt x="223" y="131"/>
                  <a:pt x="222" y="131"/>
                </a:cubicBezTo>
                <a:cubicBezTo>
                  <a:pt x="222" y="132"/>
                  <a:pt x="221" y="132"/>
                  <a:pt x="220" y="132"/>
                </a:cubicBezTo>
                <a:cubicBezTo>
                  <a:pt x="220" y="133"/>
                  <a:pt x="219" y="133"/>
                  <a:pt x="219" y="133"/>
                </a:cubicBezTo>
                <a:cubicBezTo>
                  <a:pt x="219" y="133"/>
                  <a:pt x="219" y="134"/>
                  <a:pt x="219" y="134"/>
                </a:cubicBezTo>
                <a:cubicBezTo>
                  <a:pt x="219" y="135"/>
                  <a:pt x="219" y="135"/>
                  <a:pt x="219" y="135"/>
                </a:cubicBezTo>
                <a:cubicBezTo>
                  <a:pt x="219" y="135"/>
                  <a:pt x="220" y="135"/>
                  <a:pt x="220" y="135"/>
                </a:cubicBezTo>
                <a:cubicBezTo>
                  <a:pt x="224" y="134"/>
                  <a:pt x="224" y="134"/>
                  <a:pt x="224" y="134"/>
                </a:cubicBezTo>
                <a:cubicBezTo>
                  <a:pt x="224" y="134"/>
                  <a:pt x="224" y="134"/>
                  <a:pt x="225" y="134"/>
                </a:cubicBezTo>
                <a:cubicBezTo>
                  <a:pt x="225" y="134"/>
                  <a:pt x="225" y="134"/>
                  <a:pt x="225" y="133"/>
                </a:cubicBezTo>
                <a:cubicBezTo>
                  <a:pt x="225" y="121"/>
                  <a:pt x="225" y="121"/>
                  <a:pt x="225" y="121"/>
                </a:cubicBezTo>
                <a:cubicBezTo>
                  <a:pt x="225" y="121"/>
                  <a:pt x="225" y="121"/>
                  <a:pt x="225" y="121"/>
                </a:cubicBezTo>
                <a:close/>
                <a:moveTo>
                  <a:pt x="49" y="119"/>
                </a:moveTo>
                <a:cubicBezTo>
                  <a:pt x="28" y="114"/>
                  <a:pt x="28" y="114"/>
                  <a:pt x="28" y="114"/>
                </a:cubicBezTo>
                <a:cubicBezTo>
                  <a:pt x="27" y="114"/>
                  <a:pt x="27" y="114"/>
                  <a:pt x="27" y="114"/>
                </a:cubicBezTo>
                <a:cubicBezTo>
                  <a:pt x="27" y="113"/>
                  <a:pt x="27" y="113"/>
                  <a:pt x="26" y="113"/>
                </a:cubicBezTo>
                <a:cubicBezTo>
                  <a:pt x="26" y="113"/>
                  <a:pt x="26" y="113"/>
                  <a:pt x="26" y="113"/>
                </a:cubicBezTo>
                <a:cubicBezTo>
                  <a:pt x="26" y="113"/>
                  <a:pt x="25" y="113"/>
                  <a:pt x="25" y="113"/>
                </a:cubicBezTo>
                <a:cubicBezTo>
                  <a:pt x="25" y="113"/>
                  <a:pt x="25" y="113"/>
                  <a:pt x="25" y="113"/>
                </a:cubicBezTo>
                <a:cubicBezTo>
                  <a:pt x="25" y="113"/>
                  <a:pt x="25" y="113"/>
                  <a:pt x="25" y="114"/>
                </a:cubicBezTo>
                <a:cubicBezTo>
                  <a:pt x="25" y="118"/>
                  <a:pt x="25" y="118"/>
                  <a:pt x="25" y="118"/>
                </a:cubicBezTo>
                <a:cubicBezTo>
                  <a:pt x="25" y="118"/>
                  <a:pt x="25" y="119"/>
                  <a:pt x="25" y="119"/>
                </a:cubicBezTo>
                <a:cubicBezTo>
                  <a:pt x="25" y="119"/>
                  <a:pt x="25" y="119"/>
                  <a:pt x="25" y="119"/>
                </a:cubicBezTo>
                <a:cubicBezTo>
                  <a:pt x="25" y="119"/>
                  <a:pt x="25" y="119"/>
                  <a:pt x="26" y="119"/>
                </a:cubicBezTo>
                <a:cubicBezTo>
                  <a:pt x="26" y="119"/>
                  <a:pt x="27" y="118"/>
                  <a:pt x="27" y="118"/>
                </a:cubicBezTo>
                <a:cubicBezTo>
                  <a:pt x="27" y="117"/>
                  <a:pt x="27" y="117"/>
                  <a:pt x="28" y="117"/>
                </a:cubicBezTo>
                <a:cubicBezTo>
                  <a:pt x="28" y="117"/>
                  <a:pt x="28" y="117"/>
                  <a:pt x="28" y="117"/>
                </a:cubicBezTo>
                <a:cubicBezTo>
                  <a:pt x="39" y="119"/>
                  <a:pt x="39" y="119"/>
                  <a:pt x="39" y="119"/>
                </a:cubicBezTo>
                <a:cubicBezTo>
                  <a:pt x="28" y="122"/>
                  <a:pt x="28" y="122"/>
                  <a:pt x="28" y="122"/>
                </a:cubicBezTo>
                <a:cubicBezTo>
                  <a:pt x="28" y="122"/>
                  <a:pt x="28" y="122"/>
                  <a:pt x="27" y="122"/>
                </a:cubicBezTo>
                <a:cubicBezTo>
                  <a:pt x="27" y="122"/>
                  <a:pt x="27" y="122"/>
                  <a:pt x="27" y="121"/>
                </a:cubicBezTo>
                <a:cubicBezTo>
                  <a:pt x="27" y="121"/>
                  <a:pt x="27" y="121"/>
                  <a:pt x="27" y="121"/>
                </a:cubicBezTo>
                <a:cubicBezTo>
                  <a:pt x="26" y="121"/>
                  <a:pt x="26" y="121"/>
                  <a:pt x="26" y="121"/>
                </a:cubicBezTo>
                <a:cubicBezTo>
                  <a:pt x="25" y="121"/>
                  <a:pt x="25" y="121"/>
                  <a:pt x="25" y="121"/>
                </a:cubicBezTo>
                <a:cubicBezTo>
                  <a:pt x="25" y="121"/>
                  <a:pt x="25" y="121"/>
                  <a:pt x="25" y="121"/>
                </a:cubicBezTo>
                <a:cubicBezTo>
                  <a:pt x="25" y="129"/>
                  <a:pt x="25" y="129"/>
                  <a:pt x="25" y="129"/>
                </a:cubicBezTo>
                <a:cubicBezTo>
                  <a:pt x="25" y="129"/>
                  <a:pt x="25" y="129"/>
                  <a:pt x="25" y="129"/>
                </a:cubicBezTo>
                <a:cubicBezTo>
                  <a:pt x="26" y="129"/>
                  <a:pt x="26" y="129"/>
                  <a:pt x="26" y="129"/>
                </a:cubicBezTo>
                <a:cubicBezTo>
                  <a:pt x="26" y="129"/>
                  <a:pt x="27" y="129"/>
                  <a:pt x="27" y="129"/>
                </a:cubicBezTo>
                <a:cubicBezTo>
                  <a:pt x="27" y="129"/>
                  <a:pt x="28" y="128"/>
                  <a:pt x="28" y="128"/>
                </a:cubicBezTo>
                <a:cubicBezTo>
                  <a:pt x="32" y="127"/>
                  <a:pt x="32" y="127"/>
                  <a:pt x="32" y="127"/>
                </a:cubicBezTo>
                <a:cubicBezTo>
                  <a:pt x="39" y="129"/>
                  <a:pt x="39" y="129"/>
                  <a:pt x="39" y="129"/>
                </a:cubicBezTo>
                <a:cubicBezTo>
                  <a:pt x="28" y="131"/>
                  <a:pt x="28" y="131"/>
                  <a:pt x="28" y="131"/>
                </a:cubicBezTo>
                <a:cubicBezTo>
                  <a:pt x="28" y="131"/>
                  <a:pt x="28" y="131"/>
                  <a:pt x="28" y="131"/>
                </a:cubicBezTo>
                <a:cubicBezTo>
                  <a:pt x="27" y="131"/>
                  <a:pt x="27" y="131"/>
                  <a:pt x="27" y="131"/>
                </a:cubicBezTo>
                <a:cubicBezTo>
                  <a:pt x="27" y="131"/>
                  <a:pt x="27" y="131"/>
                  <a:pt x="26" y="131"/>
                </a:cubicBezTo>
                <a:cubicBezTo>
                  <a:pt x="26" y="131"/>
                  <a:pt x="26" y="131"/>
                  <a:pt x="26" y="131"/>
                </a:cubicBezTo>
                <a:cubicBezTo>
                  <a:pt x="25" y="131"/>
                  <a:pt x="25" y="131"/>
                  <a:pt x="25" y="131"/>
                </a:cubicBezTo>
                <a:cubicBezTo>
                  <a:pt x="25" y="131"/>
                  <a:pt x="25" y="131"/>
                  <a:pt x="25" y="131"/>
                </a:cubicBezTo>
                <a:cubicBezTo>
                  <a:pt x="25" y="139"/>
                  <a:pt x="25" y="139"/>
                  <a:pt x="25" y="139"/>
                </a:cubicBezTo>
                <a:cubicBezTo>
                  <a:pt x="25" y="139"/>
                  <a:pt x="25" y="139"/>
                  <a:pt x="25" y="139"/>
                </a:cubicBezTo>
                <a:cubicBezTo>
                  <a:pt x="26" y="139"/>
                  <a:pt x="26" y="139"/>
                  <a:pt x="26" y="139"/>
                </a:cubicBezTo>
                <a:cubicBezTo>
                  <a:pt x="27" y="139"/>
                  <a:pt x="27" y="139"/>
                  <a:pt x="27" y="139"/>
                </a:cubicBezTo>
                <a:cubicBezTo>
                  <a:pt x="27" y="138"/>
                  <a:pt x="28" y="138"/>
                  <a:pt x="28" y="138"/>
                </a:cubicBezTo>
                <a:cubicBezTo>
                  <a:pt x="49" y="133"/>
                  <a:pt x="49" y="133"/>
                  <a:pt x="49" y="133"/>
                </a:cubicBezTo>
                <a:cubicBezTo>
                  <a:pt x="49" y="133"/>
                  <a:pt x="49" y="133"/>
                  <a:pt x="49" y="133"/>
                </a:cubicBezTo>
                <a:cubicBezTo>
                  <a:pt x="50" y="133"/>
                  <a:pt x="51" y="133"/>
                  <a:pt x="51" y="133"/>
                </a:cubicBezTo>
                <a:cubicBezTo>
                  <a:pt x="51" y="129"/>
                  <a:pt x="51" y="129"/>
                  <a:pt x="51" y="129"/>
                </a:cubicBezTo>
                <a:cubicBezTo>
                  <a:pt x="51" y="129"/>
                  <a:pt x="51" y="129"/>
                  <a:pt x="51" y="129"/>
                </a:cubicBezTo>
                <a:cubicBezTo>
                  <a:pt x="51" y="129"/>
                  <a:pt x="50" y="129"/>
                  <a:pt x="50" y="129"/>
                </a:cubicBezTo>
                <a:cubicBezTo>
                  <a:pt x="38" y="126"/>
                  <a:pt x="38" y="126"/>
                  <a:pt x="38" y="126"/>
                </a:cubicBezTo>
                <a:cubicBezTo>
                  <a:pt x="50" y="124"/>
                  <a:pt x="50" y="124"/>
                  <a:pt x="50" y="124"/>
                </a:cubicBezTo>
                <a:cubicBezTo>
                  <a:pt x="50" y="124"/>
                  <a:pt x="50" y="124"/>
                  <a:pt x="50" y="124"/>
                </a:cubicBezTo>
                <a:cubicBezTo>
                  <a:pt x="50" y="124"/>
                  <a:pt x="51" y="123"/>
                  <a:pt x="51" y="123"/>
                </a:cubicBezTo>
                <a:cubicBezTo>
                  <a:pt x="51" y="120"/>
                  <a:pt x="51" y="120"/>
                  <a:pt x="51" y="120"/>
                </a:cubicBezTo>
                <a:cubicBezTo>
                  <a:pt x="51" y="120"/>
                  <a:pt x="51" y="119"/>
                  <a:pt x="51" y="119"/>
                </a:cubicBezTo>
                <a:cubicBezTo>
                  <a:pt x="50" y="119"/>
                  <a:pt x="50" y="119"/>
                  <a:pt x="49" y="119"/>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solidFill>
                <a:prstClr val="black"/>
              </a:solidFill>
            </a:endParaRPr>
          </a:p>
        </p:txBody>
      </p:sp>
      <p:grpSp>
        <p:nvGrpSpPr>
          <p:cNvPr id="43" name="组合 42"/>
          <p:cNvGrpSpPr/>
          <p:nvPr/>
        </p:nvGrpSpPr>
        <p:grpSpPr>
          <a:xfrm>
            <a:off x="4207538" y="2065536"/>
            <a:ext cx="939496" cy="942046"/>
            <a:chOff x="5332413" y="2111201"/>
            <a:chExt cx="614362" cy="615950"/>
          </a:xfrm>
          <a:solidFill>
            <a:schemeClr val="accent2"/>
          </a:solidFill>
        </p:grpSpPr>
        <p:sp>
          <p:nvSpPr>
            <p:cNvPr id="44" name="Freeform 31"/>
            <p:cNvSpPr>
              <a:spLocks noEditPoints="1"/>
            </p:cNvSpPr>
            <p:nvPr/>
          </p:nvSpPr>
          <p:spPr bwMode="auto">
            <a:xfrm>
              <a:off x="5332413" y="2111201"/>
              <a:ext cx="614362" cy="61595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chemeClr val="accent2"/>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5" name="Freeform 32"/>
            <p:cNvSpPr>
              <a:spLocks noEditPoints="1"/>
            </p:cNvSpPr>
            <p:nvPr/>
          </p:nvSpPr>
          <p:spPr bwMode="auto">
            <a:xfrm>
              <a:off x="5505450" y="2284239"/>
              <a:ext cx="268287" cy="2698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moveTo>
                    <a:pt x="28" y="53"/>
                  </a:moveTo>
                  <a:cubicBezTo>
                    <a:pt x="14" y="53"/>
                    <a:pt x="4" y="42"/>
                    <a:pt x="4" y="28"/>
                  </a:cubicBezTo>
                  <a:cubicBezTo>
                    <a:pt x="4" y="14"/>
                    <a:pt x="14" y="4"/>
                    <a:pt x="28" y="4"/>
                  </a:cubicBezTo>
                  <a:cubicBezTo>
                    <a:pt x="42" y="4"/>
                    <a:pt x="53" y="14"/>
                    <a:pt x="53" y="28"/>
                  </a:cubicBezTo>
                  <a:cubicBezTo>
                    <a:pt x="53" y="42"/>
                    <a:pt x="42" y="53"/>
                    <a:pt x="28" y="53"/>
                  </a:cubicBezTo>
                </a:path>
              </a:pathLst>
            </a:custGeom>
            <a:grpFill/>
            <a:ln w="9525">
              <a:solidFill>
                <a:schemeClr val="accent2"/>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6" name="Freeform 33"/>
            <p:cNvSpPr>
              <a:spLocks noEditPoints="1"/>
            </p:cNvSpPr>
            <p:nvPr/>
          </p:nvSpPr>
          <p:spPr bwMode="auto">
            <a:xfrm>
              <a:off x="5562600" y="2341389"/>
              <a:ext cx="153987" cy="153987"/>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moveTo>
                    <a:pt x="16" y="28"/>
                  </a:moveTo>
                  <a:cubicBezTo>
                    <a:pt x="9" y="28"/>
                    <a:pt x="4" y="23"/>
                    <a:pt x="4" y="16"/>
                  </a:cubicBezTo>
                  <a:cubicBezTo>
                    <a:pt x="4" y="9"/>
                    <a:pt x="9" y="4"/>
                    <a:pt x="16" y="4"/>
                  </a:cubicBezTo>
                  <a:cubicBezTo>
                    <a:pt x="23" y="4"/>
                    <a:pt x="28" y="9"/>
                    <a:pt x="28" y="16"/>
                  </a:cubicBezTo>
                  <a:cubicBezTo>
                    <a:pt x="28" y="23"/>
                    <a:pt x="23" y="28"/>
                    <a:pt x="16" y="28"/>
                  </a:cubicBezTo>
                </a:path>
              </a:pathLst>
            </a:custGeom>
            <a:grpFill/>
            <a:ln w="9525">
              <a:solidFill>
                <a:schemeClr val="accent2"/>
              </a:soli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47" name="Freeform 10"/>
          <p:cNvSpPr>
            <a:spLocks noEditPoints="1"/>
          </p:cNvSpPr>
          <p:nvPr/>
        </p:nvSpPr>
        <p:spPr bwMode="auto">
          <a:xfrm>
            <a:off x="7056131" y="2073610"/>
            <a:ext cx="965402" cy="907398"/>
          </a:xfrm>
          <a:custGeom>
            <a:avLst/>
            <a:gdLst>
              <a:gd name="T0" fmla="*/ 401 w 415"/>
              <a:gd name="T1" fmla="*/ 70 h 390"/>
              <a:gd name="T2" fmla="*/ 102 w 415"/>
              <a:gd name="T3" fmla="*/ 70 h 390"/>
              <a:gd name="T4" fmla="*/ 82 w 415"/>
              <a:gd name="T5" fmla="*/ 27 h 390"/>
              <a:gd name="T6" fmla="*/ 3 w 415"/>
              <a:gd name="T7" fmla="*/ 10 h 390"/>
              <a:gd name="T8" fmla="*/ 66 w 415"/>
              <a:gd name="T9" fmla="*/ 49 h 390"/>
              <a:gd name="T10" fmla="*/ 128 w 415"/>
              <a:gd name="T11" fmla="*/ 254 h 390"/>
              <a:gd name="T12" fmla="*/ 110 w 415"/>
              <a:gd name="T13" fmla="*/ 319 h 390"/>
              <a:gd name="T14" fmla="*/ 129 w 415"/>
              <a:gd name="T15" fmla="*/ 324 h 390"/>
              <a:gd name="T16" fmla="*/ 159 w 415"/>
              <a:gd name="T17" fmla="*/ 390 h 390"/>
              <a:gd name="T18" fmla="*/ 188 w 415"/>
              <a:gd name="T19" fmla="*/ 324 h 390"/>
              <a:gd name="T20" fmla="*/ 265 w 415"/>
              <a:gd name="T21" fmla="*/ 351 h 390"/>
              <a:gd name="T22" fmla="*/ 344 w 415"/>
              <a:gd name="T23" fmla="*/ 351 h 390"/>
              <a:gd name="T24" fmla="*/ 346 w 415"/>
              <a:gd name="T25" fmla="*/ 324 h 390"/>
              <a:gd name="T26" fmla="*/ 346 w 415"/>
              <a:gd name="T27" fmla="*/ 302 h 390"/>
              <a:gd name="T28" fmla="*/ 147 w 415"/>
              <a:gd name="T29" fmla="*/ 268 h 390"/>
              <a:gd name="T30" fmla="*/ 346 w 415"/>
              <a:gd name="T31" fmla="*/ 269 h 390"/>
              <a:gd name="T32" fmla="*/ 414 w 415"/>
              <a:gd name="T33" fmla="*/ 87 h 390"/>
              <a:gd name="T34" fmla="*/ 159 w 415"/>
              <a:gd name="T35" fmla="*/ 368 h 390"/>
              <a:gd name="T36" fmla="*/ 159 w 415"/>
              <a:gd name="T37" fmla="*/ 333 h 390"/>
              <a:gd name="T38" fmla="*/ 159 w 415"/>
              <a:gd name="T39" fmla="*/ 368 h 390"/>
              <a:gd name="T40" fmla="*/ 287 w 415"/>
              <a:gd name="T41" fmla="*/ 351 h 390"/>
              <a:gd name="T42" fmla="*/ 322 w 415"/>
              <a:gd name="T43" fmla="*/ 351 h 390"/>
              <a:gd name="T44" fmla="*/ 374 w 415"/>
              <a:gd name="T45" fmla="*/ 126 h 390"/>
              <a:gd name="T46" fmla="*/ 306 w 415"/>
              <a:gd name="T47" fmla="*/ 97 h 390"/>
              <a:gd name="T48" fmla="*/ 374 w 415"/>
              <a:gd name="T49" fmla="*/ 126 h 390"/>
              <a:gd name="T50" fmla="*/ 306 w 415"/>
              <a:gd name="T51" fmla="*/ 187 h 390"/>
              <a:gd name="T52" fmla="*/ 365 w 415"/>
              <a:gd name="T53" fmla="*/ 153 h 390"/>
              <a:gd name="T54" fmla="*/ 219 w 415"/>
              <a:gd name="T55" fmla="*/ 153 h 390"/>
              <a:gd name="T56" fmla="*/ 280 w 415"/>
              <a:gd name="T57" fmla="*/ 187 h 390"/>
              <a:gd name="T58" fmla="*/ 219 w 415"/>
              <a:gd name="T59" fmla="*/ 153 h 390"/>
              <a:gd name="T60" fmla="*/ 219 w 415"/>
              <a:gd name="T61" fmla="*/ 242 h 390"/>
              <a:gd name="T62" fmla="*/ 280 w 415"/>
              <a:gd name="T63" fmla="*/ 214 h 390"/>
              <a:gd name="T64" fmla="*/ 130 w 415"/>
              <a:gd name="T65" fmla="*/ 153 h 390"/>
              <a:gd name="T66" fmla="*/ 192 w 415"/>
              <a:gd name="T67" fmla="*/ 187 h 390"/>
              <a:gd name="T68" fmla="*/ 130 w 415"/>
              <a:gd name="T69" fmla="*/ 153 h 390"/>
              <a:gd name="T70" fmla="*/ 280 w 415"/>
              <a:gd name="T71" fmla="*/ 97 h 390"/>
              <a:gd name="T72" fmla="*/ 219 w 415"/>
              <a:gd name="T73" fmla="*/ 126 h 390"/>
              <a:gd name="T74" fmla="*/ 192 w 415"/>
              <a:gd name="T75" fmla="*/ 97 h 390"/>
              <a:gd name="T76" fmla="*/ 121 w 415"/>
              <a:gd name="T77" fmla="*/ 126 h 390"/>
              <a:gd name="T78" fmla="*/ 192 w 415"/>
              <a:gd name="T79" fmla="*/ 97 h 390"/>
              <a:gd name="T80" fmla="*/ 192 w 415"/>
              <a:gd name="T81" fmla="*/ 214 h 390"/>
              <a:gd name="T82" fmla="*/ 161 w 415"/>
              <a:gd name="T83" fmla="*/ 242 h 390"/>
              <a:gd name="T84" fmla="*/ 306 w 415"/>
              <a:gd name="T85" fmla="*/ 242 h 390"/>
              <a:gd name="T86" fmla="*/ 346 w 415"/>
              <a:gd name="T87" fmla="*/ 214 h 390"/>
              <a:gd name="T88" fmla="*/ 306 w 415"/>
              <a:gd name="T89" fmla="*/ 24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a:solidFill>
                <a:prstClr val="black"/>
              </a:solidFill>
            </a:endParaRPr>
          </a:p>
        </p:txBody>
      </p:sp>
      <p:grpSp>
        <p:nvGrpSpPr>
          <p:cNvPr id="48" name="组合 47"/>
          <p:cNvGrpSpPr/>
          <p:nvPr/>
        </p:nvGrpSpPr>
        <p:grpSpPr>
          <a:xfrm>
            <a:off x="9875811" y="2073612"/>
            <a:ext cx="1043463" cy="1039771"/>
            <a:chOff x="6475413" y="631826"/>
            <a:chExt cx="1298575" cy="1293813"/>
          </a:xfrm>
          <a:solidFill>
            <a:schemeClr val="accent4"/>
          </a:solidFill>
        </p:grpSpPr>
        <p:sp>
          <p:nvSpPr>
            <p:cNvPr id="49"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0"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1"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2"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3" name="Oval 277"/>
            <p:cNvSpPr>
              <a:spLocks noChangeArrowheads="1"/>
            </p:cNvSpPr>
            <p:nvPr/>
          </p:nvSpPr>
          <p:spPr bwMode="auto">
            <a:xfrm>
              <a:off x="7027863" y="1179513"/>
              <a:ext cx="198438" cy="198438"/>
            </a:xfrm>
            <a:prstGeom prst="ellipse">
              <a:avLst/>
            </a:prstGeom>
            <a:grpFill/>
            <a:ln w="9525">
              <a:solidFill>
                <a:schemeClr val="accent4"/>
              </a:solidFill>
              <a:round/>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advTm="965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ppt_x</p:attrName>
                                        </p:attrNameLst>
                                      </p:cBhvr>
                                      <p:tavLst>
                                        <p:tav tm="0">
                                          <p:val>
                                            <p:strVal val="#ppt_x"/>
                                          </p:val>
                                        </p:tav>
                                        <p:tav tm="100000">
                                          <p:val>
                                            <p:strVal val="#ppt_x"/>
                                          </p:val>
                                        </p:tav>
                                      </p:tavLst>
                                    </p:anim>
                                    <p:anim calcmode="lin" valueType="num">
                                      <p:cBhvr>
                                        <p:cTn id="21" dur="75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anim calcmode="lin" valueType="num">
                                      <p:cBhvr>
                                        <p:cTn id="32" dur="750" fill="hold"/>
                                        <p:tgtEl>
                                          <p:spTgt spid="20"/>
                                        </p:tgtEl>
                                        <p:attrNameLst>
                                          <p:attrName>ppt_x</p:attrName>
                                        </p:attrNameLst>
                                      </p:cBhvr>
                                      <p:tavLst>
                                        <p:tav tm="0">
                                          <p:val>
                                            <p:strVal val="#ppt_x"/>
                                          </p:val>
                                        </p:tav>
                                        <p:tav tm="100000">
                                          <p:val>
                                            <p:strVal val="#ppt_x"/>
                                          </p:val>
                                        </p:tav>
                                      </p:tavLst>
                                    </p:anim>
                                    <p:anim calcmode="lin" valueType="num">
                                      <p:cBhvr>
                                        <p:cTn id="33" dur="75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50"/>
                                        <p:tgtEl>
                                          <p:spTgt spid="21"/>
                                        </p:tgtEl>
                                      </p:cBhvr>
                                    </p:animEffect>
                                    <p:anim calcmode="lin" valueType="num">
                                      <p:cBhvr>
                                        <p:cTn id="44" dur="750" fill="hold"/>
                                        <p:tgtEl>
                                          <p:spTgt spid="21"/>
                                        </p:tgtEl>
                                        <p:attrNameLst>
                                          <p:attrName>ppt_x</p:attrName>
                                        </p:attrNameLst>
                                      </p:cBhvr>
                                      <p:tavLst>
                                        <p:tav tm="0">
                                          <p:val>
                                            <p:strVal val="#ppt_x"/>
                                          </p:val>
                                        </p:tav>
                                        <p:tav tm="100000">
                                          <p:val>
                                            <p:strVal val="#ppt_x"/>
                                          </p:val>
                                        </p:tav>
                                      </p:tavLst>
                                    </p:anim>
                                    <p:anim calcmode="lin" valueType="num">
                                      <p:cBhvr>
                                        <p:cTn id="45" dur="75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42" grpId="0" bldLvl="0" animBg="1"/>
      <p:bldP spid="4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aphicFrame>
        <p:nvGraphicFramePr>
          <p:cNvPr id="6" name="图表 5"/>
          <p:cNvGraphicFramePr/>
          <p:nvPr/>
        </p:nvGraphicFramePr>
        <p:xfrm>
          <a:off x="633800" y="1345989"/>
          <a:ext cx="7275730" cy="4347029"/>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组合 6"/>
          <p:cNvGrpSpPr/>
          <p:nvPr/>
        </p:nvGrpSpPr>
        <p:grpSpPr>
          <a:xfrm>
            <a:off x="8021827" y="1384400"/>
            <a:ext cx="3554086" cy="1828641"/>
            <a:chOff x="8154946" y="1486991"/>
            <a:chExt cx="3554549" cy="1828641"/>
          </a:xfrm>
        </p:grpSpPr>
        <p:sp>
          <p:nvSpPr>
            <p:cNvPr id="8" name="平行四边形 7"/>
            <p:cNvSpPr/>
            <p:nvPr/>
          </p:nvSpPr>
          <p:spPr>
            <a:xfrm>
              <a:off x="8154946" y="1486991"/>
              <a:ext cx="3554549" cy="1828641"/>
            </a:xfrm>
            <a:prstGeom prst="parallelogram">
              <a:avLst>
                <a:gd name="adj" fmla="val 152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sp>
          <p:nvSpPr>
            <p:cNvPr id="9" name="矩形 8"/>
            <p:cNvSpPr/>
            <p:nvPr/>
          </p:nvSpPr>
          <p:spPr>
            <a:xfrm>
              <a:off x="8666823" y="173582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输入标题</a:t>
              </a:r>
            </a:p>
          </p:txBody>
        </p:sp>
        <p:sp>
          <p:nvSpPr>
            <p:cNvPr id="10" name="矩形 9"/>
            <p:cNvSpPr/>
            <p:nvPr/>
          </p:nvSpPr>
          <p:spPr>
            <a:xfrm>
              <a:off x="8666823" y="2110301"/>
              <a:ext cx="2924512"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点击在此输入简要文字介绍文字内容尽量概括精炼，不用多余的修饰文字，言简意赅说明</a:t>
              </a:r>
              <a:endParaRPr lang="zh-CN" altLang="en-US" sz="1600" dirty="0">
                <a:solidFill>
                  <a:schemeClr val="tx1">
                    <a:lumMod val="50000"/>
                    <a:lumOff val="50000"/>
                  </a:schemeClr>
                </a:solidFill>
              </a:endParaRPr>
            </a:p>
          </p:txBody>
        </p:sp>
      </p:grpSp>
      <p:grpSp>
        <p:nvGrpSpPr>
          <p:cNvPr id="4" name="组合 3"/>
          <p:cNvGrpSpPr/>
          <p:nvPr/>
        </p:nvGrpSpPr>
        <p:grpSpPr>
          <a:xfrm>
            <a:off x="7967024" y="3542323"/>
            <a:ext cx="3554086" cy="1828641"/>
            <a:chOff x="8154946" y="1486991"/>
            <a:chExt cx="3554549" cy="1828641"/>
          </a:xfrm>
        </p:grpSpPr>
        <p:sp>
          <p:nvSpPr>
            <p:cNvPr id="12" name="平行四边形 11"/>
            <p:cNvSpPr/>
            <p:nvPr/>
          </p:nvSpPr>
          <p:spPr>
            <a:xfrm>
              <a:off x="8154946" y="1486991"/>
              <a:ext cx="3554549" cy="1828641"/>
            </a:xfrm>
            <a:prstGeom prst="parallelogram">
              <a:avLst>
                <a:gd name="adj" fmla="val 152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sp>
          <p:nvSpPr>
            <p:cNvPr id="13" name="矩形 12"/>
            <p:cNvSpPr/>
            <p:nvPr/>
          </p:nvSpPr>
          <p:spPr>
            <a:xfrm>
              <a:off x="8666823" y="173582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输入标题</a:t>
              </a:r>
            </a:p>
          </p:txBody>
        </p:sp>
        <p:sp>
          <p:nvSpPr>
            <p:cNvPr id="14" name="矩形 13"/>
            <p:cNvSpPr/>
            <p:nvPr/>
          </p:nvSpPr>
          <p:spPr>
            <a:xfrm>
              <a:off x="8666823" y="2110301"/>
              <a:ext cx="2924512"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点击在此输入简要文字介绍文字内容尽量概括精炼，不用多余的修饰文字，言简意赅说明</a:t>
              </a:r>
              <a:endParaRPr lang="zh-CN" altLang="en-US" sz="1600" dirty="0">
                <a:solidFill>
                  <a:schemeClr val="tx1">
                    <a:lumMod val="50000"/>
                    <a:lumOff val="50000"/>
                  </a:schemeClr>
                </a:solidFill>
              </a:endParaRPr>
            </a:p>
          </p:txBody>
        </p:sp>
      </p:grpSp>
    </p:spTree>
  </p:cSld>
  <p:clrMapOvr>
    <a:masterClrMapping/>
  </p:clrMapOvr>
  <p:transition advTm="112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4" name="Group 25"/>
          <p:cNvGrpSpPr>
            <a:grpSpLocks noChangeAspect="1"/>
          </p:cNvGrpSpPr>
          <p:nvPr/>
        </p:nvGrpSpPr>
        <p:grpSpPr bwMode="auto">
          <a:xfrm>
            <a:off x="1466371" y="1691251"/>
            <a:ext cx="637213" cy="590067"/>
            <a:chOff x="5518" y="593"/>
            <a:chExt cx="1120" cy="1037"/>
          </a:xfrm>
          <a:solidFill>
            <a:schemeClr val="accent1">
              <a:lumMod val="75000"/>
            </a:schemeClr>
          </a:solidFill>
        </p:grpSpPr>
        <p:sp>
          <p:nvSpPr>
            <p:cNvPr id="5"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Group 13"/>
          <p:cNvGrpSpPr>
            <a:grpSpLocks noChangeAspect="1"/>
          </p:cNvGrpSpPr>
          <p:nvPr/>
        </p:nvGrpSpPr>
        <p:grpSpPr bwMode="auto">
          <a:xfrm>
            <a:off x="1492381" y="2603017"/>
            <a:ext cx="604747" cy="672830"/>
            <a:chOff x="2568" y="615"/>
            <a:chExt cx="897" cy="1115"/>
          </a:xfrm>
          <a:solidFill>
            <a:schemeClr val="accent2"/>
          </a:solidFill>
        </p:grpSpPr>
        <p:sp>
          <p:nvSpPr>
            <p:cNvPr id="10"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93"/>
          <p:cNvGrpSpPr>
            <a:grpSpLocks noChangeAspect="1"/>
          </p:cNvGrpSpPr>
          <p:nvPr/>
        </p:nvGrpSpPr>
        <p:grpSpPr bwMode="auto">
          <a:xfrm>
            <a:off x="1517333" y="3864631"/>
            <a:ext cx="571626" cy="553243"/>
            <a:chOff x="1" y="1"/>
            <a:chExt cx="1115" cy="1079"/>
          </a:xfrm>
          <a:solidFill>
            <a:schemeClr val="accent3"/>
          </a:solidFill>
        </p:grpSpPr>
        <p:sp>
          <p:nvSpPr>
            <p:cNvPr id="15"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1"/>
          <p:cNvGrpSpPr/>
          <p:nvPr/>
        </p:nvGrpSpPr>
        <p:grpSpPr bwMode="auto">
          <a:xfrm>
            <a:off x="1553733" y="4777290"/>
            <a:ext cx="531019" cy="541386"/>
            <a:chOff x="1444625" y="2115707"/>
            <a:chExt cx="1719263" cy="1752600"/>
          </a:xfrm>
          <a:solidFill>
            <a:schemeClr val="accent4"/>
          </a:solidFill>
        </p:grpSpPr>
        <p:sp>
          <p:nvSpPr>
            <p:cNvPr id="24"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圆角矩形 29"/>
          <p:cNvSpPr/>
          <p:nvPr/>
        </p:nvSpPr>
        <p:spPr>
          <a:xfrm>
            <a:off x="2620110" y="1696415"/>
            <a:ext cx="4137992" cy="5797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p>
        </p:txBody>
      </p:sp>
      <p:sp>
        <p:nvSpPr>
          <p:cNvPr id="31" name="圆角矩形 30"/>
          <p:cNvSpPr/>
          <p:nvPr/>
        </p:nvSpPr>
        <p:spPr>
          <a:xfrm>
            <a:off x="2620109" y="2713161"/>
            <a:ext cx="4136078"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p>
        </p:txBody>
      </p:sp>
      <p:sp>
        <p:nvSpPr>
          <p:cNvPr id="32" name="圆角矩形 31"/>
          <p:cNvSpPr/>
          <p:nvPr/>
        </p:nvSpPr>
        <p:spPr>
          <a:xfrm>
            <a:off x="2620110" y="3791843"/>
            <a:ext cx="4137992"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p>
        </p:txBody>
      </p:sp>
      <p:sp>
        <p:nvSpPr>
          <p:cNvPr id="33" name="圆角矩形 32"/>
          <p:cNvSpPr/>
          <p:nvPr/>
        </p:nvSpPr>
        <p:spPr>
          <a:xfrm>
            <a:off x="2620109" y="4777289"/>
            <a:ext cx="4136078"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p>
        </p:txBody>
      </p:sp>
      <p:grpSp>
        <p:nvGrpSpPr>
          <p:cNvPr id="34" name="组合 33"/>
          <p:cNvGrpSpPr/>
          <p:nvPr/>
        </p:nvGrpSpPr>
        <p:grpSpPr>
          <a:xfrm>
            <a:off x="2620109" y="1696415"/>
            <a:ext cx="3605616" cy="579736"/>
            <a:chOff x="1964742" y="1376955"/>
            <a:chExt cx="2704564" cy="434936"/>
          </a:xfrm>
          <a:solidFill>
            <a:schemeClr val="accent1">
              <a:lumMod val="75000"/>
            </a:schemeClr>
          </a:solidFill>
        </p:grpSpPr>
        <p:sp>
          <p:nvSpPr>
            <p:cNvPr id="35" name="圆角矩形 34"/>
            <p:cNvSpPr/>
            <p:nvPr/>
          </p:nvSpPr>
          <p:spPr>
            <a:xfrm>
              <a:off x="1964742" y="1376955"/>
              <a:ext cx="2704564"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文本框 35"/>
            <p:cNvSpPr txBox="1"/>
            <p:nvPr/>
          </p:nvSpPr>
          <p:spPr>
            <a:xfrm>
              <a:off x="4080719" y="1479146"/>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微软雅黑" panose="020B0503020204020204" charset="-122"/>
                  <a:ea typeface="微软雅黑" panose="020B0503020204020204" charset="-122"/>
                </a:rPr>
                <a:t>95%</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37" name="组合 36"/>
          <p:cNvGrpSpPr/>
          <p:nvPr/>
        </p:nvGrpSpPr>
        <p:grpSpPr>
          <a:xfrm>
            <a:off x="2620110" y="2710206"/>
            <a:ext cx="2639828" cy="579736"/>
            <a:chOff x="1964742" y="2137533"/>
            <a:chExt cx="1980129" cy="434936"/>
          </a:xfrm>
          <a:solidFill>
            <a:schemeClr val="accent2"/>
          </a:solidFill>
        </p:grpSpPr>
        <p:sp>
          <p:nvSpPr>
            <p:cNvPr id="38" name="圆角矩形 37"/>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文本框 38"/>
            <p:cNvSpPr txBox="1"/>
            <p:nvPr/>
          </p:nvSpPr>
          <p:spPr>
            <a:xfrm>
              <a:off x="3386479" y="2241908"/>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微软雅黑" panose="020B0503020204020204" charset="-122"/>
                  <a:ea typeface="微软雅黑" panose="020B0503020204020204" charset="-122"/>
                </a:rPr>
                <a:t>75%</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40" name="组合 39"/>
          <p:cNvGrpSpPr/>
          <p:nvPr/>
        </p:nvGrpSpPr>
        <p:grpSpPr>
          <a:xfrm>
            <a:off x="2620110" y="3799083"/>
            <a:ext cx="2060354" cy="579736"/>
            <a:chOff x="1964742" y="2954443"/>
            <a:chExt cx="1545467" cy="434936"/>
          </a:xfrm>
          <a:solidFill>
            <a:schemeClr val="accent3"/>
          </a:solidFill>
        </p:grpSpPr>
        <p:sp>
          <p:nvSpPr>
            <p:cNvPr id="41" name="圆角矩形 40"/>
            <p:cNvSpPr/>
            <p:nvPr/>
          </p:nvSpPr>
          <p:spPr>
            <a:xfrm>
              <a:off x="1964742" y="2954443"/>
              <a:ext cx="1545467"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文本框 41"/>
            <p:cNvSpPr txBox="1"/>
            <p:nvPr/>
          </p:nvSpPr>
          <p:spPr>
            <a:xfrm>
              <a:off x="2951817" y="3058180"/>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微软雅黑" panose="020B0503020204020204" charset="-122"/>
                  <a:ea typeface="微软雅黑" panose="020B0503020204020204" charset="-122"/>
                </a:rPr>
                <a:t>55%</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44" name="组合 43"/>
          <p:cNvGrpSpPr/>
          <p:nvPr/>
        </p:nvGrpSpPr>
        <p:grpSpPr>
          <a:xfrm>
            <a:off x="2620110" y="4784332"/>
            <a:ext cx="1438029" cy="579736"/>
            <a:chOff x="1964742" y="3693608"/>
            <a:chExt cx="1078662" cy="434936"/>
          </a:xfrm>
          <a:solidFill>
            <a:schemeClr val="accent4"/>
          </a:solidFill>
        </p:grpSpPr>
        <p:sp>
          <p:nvSpPr>
            <p:cNvPr id="43" name="圆角矩形 42"/>
            <p:cNvSpPr/>
            <p:nvPr/>
          </p:nvSpPr>
          <p:spPr>
            <a:xfrm>
              <a:off x="1964742" y="3693608"/>
              <a:ext cx="1067506"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文本框 44"/>
            <p:cNvSpPr txBox="1"/>
            <p:nvPr/>
          </p:nvSpPr>
          <p:spPr>
            <a:xfrm>
              <a:off x="2485012" y="3788761"/>
              <a:ext cx="558392" cy="236676"/>
            </a:xfrm>
            <a:prstGeom prst="rect">
              <a:avLst/>
            </a:prstGeom>
            <a:grpFill/>
          </p:spPr>
          <p:txBody>
            <a:bodyPr wrap="square" lIns="68580" tIns="34290" rIns="68580" bIns="34290" rtlCol="0">
              <a:spAutoFit/>
            </a:bodyPr>
            <a:lstStyle/>
            <a:p>
              <a:pPr algn="ctr"/>
              <a:r>
                <a:rPr lang="en-US" altLang="zh-CN" sz="1600" dirty="0">
                  <a:solidFill>
                    <a:schemeClr val="bg1"/>
                  </a:solidFill>
                  <a:latin typeface="微软雅黑" panose="020B0503020204020204" charset="-122"/>
                  <a:ea typeface="微软雅黑" panose="020B0503020204020204" charset="-122"/>
                </a:rPr>
                <a:t>25%</a:t>
              </a:r>
              <a:endParaRPr lang="zh-CN" altLang="en-US" sz="1600" dirty="0">
                <a:solidFill>
                  <a:schemeClr val="bg1"/>
                </a:solidFill>
                <a:latin typeface="微软雅黑" panose="020B0503020204020204" charset="-122"/>
                <a:ea typeface="微软雅黑" panose="020B0503020204020204" charset="-122"/>
              </a:endParaRPr>
            </a:p>
          </p:txBody>
        </p:sp>
      </p:grpSp>
      <p:sp>
        <p:nvSpPr>
          <p:cNvPr id="47" name="Text Box 10"/>
          <p:cNvSpPr txBox="1">
            <a:spLocks noChangeArrowheads="1"/>
          </p:cNvSpPr>
          <p:nvPr/>
        </p:nvSpPr>
        <p:spPr bwMode="auto">
          <a:xfrm>
            <a:off x="7030023" y="2339132"/>
            <a:ext cx="3961884" cy="800203"/>
          </a:xfrm>
          <a:prstGeom prst="rect">
            <a:avLst/>
          </a:prstGeom>
          <a:noFill/>
          <a:ln w="9525">
            <a:noFill/>
            <a:miter lim="800000"/>
          </a:ln>
        </p:spPr>
        <p:txBody>
          <a:bodyPr lIns="60945" tIns="30472" rIns="60945" bIns="30472">
            <a:spAutoFit/>
          </a:bodyPr>
          <a:lstStyle>
            <a:lvl1pPr defTabSz="1449070">
              <a:defRPr>
                <a:solidFill>
                  <a:schemeClr val="tx1"/>
                </a:solidFill>
                <a:latin typeface="Calibri" panose="020F0502020204030204" charset="0"/>
              </a:defRPr>
            </a:lvl1pPr>
            <a:lvl2pPr marL="742950" indent="-285750" defTabSz="1449070">
              <a:defRPr>
                <a:solidFill>
                  <a:schemeClr val="tx1"/>
                </a:solidFill>
                <a:latin typeface="Calibri" panose="020F0502020204030204" charset="0"/>
              </a:defRPr>
            </a:lvl2pPr>
            <a:lvl3pPr marL="1143000" indent="-228600" defTabSz="1449070">
              <a:defRPr>
                <a:solidFill>
                  <a:schemeClr val="tx1"/>
                </a:solidFill>
                <a:latin typeface="Calibri" panose="020F0502020204030204" charset="0"/>
              </a:defRPr>
            </a:lvl3pPr>
            <a:lvl4pPr marL="1600200" indent="-228600" defTabSz="1449070">
              <a:defRPr>
                <a:solidFill>
                  <a:schemeClr val="tx1"/>
                </a:solidFill>
                <a:latin typeface="Calibri" panose="020F0502020204030204" charset="0"/>
              </a:defRPr>
            </a:lvl4pPr>
            <a:lvl5pPr marL="2057400" indent="-228600" defTabSz="1449070">
              <a:defRPr>
                <a:solidFill>
                  <a:schemeClr val="tx1"/>
                </a:solidFill>
                <a:latin typeface="Calibri" panose="020F0502020204030204" charset="0"/>
              </a:defRPr>
            </a:lvl5pPr>
            <a:lvl6pPr marL="2514600" indent="-228600" defTabSz="1449070" fontAlgn="base">
              <a:spcBef>
                <a:spcPct val="0"/>
              </a:spcBef>
              <a:spcAft>
                <a:spcPct val="0"/>
              </a:spcAft>
              <a:defRPr>
                <a:solidFill>
                  <a:schemeClr val="tx1"/>
                </a:solidFill>
                <a:latin typeface="Calibri" panose="020F0502020204030204" charset="0"/>
              </a:defRPr>
            </a:lvl6pPr>
            <a:lvl7pPr marL="2971800" indent="-228600" defTabSz="1449070" fontAlgn="base">
              <a:spcBef>
                <a:spcPct val="0"/>
              </a:spcBef>
              <a:spcAft>
                <a:spcPct val="0"/>
              </a:spcAft>
              <a:defRPr>
                <a:solidFill>
                  <a:schemeClr val="tx1"/>
                </a:solidFill>
                <a:latin typeface="Calibri" panose="020F0502020204030204" charset="0"/>
              </a:defRPr>
            </a:lvl7pPr>
            <a:lvl8pPr marL="3429000" indent="-228600" defTabSz="1449070" fontAlgn="base">
              <a:spcBef>
                <a:spcPct val="0"/>
              </a:spcBef>
              <a:spcAft>
                <a:spcPct val="0"/>
              </a:spcAft>
              <a:defRPr>
                <a:solidFill>
                  <a:schemeClr val="tx1"/>
                </a:solidFill>
                <a:latin typeface="Calibri" panose="020F0502020204030204" charset="0"/>
              </a:defRPr>
            </a:lvl8pPr>
            <a:lvl9pPr marL="3886200" indent="-228600" defTabSz="1449070" fontAlgn="base">
              <a:spcBef>
                <a:spcPct val="0"/>
              </a:spcBef>
              <a:spcAft>
                <a:spcPct val="0"/>
              </a:spcAft>
              <a:defRPr>
                <a:solidFill>
                  <a:schemeClr val="tx1"/>
                </a:solidFill>
                <a:latin typeface="Calibri" panose="020F0502020204030204" charset="0"/>
              </a:defRPr>
            </a:lvl9pPr>
          </a:lstStyle>
          <a:p>
            <a:r>
              <a:rPr lang="zh-CN" altLang="en-US" sz="12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rPr>
              <a:t>200</a:t>
            </a:r>
            <a:r>
              <a:rPr lang="zh-CN" altLang="en-US" sz="1200" dirty="0">
                <a:solidFill>
                  <a:schemeClr val="tx1">
                    <a:lumMod val="50000"/>
                    <a:lumOff val="50000"/>
                  </a:schemeClr>
                </a:solidFill>
                <a:latin typeface="+mn-ea"/>
              </a:rPr>
              <a:t>字以内，据统计每页幻灯片的最好控制在</a:t>
            </a:r>
            <a:r>
              <a:rPr lang="en-US" altLang="zh-CN" sz="1200" dirty="0">
                <a:solidFill>
                  <a:schemeClr val="tx1">
                    <a:lumMod val="50000"/>
                    <a:lumOff val="50000"/>
                  </a:schemeClr>
                </a:solidFill>
                <a:latin typeface="+mn-ea"/>
              </a:rPr>
              <a:t>5</a:t>
            </a:r>
            <a:r>
              <a:rPr lang="zh-CN" altLang="en-US" sz="1200" dirty="0">
                <a:solidFill>
                  <a:schemeClr val="tx1">
                    <a:lumMod val="50000"/>
                    <a:lumOff val="50000"/>
                  </a:schemeClr>
                </a:solidFill>
                <a:latin typeface="+mn-ea"/>
              </a:rPr>
              <a:t>分钟之内。</a:t>
            </a:r>
          </a:p>
        </p:txBody>
      </p:sp>
      <p:sp>
        <p:nvSpPr>
          <p:cNvPr id="48" name="TextBox 47"/>
          <p:cNvSpPr txBox="1"/>
          <p:nvPr/>
        </p:nvSpPr>
        <p:spPr>
          <a:xfrm>
            <a:off x="7010976" y="1942256"/>
            <a:ext cx="2707922" cy="369310"/>
          </a:xfrm>
          <a:prstGeom prst="rect">
            <a:avLst/>
          </a:prstGeom>
          <a:noFill/>
        </p:spPr>
        <p:txBody>
          <a:bodyPr lIns="91417" tIns="45709" rIns="91417" bIns="45709">
            <a:spAutoFit/>
          </a:bodyPr>
          <a:lstStyle/>
          <a:p>
            <a:pPr defTabSz="913765">
              <a:defRPr/>
            </a:pPr>
            <a:r>
              <a:rPr lang="zh-CN" altLang="en-US" dirty="0">
                <a:solidFill>
                  <a:schemeClr val="tx1">
                    <a:lumMod val="65000"/>
                    <a:lumOff val="35000"/>
                  </a:schemeClr>
                </a:solidFill>
                <a:latin typeface="微软雅黑" panose="020B0503020204020204" charset="-122"/>
                <a:ea typeface="微软雅黑" panose="020B0503020204020204" charset="-122"/>
              </a:rPr>
              <a:t>添加标题</a:t>
            </a:r>
            <a:endParaRPr lang="en-US" dirty="0">
              <a:solidFill>
                <a:schemeClr val="tx1">
                  <a:lumMod val="65000"/>
                  <a:lumOff val="35000"/>
                </a:schemeClr>
              </a:solidFill>
              <a:latin typeface="微软雅黑" panose="020B0503020204020204" charset="-122"/>
              <a:ea typeface="微软雅黑" panose="020B0503020204020204" charset="-122"/>
            </a:endParaRPr>
          </a:p>
        </p:txBody>
      </p:sp>
      <p:sp>
        <p:nvSpPr>
          <p:cNvPr id="49" name="Text Box 10"/>
          <p:cNvSpPr txBox="1">
            <a:spLocks noChangeArrowheads="1"/>
          </p:cNvSpPr>
          <p:nvPr/>
        </p:nvSpPr>
        <p:spPr bwMode="auto">
          <a:xfrm>
            <a:off x="7030023" y="4294931"/>
            <a:ext cx="3961884" cy="800203"/>
          </a:xfrm>
          <a:prstGeom prst="rect">
            <a:avLst/>
          </a:prstGeom>
          <a:noFill/>
          <a:ln w="9525">
            <a:noFill/>
            <a:miter lim="800000"/>
          </a:ln>
        </p:spPr>
        <p:txBody>
          <a:bodyPr lIns="60945" tIns="30472" rIns="60945" bIns="30472">
            <a:spAutoFit/>
          </a:bodyPr>
          <a:lstStyle>
            <a:lvl1pPr defTabSz="1449070">
              <a:defRPr>
                <a:solidFill>
                  <a:schemeClr val="tx1"/>
                </a:solidFill>
                <a:latin typeface="Calibri" panose="020F0502020204030204" charset="0"/>
              </a:defRPr>
            </a:lvl1pPr>
            <a:lvl2pPr marL="742950" indent="-285750" defTabSz="1449070">
              <a:defRPr>
                <a:solidFill>
                  <a:schemeClr val="tx1"/>
                </a:solidFill>
                <a:latin typeface="Calibri" panose="020F0502020204030204" charset="0"/>
              </a:defRPr>
            </a:lvl2pPr>
            <a:lvl3pPr marL="1143000" indent="-228600" defTabSz="1449070">
              <a:defRPr>
                <a:solidFill>
                  <a:schemeClr val="tx1"/>
                </a:solidFill>
                <a:latin typeface="Calibri" panose="020F0502020204030204" charset="0"/>
              </a:defRPr>
            </a:lvl3pPr>
            <a:lvl4pPr marL="1600200" indent="-228600" defTabSz="1449070">
              <a:defRPr>
                <a:solidFill>
                  <a:schemeClr val="tx1"/>
                </a:solidFill>
                <a:latin typeface="Calibri" panose="020F0502020204030204" charset="0"/>
              </a:defRPr>
            </a:lvl4pPr>
            <a:lvl5pPr marL="2057400" indent="-228600" defTabSz="1449070">
              <a:defRPr>
                <a:solidFill>
                  <a:schemeClr val="tx1"/>
                </a:solidFill>
                <a:latin typeface="Calibri" panose="020F0502020204030204" charset="0"/>
              </a:defRPr>
            </a:lvl5pPr>
            <a:lvl6pPr marL="2514600" indent="-228600" defTabSz="1449070" fontAlgn="base">
              <a:spcBef>
                <a:spcPct val="0"/>
              </a:spcBef>
              <a:spcAft>
                <a:spcPct val="0"/>
              </a:spcAft>
              <a:defRPr>
                <a:solidFill>
                  <a:schemeClr val="tx1"/>
                </a:solidFill>
                <a:latin typeface="Calibri" panose="020F0502020204030204" charset="0"/>
              </a:defRPr>
            </a:lvl6pPr>
            <a:lvl7pPr marL="2971800" indent="-228600" defTabSz="1449070" fontAlgn="base">
              <a:spcBef>
                <a:spcPct val="0"/>
              </a:spcBef>
              <a:spcAft>
                <a:spcPct val="0"/>
              </a:spcAft>
              <a:defRPr>
                <a:solidFill>
                  <a:schemeClr val="tx1"/>
                </a:solidFill>
                <a:latin typeface="Calibri" panose="020F0502020204030204" charset="0"/>
              </a:defRPr>
            </a:lvl7pPr>
            <a:lvl8pPr marL="3429000" indent="-228600" defTabSz="1449070" fontAlgn="base">
              <a:spcBef>
                <a:spcPct val="0"/>
              </a:spcBef>
              <a:spcAft>
                <a:spcPct val="0"/>
              </a:spcAft>
              <a:defRPr>
                <a:solidFill>
                  <a:schemeClr val="tx1"/>
                </a:solidFill>
                <a:latin typeface="Calibri" panose="020F0502020204030204" charset="0"/>
              </a:defRPr>
            </a:lvl8pPr>
            <a:lvl9pPr marL="3886200" indent="-228600" defTabSz="1449070" fontAlgn="base">
              <a:spcBef>
                <a:spcPct val="0"/>
              </a:spcBef>
              <a:spcAft>
                <a:spcPct val="0"/>
              </a:spcAft>
              <a:defRPr>
                <a:solidFill>
                  <a:schemeClr val="tx1"/>
                </a:solidFill>
                <a:latin typeface="Calibri" panose="020F0502020204030204" charset="0"/>
              </a:defRPr>
            </a:lvl9pPr>
          </a:lstStyle>
          <a:p>
            <a:r>
              <a:rPr lang="zh-CN" altLang="en-US" sz="12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rPr>
              <a:t>200</a:t>
            </a:r>
            <a:r>
              <a:rPr lang="zh-CN" altLang="en-US" sz="1200" dirty="0">
                <a:solidFill>
                  <a:schemeClr val="tx1">
                    <a:lumMod val="50000"/>
                    <a:lumOff val="50000"/>
                  </a:schemeClr>
                </a:solidFill>
                <a:latin typeface="+mn-ea"/>
              </a:rPr>
              <a:t>字以内，据统计每页幻灯片的最好控制在</a:t>
            </a:r>
            <a:r>
              <a:rPr lang="en-US" altLang="zh-CN" sz="1200" dirty="0">
                <a:solidFill>
                  <a:schemeClr val="tx1">
                    <a:lumMod val="50000"/>
                    <a:lumOff val="50000"/>
                  </a:schemeClr>
                </a:solidFill>
                <a:latin typeface="+mn-ea"/>
              </a:rPr>
              <a:t>5</a:t>
            </a:r>
            <a:r>
              <a:rPr lang="zh-CN" altLang="en-US" sz="1200" dirty="0">
                <a:solidFill>
                  <a:schemeClr val="tx1">
                    <a:lumMod val="50000"/>
                    <a:lumOff val="50000"/>
                  </a:schemeClr>
                </a:solidFill>
                <a:latin typeface="+mn-ea"/>
              </a:rPr>
              <a:t>分钟之内。</a:t>
            </a:r>
          </a:p>
        </p:txBody>
      </p:sp>
      <p:sp>
        <p:nvSpPr>
          <p:cNvPr id="50" name="TextBox 49"/>
          <p:cNvSpPr txBox="1"/>
          <p:nvPr/>
        </p:nvSpPr>
        <p:spPr>
          <a:xfrm>
            <a:off x="7010976" y="3898056"/>
            <a:ext cx="2707922" cy="369310"/>
          </a:xfrm>
          <a:prstGeom prst="rect">
            <a:avLst/>
          </a:prstGeom>
          <a:noFill/>
        </p:spPr>
        <p:txBody>
          <a:bodyPr lIns="91417" tIns="45709" rIns="91417" bIns="45709">
            <a:spAutoFit/>
          </a:bodyPr>
          <a:lstStyle/>
          <a:p>
            <a:pPr defTabSz="913765">
              <a:defRPr/>
            </a:pPr>
            <a:r>
              <a:rPr lang="zh-CN" altLang="en-US" dirty="0">
                <a:solidFill>
                  <a:schemeClr val="tx1">
                    <a:lumMod val="65000"/>
                    <a:lumOff val="35000"/>
                  </a:schemeClr>
                </a:solidFill>
                <a:latin typeface="微软雅黑" panose="020B0503020204020204" charset="-122"/>
                <a:ea typeface="微软雅黑" panose="020B0503020204020204" charset="-122"/>
              </a:rPr>
              <a:t>添加标题</a:t>
            </a:r>
            <a:endParaRPr lang="en-US" altLang="zh-CN"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advTm="664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47" grpId="0"/>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6" name="Freeform 6"/>
          <p:cNvSpPr/>
          <p:nvPr/>
        </p:nvSpPr>
        <p:spPr bwMode="auto">
          <a:xfrm>
            <a:off x="3488125" y="4674180"/>
            <a:ext cx="812609" cy="51286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1"/>
          </a:solidFill>
          <a:ln w="3175" cap="flat" cmpd="sng">
            <a:noFill/>
            <a:bevel/>
          </a:ln>
        </p:spPr>
        <p:txBody>
          <a:bodyPr lIns="81594" tIns="40796" rIns="81594" bIns="40796" anchor="ctr"/>
          <a:lstStyle/>
          <a:p>
            <a:pPr algn="ctr"/>
            <a:endParaRPr lang="zh-CN" altLang="en-US" sz="1500">
              <a:solidFill>
                <a:srgbClr val="FFFFFF"/>
              </a:solidFill>
              <a:latin typeface="微软雅黑" panose="020B0503020204020204" charset="-122"/>
              <a:ea typeface="微软雅黑" panose="020B0503020204020204" charset="-122"/>
            </a:endParaRPr>
          </a:p>
        </p:txBody>
      </p:sp>
      <p:sp>
        <p:nvSpPr>
          <p:cNvPr id="7" name="Freeform 8"/>
          <p:cNvSpPr/>
          <p:nvPr/>
        </p:nvSpPr>
        <p:spPr bwMode="auto">
          <a:xfrm>
            <a:off x="2651180" y="1677477"/>
            <a:ext cx="2494213" cy="2852114"/>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3175" cap="flat" cmpd="sng">
            <a:noFill/>
            <a:bevel/>
          </a:ln>
        </p:spPr>
        <p:txBody>
          <a:bodyPr lIns="81594" tIns="40796" rIns="81594" bIns="40796" anchor="ctr"/>
          <a:lstStyle/>
          <a:p>
            <a:pPr algn="ctr"/>
            <a:endParaRPr lang="zh-CN" altLang="en-US" sz="2000" b="1">
              <a:solidFill>
                <a:srgbClr val="FFFFFF"/>
              </a:solidFill>
              <a:latin typeface="微软雅黑" panose="020B0503020204020204" charset="-122"/>
              <a:ea typeface="微软雅黑" panose="020B0503020204020204" charset="-122"/>
            </a:endParaRPr>
          </a:p>
        </p:txBody>
      </p:sp>
      <p:sp>
        <p:nvSpPr>
          <p:cNvPr id="8" name="Freeform 9"/>
          <p:cNvSpPr/>
          <p:nvPr/>
        </p:nvSpPr>
        <p:spPr bwMode="auto">
          <a:xfrm>
            <a:off x="3286660" y="1680465"/>
            <a:ext cx="1706513" cy="103020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2"/>
          </a:solidFill>
          <a:ln w="3175" cap="flat" cmpd="sng">
            <a:noFill/>
            <a:bevel/>
          </a:ln>
        </p:spPr>
        <p:txBody>
          <a:bodyPr lIns="81594" tIns="40796" rIns="81594" bIns="40796" anchor="ctr"/>
          <a:lstStyle/>
          <a:p>
            <a:pPr algn="ctr"/>
            <a:endParaRPr lang="zh-CN" altLang="en-US" sz="2500" b="1">
              <a:solidFill>
                <a:srgbClr val="FFFFFF"/>
              </a:solidFill>
              <a:latin typeface="微软雅黑" panose="020B0503020204020204" charset="-122"/>
              <a:ea typeface="微软雅黑" panose="020B0503020204020204" charset="-122"/>
            </a:endParaRPr>
          </a:p>
        </p:txBody>
      </p:sp>
      <p:sp>
        <p:nvSpPr>
          <p:cNvPr id="9" name="Freeform 10"/>
          <p:cNvSpPr/>
          <p:nvPr/>
        </p:nvSpPr>
        <p:spPr bwMode="auto">
          <a:xfrm>
            <a:off x="4187016" y="2257172"/>
            <a:ext cx="960810" cy="1488403"/>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3"/>
          </a:solidFill>
          <a:ln w="3175" cap="flat" cmpd="sng">
            <a:noFill/>
            <a:bevel/>
          </a:ln>
        </p:spPr>
        <p:txBody>
          <a:bodyPr lIns="81594" tIns="40796" rIns="81594" bIns="40796" anchor="ctr"/>
          <a:lstStyle/>
          <a:p>
            <a:pPr algn="ctr"/>
            <a:endParaRPr lang="zh-CN" altLang="en-US" sz="2500" b="1">
              <a:solidFill>
                <a:srgbClr val="FFFFFF"/>
              </a:solidFill>
              <a:latin typeface="微软雅黑" panose="020B0503020204020204" charset="-122"/>
              <a:ea typeface="微软雅黑" panose="020B0503020204020204" charset="-122"/>
            </a:endParaRPr>
          </a:p>
        </p:txBody>
      </p:sp>
      <p:sp>
        <p:nvSpPr>
          <p:cNvPr id="10" name="Freeform 11"/>
          <p:cNvSpPr/>
          <p:nvPr/>
        </p:nvSpPr>
        <p:spPr bwMode="auto">
          <a:xfrm>
            <a:off x="2640068" y="1828624"/>
            <a:ext cx="1054021" cy="151809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3175" cap="flat" cmpd="sng">
            <a:noFill/>
            <a:bevel/>
          </a:ln>
        </p:spPr>
        <p:txBody>
          <a:bodyPr lIns="81594" tIns="40796" rIns="81594" bIns="40796" anchor="ctr"/>
          <a:lstStyle/>
          <a:p>
            <a:pPr algn="ctr"/>
            <a:endParaRPr lang="zh-CN" altLang="en-US" sz="2500" b="1">
              <a:solidFill>
                <a:srgbClr val="FFFFFF"/>
              </a:solidFill>
              <a:latin typeface="微软雅黑" panose="020B0503020204020204" charset="-122"/>
              <a:ea typeface="微软雅黑" panose="020B0503020204020204" charset="-122"/>
            </a:endParaRPr>
          </a:p>
        </p:txBody>
      </p:sp>
      <p:sp>
        <p:nvSpPr>
          <p:cNvPr id="4" name="TextBox 10"/>
          <p:cNvSpPr txBox="1"/>
          <p:nvPr/>
        </p:nvSpPr>
        <p:spPr>
          <a:xfrm>
            <a:off x="2880164" y="2389758"/>
            <a:ext cx="301409" cy="482034"/>
          </a:xfrm>
          <a:prstGeom prst="rect">
            <a:avLst/>
          </a:prstGeom>
          <a:noFill/>
        </p:spPr>
        <p:txBody>
          <a:bodyPr wrap="square" lIns="91417" tIns="45709" rIns="91417" bIns="45709" rtlCol="0">
            <a:spAutoFit/>
          </a:bodyPr>
          <a:lstStyle/>
          <a:p>
            <a:r>
              <a:rPr lang="en-US" altLang="zh-CN" sz="2500" b="1" dirty="0">
                <a:solidFill>
                  <a:srgbClr val="F8F8F8"/>
                </a:solidFill>
                <a:latin typeface="微软雅黑" panose="020B0503020204020204" charset="-122"/>
                <a:ea typeface="微软雅黑" panose="020B0503020204020204" charset="-122"/>
              </a:rPr>
              <a:t>1</a:t>
            </a:r>
            <a:endParaRPr lang="zh-CN" altLang="en-US" sz="2500" b="1" dirty="0">
              <a:solidFill>
                <a:srgbClr val="F8F8F8"/>
              </a:solidFill>
              <a:latin typeface="微软雅黑" panose="020B0503020204020204" charset="-122"/>
              <a:ea typeface="微软雅黑" panose="020B0503020204020204" charset="-122"/>
            </a:endParaRPr>
          </a:p>
        </p:txBody>
      </p:sp>
      <p:sp>
        <p:nvSpPr>
          <p:cNvPr id="12" name="TextBox 11"/>
          <p:cNvSpPr txBox="1"/>
          <p:nvPr/>
        </p:nvSpPr>
        <p:spPr>
          <a:xfrm>
            <a:off x="3868601" y="1888607"/>
            <a:ext cx="301409" cy="482034"/>
          </a:xfrm>
          <a:prstGeom prst="rect">
            <a:avLst/>
          </a:prstGeom>
          <a:noFill/>
        </p:spPr>
        <p:txBody>
          <a:bodyPr wrap="square" lIns="91417" tIns="45709" rIns="91417" bIns="45709" rtlCol="0">
            <a:spAutoFit/>
          </a:bodyPr>
          <a:lstStyle/>
          <a:p>
            <a:r>
              <a:rPr lang="en-US" altLang="zh-CN" sz="2500" b="1" dirty="0">
                <a:solidFill>
                  <a:srgbClr val="F8F8F8"/>
                </a:solidFill>
                <a:latin typeface="微软雅黑" panose="020B0503020204020204" charset="-122"/>
                <a:ea typeface="微软雅黑" panose="020B0503020204020204" charset="-122"/>
              </a:rPr>
              <a:t>2</a:t>
            </a:r>
            <a:endParaRPr lang="zh-CN" altLang="en-US" sz="2500" b="1" dirty="0">
              <a:solidFill>
                <a:srgbClr val="F8F8F8"/>
              </a:solidFill>
              <a:latin typeface="微软雅黑" panose="020B0503020204020204" charset="-122"/>
              <a:ea typeface="微软雅黑" panose="020B0503020204020204" charset="-122"/>
            </a:endParaRPr>
          </a:p>
        </p:txBody>
      </p:sp>
      <p:sp>
        <p:nvSpPr>
          <p:cNvPr id="13" name="TextBox 12"/>
          <p:cNvSpPr txBox="1"/>
          <p:nvPr/>
        </p:nvSpPr>
        <p:spPr>
          <a:xfrm>
            <a:off x="4549012" y="2753785"/>
            <a:ext cx="301409" cy="482034"/>
          </a:xfrm>
          <a:prstGeom prst="rect">
            <a:avLst/>
          </a:prstGeom>
          <a:noFill/>
        </p:spPr>
        <p:txBody>
          <a:bodyPr wrap="square" lIns="91417" tIns="45709" rIns="91417" bIns="45709" rtlCol="0">
            <a:spAutoFit/>
          </a:bodyPr>
          <a:lstStyle/>
          <a:p>
            <a:r>
              <a:rPr lang="en-US" altLang="zh-CN" sz="2500" b="1" dirty="0">
                <a:solidFill>
                  <a:srgbClr val="F8F8F8"/>
                </a:solidFill>
                <a:latin typeface="微软雅黑" panose="020B0503020204020204" charset="-122"/>
                <a:ea typeface="微软雅黑" panose="020B0503020204020204" charset="-122"/>
              </a:rPr>
              <a:t>3</a:t>
            </a:r>
            <a:endParaRPr lang="zh-CN" altLang="en-US" sz="2500" b="1" dirty="0">
              <a:solidFill>
                <a:srgbClr val="F8F8F8"/>
              </a:solidFill>
              <a:latin typeface="微软雅黑" panose="020B0503020204020204" charset="-122"/>
              <a:ea typeface="微软雅黑" panose="020B0503020204020204" charset="-122"/>
            </a:endParaRPr>
          </a:p>
        </p:txBody>
      </p:sp>
      <p:sp>
        <p:nvSpPr>
          <p:cNvPr id="14" name="TextBox 13"/>
          <p:cNvSpPr txBox="1"/>
          <p:nvPr/>
        </p:nvSpPr>
        <p:spPr>
          <a:xfrm>
            <a:off x="3766149" y="3577315"/>
            <a:ext cx="301409" cy="482034"/>
          </a:xfrm>
          <a:prstGeom prst="rect">
            <a:avLst/>
          </a:prstGeom>
          <a:noFill/>
        </p:spPr>
        <p:txBody>
          <a:bodyPr wrap="square" lIns="91417" tIns="45709" rIns="91417" bIns="45709" rtlCol="0">
            <a:spAutoFit/>
          </a:bodyPr>
          <a:lstStyle/>
          <a:p>
            <a:r>
              <a:rPr lang="en-US" altLang="zh-CN" sz="2500" b="1" dirty="0">
                <a:solidFill>
                  <a:srgbClr val="F8F8F8"/>
                </a:solidFill>
                <a:latin typeface="微软雅黑" panose="020B0503020204020204" charset="-122"/>
                <a:ea typeface="微软雅黑" panose="020B0503020204020204" charset="-122"/>
              </a:rPr>
              <a:t>4</a:t>
            </a:r>
            <a:endParaRPr lang="zh-CN" altLang="en-US" sz="2500" b="1" dirty="0">
              <a:solidFill>
                <a:srgbClr val="F8F8F8"/>
              </a:solidFill>
              <a:latin typeface="微软雅黑" panose="020B0503020204020204" charset="-122"/>
              <a:ea typeface="微软雅黑" panose="020B0503020204020204" charset="-122"/>
            </a:endParaRPr>
          </a:p>
        </p:txBody>
      </p:sp>
      <p:sp>
        <p:nvSpPr>
          <p:cNvPr id="15" name="TextBox 14"/>
          <p:cNvSpPr txBox="1"/>
          <p:nvPr/>
        </p:nvSpPr>
        <p:spPr>
          <a:xfrm>
            <a:off x="3441840" y="4738313"/>
            <a:ext cx="884771" cy="287506"/>
          </a:xfrm>
          <a:prstGeom prst="rect">
            <a:avLst/>
          </a:prstGeom>
          <a:noFill/>
        </p:spPr>
        <p:txBody>
          <a:bodyPr wrap="square" lIns="81594" tIns="40796" rIns="81594" bIns="40796" rtlCol="0">
            <a:spAutoFit/>
          </a:bodyPr>
          <a:lstStyle/>
          <a:p>
            <a:pPr algn="ctr"/>
            <a:r>
              <a:rPr lang="zh-CN" altLang="en-US" sz="1300" dirty="0">
                <a:solidFill>
                  <a:srgbClr val="F8F8F8"/>
                </a:solidFill>
                <a:latin typeface="微软雅黑" panose="020B0503020204020204" charset="-122"/>
                <a:ea typeface="微软雅黑" panose="020B0503020204020204" charset="-122"/>
              </a:rPr>
              <a:t>添加标题</a:t>
            </a:r>
          </a:p>
        </p:txBody>
      </p:sp>
      <p:sp>
        <p:nvSpPr>
          <p:cNvPr id="16" name="TextBox 15"/>
          <p:cNvSpPr txBox="1"/>
          <p:nvPr/>
        </p:nvSpPr>
        <p:spPr>
          <a:xfrm>
            <a:off x="6659666" y="1505995"/>
            <a:ext cx="3316630" cy="982635"/>
          </a:xfrm>
          <a:prstGeom prst="rect">
            <a:avLst/>
          </a:prstGeom>
          <a:noFill/>
        </p:spPr>
        <p:txBody>
          <a:bodyPr wrap="square" lIns="81594" tIns="40796" rIns="81594" bIns="40796" rtlCol="0">
            <a:spAutoFit/>
          </a:bodyPr>
          <a:lstStyle/>
          <a:p>
            <a:pPr>
              <a:lnSpc>
                <a:spcPct val="130000"/>
              </a:lnSpc>
            </a:pPr>
            <a:r>
              <a:rPr lang="zh-CN" altLang="en-US" sz="1500" b="1" dirty="0">
                <a:solidFill>
                  <a:schemeClr val="tx1">
                    <a:lumMod val="50000"/>
                    <a:lumOff val="50000"/>
                  </a:schemeClr>
                </a:solidFill>
                <a:latin typeface="微软雅黑" panose="020B0503020204020204" charset="-122"/>
                <a:ea typeface="微软雅黑" panose="020B0503020204020204" charset="-122"/>
              </a:rPr>
              <a:t>现阶段问题一</a:t>
            </a:r>
            <a:endParaRPr lang="en-US" altLang="zh-CN" sz="1500" b="1"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grpSp>
        <p:nvGrpSpPr>
          <p:cNvPr id="17" name="组合 16"/>
          <p:cNvGrpSpPr/>
          <p:nvPr/>
        </p:nvGrpSpPr>
        <p:grpSpPr>
          <a:xfrm>
            <a:off x="6032983" y="1577673"/>
            <a:ext cx="535053" cy="530673"/>
            <a:chOff x="6409426" y="1173624"/>
            <a:chExt cx="962086" cy="962084"/>
          </a:xfrm>
          <a:solidFill>
            <a:schemeClr val="tx2">
              <a:lumMod val="75000"/>
            </a:schemeClr>
          </a:solidFill>
        </p:grpSpPr>
        <p:sp>
          <p:nvSpPr>
            <p:cNvPr id="18" name="椭圆 17"/>
            <p:cNvSpPr/>
            <p:nvPr/>
          </p:nvSpPr>
          <p:spPr bwMode="auto">
            <a:xfrm>
              <a:off x="6409426" y="1173624"/>
              <a:ext cx="962086" cy="962084"/>
            </a:xfrm>
            <a:prstGeom prst="ellipse">
              <a:avLst/>
            </a:prstGeom>
            <a:solidFill>
              <a:schemeClr val="accent1"/>
            </a:solidFill>
            <a:ln w="3175" cap="flat" cmpd="sng">
              <a:noFill/>
              <a:bevel/>
            </a:ln>
          </p:spPr>
          <p:txBody>
            <a:bodyPr anchor="ctr"/>
            <a:lstStyle/>
            <a:p>
              <a:pPr algn="ctr"/>
              <a:endParaRPr lang="zh-CN" altLang="en-US" sz="1600" b="1">
                <a:solidFill>
                  <a:srgbClr val="314865"/>
                </a:solidFill>
                <a:latin typeface="微软雅黑" panose="020B0503020204020204" charset="-122"/>
                <a:ea typeface="微软雅黑" panose="020B0503020204020204" charset="-122"/>
              </a:endParaRPr>
            </a:p>
          </p:txBody>
        </p:sp>
        <p:sp>
          <p:nvSpPr>
            <p:cNvPr id="19" name="TextBox 18"/>
            <p:cNvSpPr txBox="1"/>
            <p:nvPr/>
          </p:nvSpPr>
          <p:spPr>
            <a:xfrm>
              <a:off x="6616339" y="1282180"/>
              <a:ext cx="546387" cy="717446"/>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charset="-122"/>
                </a:defRPr>
              </a:lvl1pPr>
            </a:lstStyle>
            <a:p>
              <a:r>
                <a:rPr lang="en-US" altLang="zh-CN" sz="1600" b="1" dirty="0">
                  <a:latin typeface="微软雅黑" panose="020B0503020204020204" charset="-122"/>
                </a:rPr>
                <a:t>1</a:t>
              </a:r>
              <a:endParaRPr lang="zh-CN" altLang="en-US" sz="1600" b="1" dirty="0">
                <a:latin typeface="微软雅黑" panose="020B0503020204020204" charset="-122"/>
              </a:endParaRPr>
            </a:p>
          </p:txBody>
        </p:sp>
      </p:grpSp>
      <p:grpSp>
        <p:nvGrpSpPr>
          <p:cNvPr id="20" name="组合 19"/>
          <p:cNvGrpSpPr/>
          <p:nvPr/>
        </p:nvGrpSpPr>
        <p:grpSpPr>
          <a:xfrm>
            <a:off x="6032983" y="2683958"/>
            <a:ext cx="535053" cy="530673"/>
            <a:chOff x="6409426" y="2394908"/>
            <a:chExt cx="962086" cy="962084"/>
          </a:xfrm>
          <a:solidFill>
            <a:schemeClr val="accent1">
              <a:lumMod val="75000"/>
            </a:schemeClr>
          </a:solidFill>
        </p:grpSpPr>
        <p:sp>
          <p:nvSpPr>
            <p:cNvPr id="21" name="椭圆 20"/>
            <p:cNvSpPr/>
            <p:nvPr/>
          </p:nvSpPr>
          <p:spPr bwMode="auto">
            <a:xfrm>
              <a:off x="6409426" y="2394908"/>
              <a:ext cx="962086" cy="962084"/>
            </a:xfrm>
            <a:prstGeom prst="ellipse">
              <a:avLst/>
            </a:prstGeom>
            <a:solidFill>
              <a:schemeClr val="accent2"/>
            </a:solidFill>
            <a:ln w="3175" cap="flat" cmpd="sng">
              <a:noFill/>
              <a:bevel/>
            </a:ln>
          </p:spPr>
          <p:txBody>
            <a:bodyPr anchor="ctr"/>
            <a:lstStyle/>
            <a:p>
              <a:pPr algn="ctr"/>
              <a:endParaRPr lang="zh-CN" altLang="en-US" sz="1600" b="1">
                <a:solidFill>
                  <a:srgbClr val="FFFFFF"/>
                </a:solidFill>
                <a:latin typeface="微软雅黑" panose="020B0503020204020204" charset="-122"/>
                <a:ea typeface="微软雅黑" panose="020B0503020204020204" charset="-122"/>
              </a:endParaRPr>
            </a:p>
          </p:txBody>
        </p:sp>
        <p:sp>
          <p:nvSpPr>
            <p:cNvPr id="22" name="TextBox 21"/>
            <p:cNvSpPr txBox="1"/>
            <p:nvPr/>
          </p:nvSpPr>
          <p:spPr>
            <a:xfrm>
              <a:off x="6600496" y="2510335"/>
              <a:ext cx="546387" cy="717446"/>
            </a:xfrm>
            <a:prstGeom prst="rect">
              <a:avLst/>
            </a:prstGeom>
            <a:no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charset="-122"/>
                  <a:ea typeface="微软雅黑" panose="020B0503020204020204" charset="-122"/>
                </a:rPr>
                <a:t>2</a:t>
              </a:r>
              <a:endParaRPr lang="zh-CN" altLang="en-US" b="1" dirty="0">
                <a:latin typeface="微软雅黑" panose="020B0503020204020204" charset="-122"/>
                <a:ea typeface="微软雅黑" panose="020B0503020204020204" charset="-122"/>
              </a:endParaRPr>
            </a:p>
          </p:txBody>
        </p:sp>
      </p:grpSp>
      <p:grpSp>
        <p:nvGrpSpPr>
          <p:cNvPr id="23" name="组合 22"/>
          <p:cNvGrpSpPr/>
          <p:nvPr/>
        </p:nvGrpSpPr>
        <p:grpSpPr>
          <a:xfrm>
            <a:off x="6032986" y="3748291"/>
            <a:ext cx="535053" cy="530673"/>
            <a:chOff x="6409426" y="3568104"/>
            <a:chExt cx="962086" cy="962084"/>
          </a:xfrm>
          <a:solidFill>
            <a:schemeClr val="accent3"/>
          </a:solidFill>
        </p:grpSpPr>
        <p:sp>
          <p:nvSpPr>
            <p:cNvPr id="24" name="椭圆 23"/>
            <p:cNvSpPr/>
            <p:nvPr/>
          </p:nvSpPr>
          <p:spPr bwMode="auto">
            <a:xfrm>
              <a:off x="6409426" y="3568104"/>
              <a:ext cx="962086" cy="962084"/>
            </a:xfrm>
            <a:prstGeom prst="ellipse">
              <a:avLst/>
            </a:prstGeom>
            <a:grpFill/>
            <a:ln w="3175" cap="flat" cmpd="sng">
              <a:noFill/>
              <a:bevel/>
            </a:ln>
          </p:spPr>
          <p:txBody>
            <a:bodyPr anchor="ctr"/>
            <a:lstStyle/>
            <a:p>
              <a:pPr algn="ctr"/>
              <a:endParaRPr lang="zh-CN" altLang="en-US" sz="1600" b="1">
                <a:solidFill>
                  <a:srgbClr val="FFFFFF"/>
                </a:solidFill>
                <a:latin typeface="微软雅黑" panose="020B0503020204020204" charset="-122"/>
                <a:ea typeface="微软雅黑" panose="020B0503020204020204" charset="-122"/>
              </a:endParaRPr>
            </a:p>
          </p:txBody>
        </p:sp>
        <p:sp>
          <p:nvSpPr>
            <p:cNvPr id="25" name="TextBox 24"/>
            <p:cNvSpPr txBox="1"/>
            <p:nvPr/>
          </p:nvSpPr>
          <p:spPr>
            <a:xfrm>
              <a:off x="6629988" y="3710247"/>
              <a:ext cx="546387" cy="717446"/>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charset="-122"/>
                </a:defRPr>
              </a:lvl1pPr>
            </a:lstStyle>
            <a:p>
              <a:r>
                <a:rPr lang="en-US" altLang="zh-CN" sz="1600" b="1" dirty="0">
                  <a:latin typeface="微软雅黑" panose="020B0503020204020204" charset="-122"/>
                </a:rPr>
                <a:t>3</a:t>
              </a:r>
              <a:endParaRPr lang="zh-CN" altLang="en-US" sz="1600" b="1" dirty="0">
                <a:latin typeface="微软雅黑" panose="020B0503020204020204" charset="-122"/>
              </a:endParaRPr>
            </a:p>
          </p:txBody>
        </p:sp>
      </p:grpSp>
      <p:grpSp>
        <p:nvGrpSpPr>
          <p:cNvPr id="26" name="组合 25"/>
          <p:cNvGrpSpPr/>
          <p:nvPr/>
        </p:nvGrpSpPr>
        <p:grpSpPr>
          <a:xfrm>
            <a:off x="6032986" y="4854741"/>
            <a:ext cx="535053" cy="530673"/>
            <a:chOff x="6409426" y="4869160"/>
            <a:chExt cx="962086" cy="962084"/>
          </a:xfrm>
          <a:solidFill>
            <a:schemeClr val="accent4"/>
          </a:solidFill>
        </p:grpSpPr>
        <p:sp>
          <p:nvSpPr>
            <p:cNvPr id="27" name="椭圆 26"/>
            <p:cNvSpPr/>
            <p:nvPr/>
          </p:nvSpPr>
          <p:spPr bwMode="auto">
            <a:xfrm>
              <a:off x="6409426" y="4869160"/>
              <a:ext cx="962086" cy="962084"/>
            </a:xfrm>
            <a:prstGeom prst="ellipse">
              <a:avLst/>
            </a:prstGeom>
            <a:grpFill/>
            <a:ln w="3175" cap="flat" cmpd="sng">
              <a:noFill/>
              <a:bevel/>
            </a:ln>
          </p:spPr>
          <p:txBody>
            <a:bodyPr anchor="ctr"/>
            <a:lstStyle/>
            <a:p>
              <a:pPr algn="ctr"/>
              <a:endParaRPr lang="zh-CN" altLang="en-US" sz="1600" b="1">
                <a:solidFill>
                  <a:srgbClr val="FFFFFF"/>
                </a:solidFill>
                <a:latin typeface="微软雅黑" panose="020B0503020204020204" charset="-122"/>
                <a:ea typeface="微软雅黑" panose="020B0503020204020204" charset="-122"/>
              </a:endParaRPr>
            </a:p>
          </p:txBody>
        </p:sp>
        <p:sp>
          <p:nvSpPr>
            <p:cNvPr id="28" name="TextBox 27"/>
            <p:cNvSpPr txBox="1"/>
            <p:nvPr/>
          </p:nvSpPr>
          <p:spPr>
            <a:xfrm>
              <a:off x="6595474" y="4996174"/>
              <a:ext cx="546387" cy="717446"/>
            </a:xfrm>
            <a:prstGeom prst="rect">
              <a:avLst/>
            </a:prstGeom>
            <a:grp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charset="-122"/>
                  <a:ea typeface="微软雅黑" panose="020B0503020204020204" charset="-122"/>
                </a:rPr>
                <a:t>4</a:t>
              </a:r>
              <a:endParaRPr lang="zh-CN" altLang="en-US" b="1" dirty="0">
                <a:latin typeface="微软雅黑" panose="020B0503020204020204" charset="-122"/>
                <a:ea typeface="微软雅黑" panose="020B0503020204020204" charset="-122"/>
              </a:endParaRPr>
            </a:p>
          </p:txBody>
        </p:sp>
      </p:grpSp>
      <p:sp>
        <p:nvSpPr>
          <p:cNvPr id="29" name="TextBox 28"/>
          <p:cNvSpPr txBox="1"/>
          <p:nvPr/>
        </p:nvSpPr>
        <p:spPr>
          <a:xfrm>
            <a:off x="6659665" y="2568212"/>
            <a:ext cx="3316631" cy="982635"/>
          </a:xfrm>
          <a:prstGeom prst="rect">
            <a:avLst/>
          </a:prstGeom>
          <a:noFill/>
        </p:spPr>
        <p:txBody>
          <a:bodyPr wrap="square" lIns="81594" tIns="40796" rIns="81594" bIns="40796" rtlCol="0">
            <a:spAutoFit/>
          </a:bodyPr>
          <a:lstStyle/>
          <a:p>
            <a:pPr>
              <a:lnSpc>
                <a:spcPct val="130000"/>
              </a:lnSpc>
            </a:pPr>
            <a:r>
              <a:rPr lang="zh-CN" altLang="en-US" sz="1500" b="1" dirty="0">
                <a:solidFill>
                  <a:schemeClr val="tx1">
                    <a:lumMod val="50000"/>
                    <a:lumOff val="50000"/>
                  </a:schemeClr>
                </a:solidFill>
                <a:latin typeface="微软雅黑" panose="020B0503020204020204" charset="-122"/>
                <a:ea typeface="微软雅黑" panose="020B0503020204020204" charset="-122"/>
              </a:rPr>
              <a:t>现阶段问题二</a:t>
            </a:r>
            <a:endParaRPr lang="en-US" altLang="zh-CN" sz="1500" b="1"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sp>
        <p:nvSpPr>
          <p:cNvPr id="30" name="TextBox 29"/>
          <p:cNvSpPr txBox="1"/>
          <p:nvPr/>
        </p:nvSpPr>
        <p:spPr>
          <a:xfrm>
            <a:off x="6659668" y="3648274"/>
            <a:ext cx="3316627" cy="982635"/>
          </a:xfrm>
          <a:prstGeom prst="rect">
            <a:avLst/>
          </a:prstGeom>
          <a:noFill/>
        </p:spPr>
        <p:txBody>
          <a:bodyPr wrap="square" lIns="81594" tIns="40796" rIns="81594" bIns="40796" rtlCol="0">
            <a:spAutoFit/>
          </a:bodyPr>
          <a:lstStyle/>
          <a:p>
            <a:pPr>
              <a:lnSpc>
                <a:spcPct val="130000"/>
              </a:lnSpc>
            </a:pPr>
            <a:r>
              <a:rPr lang="zh-CN" altLang="en-US" sz="1500" b="1" dirty="0">
                <a:solidFill>
                  <a:schemeClr val="tx1">
                    <a:lumMod val="50000"/>
                    <a:lumOff val="50000"/>
                  </a:schemeClr>
                </a:solidFill>
                <a:latin typeface="微软雅黑" panose="020B0503020204020204" charset="-122"/>
                <a:ea typeface="微软雅黑" panose="020B0503020204020204" charset="-122"/>
              </a:rPr>
              <a:t>现阶段问题三</a:t>
            </a:r>
            <a:endParaRPr lang="en-US" altLang="zh-CN" sz="1500" b="1"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sp>
        <p:nvSpPr>
          <p:cNvPr id="31" name="TextBox 30"/>
          <p:cNvSpPr txBox="1"/>
          <p:nvPr/>
        </p:nvSpPr>
        <p:spPr>
          <a:xfrm>
            <a:off x="6659666" y="4775344"/>
            <a:ext cx="3316630" cy="982635"/>
          </a:xfrm>
          <a:prstGeom prst="rect">
            <a:avLst/>
          </a:prstGeom>
          <a:noFill/>
        </p:spPr>
        <p:txBody>
          <a:bodyPr wrap="square" lIns="81594" tIns="40796" rIns="81594" bIns="40796" rtlCol="0">
            <a:spAutoFit/>
          </a:bodyPr>
          <a:lstStyle/>
          <a:p>
            <a:pPr>
              <a:lnSpc>
                <a:spcPct val="130000"/>
              </a:lnSpc>
            </a:pPr>
            <a:r>
              <a:rPr lang="zh-CN" altLang="en-US" sz="1500" b="1" dirty="0">
                <a:solidFill>
                  <a:schemeClr val="tx1">
                    <a:lumMod val="50000"/>
                    <a:lumOff val="50000"/>
                  </a:schemeClr>
                </a:solidFill>
                <a:latin typeface="微软雅黑" panose="020B0503020204020204" charset="-122"/>
                <a:ea typeface="微软雅黑" panose="020B0503020204020204" charset="-122"/>
              </a:rPr>
              <a:t>现阶段问题四</a:t>
            </a:r>
            <a:endParaRPr lang="en-US" altLang="zh-CN" sz="1500" b="1"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advTm="702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4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1"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500"/>
                                        <p:tgtEl>
                                          <p:spTgt spid="1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3500"/>
                            </p:stCondLst>
                            <p:childTnLst>
                              <p:par>
                                <p:cTn id="40" presetID="21" presetClass="entr" presetSubtype="1"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500"/>
                                        <p:tgtEl>
                                          <p:spTgt spid="20"/>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par>
                          <p:cTn id="47" fill="hold">
                            <p:stCondLst>
                              <p:cond delay="4500"/>
                            </p:stCondLst>
                            <p:childTnLst>
                              <p:par>
                                <p:cTn id="48" presetID="21" presetClass="entr" presetSubtype="1"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heel(1)">
                                      <p:cBhvr>
                                        <p:cTn id="50" dur="500"/>
                                        <p:tgtEl>
                                          <p:spTgt spid="23"/>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500"/>
                                        <p:tgtEl>
                                          <p:spTgt spid="26"/>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5" grpId="0"/>
      <p:bldP spid="16"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4" name="Group 3"/>
          <p:cNvGrpSpPr/>
          <p:nvPr/>
        </p:nvGrpSpPr>
        <p:grpSpPr bwMode="auto">
          <a:xfrm>
            <a:off x="1426797" y="1066166"/>
            <a:ext cx="2617446" cy="2889251"/>
            <a:chOff x="1144405" y="1477132"/>
            <a:chExt cx="2617788" cy="2889249"/>
          </a:xfrm>
        </p:grpSpPr>
        <p:sp>
          <p:nvSpPr>
            <p:cNvPr id="132142"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44" name="TextBox 46"/>
            <p:cNvSpPr txBox="1">
              <a:spLocks noChangeArrowheads="1"/>
            </p:cNvSpPr>
            <p:nvPr/>
          </p:nvSpPr>
          <p:spPr bwMode="auto">
            <a:xfrm>
              <a:off x="1280457"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08965">
                <a:defRPr/>
              </a:pPr>
              <a:r>
                <a:rPr lang="zh-CN" altLang="en-US" sz="1600" dirty="0">
                  <a:solidFill>
                    <a:srgbClr val="FFFFFF"/>
                  </a:solidFill>
                  <a:ea typeface="微软雅黑" panose="020B0503020204020204" charset="-122"/>
                </a:rPr>
                <a:t>输入标题</a:t>
              </a:r>
              <a:endParaRPr lang="en-US" altLang="zh-CN" sz="1600" dirty="0">
                <a:solidFill>
                  <a:srgbClr val="FFFFFF"/>
                </a:solidFill>
                <a:ea typeface="微软雅黑" panose="020B0503020204020204" charset="-122"/>
              </a:endParaRPr>
            </a:p>
          </p:txBody>
        </p:sp>
      </p:grpSp>
      <p:grpSp>
        <p:nvGrpSpPr>
          <p:cNvPr id="16" name="Group 15"/>
          <p:cNvGrpSpPr/>
          <p:nvPr/>
        </p:nvGrpSpPr>
        <p:grpSpPr bwMode="auto">
          <a:xfrm>
            <a:off x="9298189" y="4571368"/>
            <a:ext cx="2489645" cy="1086410"/>
            <a:chOff x="9017000" y="4981715"/>
            <a:chExt cx="2489798" cy="1086483"/>
          </a:xfrm>
        </p:grpSpPr>
        <p:grpSp>
          <p:nvGrpSpPr>
            <p:cNvPr id="132137" name="Group 5"/>
            <p:cNvGrpSpPr/>
            <p:nvPr/>
          </p:nvGrpSpPr>
          <p:grpSpPr bwMode="auto">
            <a:xfrm>
              <a:off x="9017000" y="4981715"/>
              <a:ext cx="2489798" cy="1086483"/>
              <a:chOff x="8742310" y="5011546"/>
              <a:chExt cx="2489798" cy="1086483"/>
            </a:xfrm>
          </p:grpSpPr>
          <p:sp>
            <p:nvSpPr>
              <p:cNvPr id="62" name="TextBox 61"/>
              <p:cNvSpPr txBox="1"/>
              <p:nvPr/>
            </p:nvSpPr>
            <p:spPr>
              <a:xfrm>
                <a:off x="9885122" y="5011546"/>
                <a:ext cx="1005465" cy="338577"/>
              </a:xfrm>
              <a:prstGeom prst="rect">
                <a:avLst/>
              </a:prstGeom>
              <a:noFill/>
            </p:spPr>
            <p:txBody>
              <a:bodyPr wrap="none">
                <a:spAutoFit/>
              </a:bodyPr>
              <a:lstStyle/>
              <a:p>
                <a:pPr defTabSz="608965">
                  <a:defRPr/>
                </a:pPr>
                <a:r>
                  <a:rPr lang="zh-CN" altLang="en-US" sz="1600" dirty="0">
                    <a:solidFill>
                      <a:schemeClr val="tx1">
                        <a:lumMod val="50000"/>
                        <a:lumOff val="50000"/>
                      </a:schemeClr>
                    </a:solidFill>
                    <a:ea typeface="微软雅黑" panose="020B0503020204020204" charset="-122"/>
                  </a:rPr>
                  <a:t>输入标题</a:t>
                </a:r>
                <a:endParaRPr lang="en-US" altLang="zh-CN" sz="1600" dirty="0">
                  <a:solidFill>
                    <a:schemeClr val="tx1">
                      <a:lumMod val="50000"/>
                      <a:lumOff val="50000"/>
                    </a:schemeClr>
                  </a:solidFill>
                  <a:ea typeface="微软雅黑" panose="020B0503020204020204" charset="-122"/>
                </a:endParaRPr>
              </a:p>
            </p:txBody>
          </p:sp>
          <p:sp>
            <p:nvSpPr>
              <p:cNvPr id="132140" name="Rectangle 62"/>
              <p:cNvSpPr>
                <a:spLocks noChangeArrowheads="1"/>
              </p:cNvSpPr>
              <p:nvPr/>
            </p:nvSpPr>
            <p:spPr bwMode="auto">
              <a:xfrm>
                <a:off x="9650280" y="5266976"/>
                <a:ext cx="1581828"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a:p>
                <a:endParaRPr lang="en-US" altLang="zh-CN" sz="1200" dirty="0">
                  <a:solidFill>
                    <a:schemeClr val="tx1">
                      <a:lumMod val="50000"/>
                      <a:lumOff val="50000"/>
                    </a:schemeClr>
                  </a:solidFill>
                  <a:latin typeface="Arial" panose="020B0604020202020204" pitchFamily="34" charset="0"/>
                </a:endParaRPr>
              </a:p>
            </p:txBody>
          </p:sp>
          <p:sp>
            <p:nvSpPr>
              <p:cNvPr id="74"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a:solidFill>
                    <a:schemeClr val="tx1">
                      <a:lumMod val="50000"/>
                      <a:lumOff val="50000"/>
                    </a:schemeClr>
                  </a:solidFill>
                </a:endParaRPr>
              </a:p>
            </p:txBody>
          </p:sp>
        </p:grpSp>
        <p:sp>
          <p:nvSpPr>
            <p:cNvPr id="51"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15" name="Group 14"/>
          <p:cNvGrpSpPr/>
          <p:nvPr/>
        </p:nvGrpSpPr>
        <p:grpSpPr bwMode="auto">
          <a:xfrm>
            <a:off x="6534707" y="4571368"/>
            <a:ext cx="2489573" cy="1086410"/>
            <a:chOff x="6253516" y="4981715"/>
            <a:chExt cx="2489799" cy="1086483"/>
          </a:xfrm>
        </p:grpSpPr>
        <p:grpSp>
          <p:nvGrpSpPr>
            <p:cNvPr id="132132" name="Group 25"/>
            <p:cNvGrpSpPr/>
            <p:nvPr/>
          </p:nvGrpSpPr>
          <p:grpSpPr bwMode="auto">
            <a:xfrm>
              <a:off x="6253516" y="4981715"/>
              <a:ext cx="2489799" cy="1086483"/>
              <a:chOff x="8742310" y="5011546"/>
              <a:chExt cx="2489799" cy="1086483"/>
            </a:xfrm>
          </p:grpSpPr>
          <p:sp>
            <p:nvSpPr>
              <p:cNvPr id="27" name="TextBox 26"/>
              <p:cNvSpPr txBox="1"/>
              <p:nvPr/>
            </p:nvSpPr>
            <p:spPr>
              <a:xfrm>
                <a:off x="9905868" y="5011546"/>
                <a:ext cx="1005494" cy="338577"/>
              </a:xfrm>
              <a:prstGeom prst="rect">
                <a:avLst/>
              </a:prstGeom>
              <a:noFill/>
            </p:spPr>
            <p:txBody>
              <a:bodyPr wrap="none">
                <a:spAutoFit/>
              </a:bodyPr>
              <a:lstStyle/>
              <a:p>
                <a:pPr defTabSz="608965">
                  <a:defRPr/>
                </a:pPr>
                <a:r>
                  <a:rPr lang="zh-CN" altLang="en-US" sz="1600" dirty="0">
                    <a:solidFill>
                      <a:schemeClr val="tx1">
                        <a:lumMod val="50000"/>
                        <a:lumOff val="50000"/>
                      </a:schemeClr>
                    </a:solidFill>
                    <a:ea typeface="微软雅黑" panose="020B0503020204020204" charset="-122"/>
                  </a:rPr>
                  <a:t>输入标题</a:t>
                </a:r>
                <a:endParaRPr lang="en-US" altLang="zh-CN" sz="1600" dirty="0">
                  <a:solidFill>
                    <a:schemeClr val="tx1">
                      <a:lumMod val="50000"/>
                      <a:lumOff val="50000"/>
                    </a:schemeClr>
                  </a:solidFill>
                  <a:ea typeface="微软雅黑" panose="020B0503020204020204" charset="-122"/>
                </a:endParaRPr>
              </a:p>
            </p:txBody>
          </p:sp>
          <p:sp>
            <p:nvSpPr>
              <p:cNvPr id="132135" name="Rectangle 27"/>
              <p:cNvSpPr>
                <a:spLocks noChangeArrowheads="1"/>
              </p:cNvSpPr>
              <p:nvPr/>
            </p:nvSpPr>
            <p:spPr bwMode="auto">
              <a:xfrm>
                <a:off x="9650281" y="5266976"/>
                <a:ext cx="1581828"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a:p>
                <a:endParaRPr lang="en-US" altLang="zh-CN" sz="1200" dirty="0">
                  <a:solidFill>
                    <a:schemeClr val="tx1">
                      <a:lumMod val="50000"/>
                      <a:lumOff val="50000"/>
                    </a:schemeClr>
                  </a:solidFill>
                  <a:latin typeface="Arial" panose="020B0604020202020204" pitchFamily="34" charset="0"/>
                </a:endParaRPr>
              </a:p>
            </p:txBody>
          </p:sp>
          <p:sp>
            <p:nvSpPr>
              <p:cNvPr id="29"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a:solidFill>
                    <a:schemeClr val="tx1">
                      <a:lumMod val="50000"/>
                      <a:lumOff val="50000"/>
                    </a:schemeClr>
                  </a:solidFill>
                </a:endParaRPr>
              </a:p>
            </p:txBody>
          </p:sp>
        </p:grpSp>
        <p:sp>
          <p:nvSpPr>
            <p:cNvPr id="56"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14" name="Group 13"/>
          <p:cNvGrpSpPr/>
          <p:nvPr/>
        </p:nvGrpSpPr>
        <p:grpSpPr bwMode="auto">
          <a:xfrm>
            <a:off x="3689617" y="4571368"/>
            <a:ext cx="2783947" cy="1086410"/>
            <a:chOff x="3490031" y="4981715"/>
            <a:chExt cx="2783103" cy="1086483"/>
          </a:xfrm>
        </p:grpSpPr>
        <p:grpSp>
          <p:nvGrpSpPr>
            <p:cNvPr id="132127" name="Group 29"/>
            <p:cNvGrpSpPr/>
            <p:nvPr/>
          </p:nvGrpSpPr>
          <p:grpSpPr bwMode="auto">
            <a:xfrm>
              <a:off x="3490031" y="4981715"/>
              <a:ext cx="2783103" cy="1086483"/>
              <a:chOff x="8742310" y="5011546"/>
              <a:chExt cx="2783103" cy="1086483"/>
            </a:xfrm>
          </p:grpSpPr>
          <p:sp>
            <p:nvSpPr>
              <p:cNvPr id="31" name="TextBox 30"/>
              <p:cNvSpPr txBox="1"/>
              <p:nvPr/>
            </p:nvSpPr>
            <p:spPr>
              <a:xfrm>
                <a:off x="9741837" y="5011546"/>
                <a:ext cx="1783576" cy="338577"/>
              </a:xfrm>
              <a:prstGeom prst="rect">
                <a:avLst/>
              </a:prstGeom>
              <a:noFill/>
            </p:spPr>
            <p:txBody>
              <a:bodyPr>
                <a:spAutoFit/>
              </a:bodyPr>
              <a:lstStyle/>
              <a:p>
                <a:pPr defTabSz="608965">
                  <a:defRPr/>
                </a:pPr>
                <a:r>
                  <a:rPr lang="zh-CN" altLang="en-US" sz="1600" dirty="0">
                    <a:solidFill>
                      <a:schemeClr val="tx1">
                        <a:lumMod val="50000"/>
                        <a:lumOff val="50000"/>
                      </a:schemeClr>
                    </a:solidFill>
                    <a:ea typeface="微软雅黑" panose="020B0503020204020204" charset="-122"/>
                  </a:rPr>
                  <a:t>输入标题</a:t>
                </a:r>
                <a:endParaRPr lang="en-US" altLang="zh-CN" sz="1600" dirty="0">
                  <a:solidFill>
                    <a:schemeClr val="tx1">
                      <a:lumMod val="50000"/>
                      <a:lumOff val="50000"/>
                    </a:schemeClr>
                  </a:solidFill>
                  <a:ea typeface="微软雅黑" panose="020B0503020204020204" charset="-122"/>
                </a:endParaRPr>
              </a:p>
            </p:txBody>
          </p:sp>
          <p:sp>
            <p:nvSpPr>
              <p:cNvPr id="132130" name="Rectangle 31"/>
              <p:cNvSpPr>
                <a:spLocks noChangeArrowheads="1"/>
              </p:cNvSpPr>
              <p:nvPr/>
            </p:nvSpPr>
            <p:spPr bwMode="auto">
              <a:xfrm>
                <a:off x="9650281" y="5266976"/>
                <a:ext cx="1581826"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a:p>
                <a:endParaRPr lang="en-US" altLang="zh-CN" sz="1200" dirty="0">
                  <a:solidFill>
                    <a:schemeClr val="tx1">
                      <a:lumMod val="50000"/>
                      <a:lumOff val="50000"/>
                    </a:schemeClr>
                  </a:solidFill>
                  <a:latin typeface="Arial" panose="020B0604020202020204" pitchFamily="34" charset="0"/>
                </a:endParaRPr>
              </a:p>
            </p:txBody>
          </p:sp>
          <p:sp>
            <p:nvSpPr>
              <p:cNvPr id="33"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a:solidFill>
                    <a:schemeClr val="tx1">
                      <a:lumMod val="50000"/>
                      <a:lumOff val="50000"/>
                    </a:schemeClr>
                  </a:solidFill>
                </a:endParaRPr>
              </a:p>
            </p:txBody>
          </p:sp>
        </p:grpSp>
        <p:sp>
          <p:nvSpPr>
            <p:cNvPr id="57"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13" name="Group 12"/>
          <p:cNvGrpSpPr/>
          <p:nvPr/>
        </p:nvGrpSpPr>
        <p:grpSpPr bwMode="auto">
          <a:xfrm>
            <a:off x="1009338" y="4571368"/>
            <a:ext cx="2489388" cy="1086410"/>
            <a:chOff x="726546" y="4981715"/>
            <a:chExt cx="2489797" cy="1086483"/>
          </a:xfrm>
        </p:grpSpPr>
        <p:grpSp>
          <p:nvGrpSpPr>
            <p:cNvPr id="132122" name="Group 33"/>
            <p:cNvGrpSpPr/>
            <p:nvPr/>
          </p:nvGrpSpPr>
          <p:grpSpPr bwMode="auto">
            <a:xfrm>
              <a:off x="726546" y="4981715"/>
              <a:ext cx="2489797" cy="1086483"/>
              <a:chOff x="8742310" y="5011546"/>
              <a:chExt cx="2489797" cy="1086483"/>
            </a:xfrm>
          </p:grpSpPr>
          <p:sp>
            <p:nvSpPr>
              <p:cNvPr id="35" name="TextBox 34"/>
              <p:cNvSpPr txBox="1"/>
              <p:nvPr/>
            </p:nvSpPr>
            <p:spPr>
              <a:xfrm>
                <a:off x="9945786" y="5011546"/>
                <a:ext cx="1005568" cy="338577"/>
              </a:xfrm>
              <a:prstGeom prst="rect">
                <a:avLst/>
              </a:prstGeom>
              <a:noFill/>
            </p:spPr>
            <p:txBody>
              <a:bodyPr wrap="none">
                <a:spAutoFit/>
              </a:bodyPr>
              <a:lstStyle/>
              <a:p>
                <a:pPr defTabSz="608965">
                  <a:defRPr/>
                </a:pPr>
                <a:r>
                  <a:rPr lang="zh-CN" altLang="en-US" sz="1600" dirty="0">
                    <a:solidFill>
                      <a:schemeClr val="tx1">
                        <a:lumMod val="50000"/>
                        <a:lumOff val="50000"/>
                      </a:schemeClr>
                    </a:solidFill>
                    <a:ea typeface="微软雅黑" panose="020B0503020204020204" charset="-122"/>
                  </a:rPr>
                  <a:t>输入标题</a:t>
                </a:r>
                <a:endParaRPr lang="en-US" altLang="zh-CN" sz="1600" dirty="0">
                  <a:solidFill>
                    <a:schemeClr val="tx1">
                      <a:lumMod val="50000"/>
                      <a:lumOff val="50000"/>
                    </a:schemeClr>
                  </a:solidFill>
                  <a:ea typeface="微软雅黑" panose="020B0503020204020204" charset="-122"/>
                </a:endParaRPr>
              </a:p>
            </p:txBody>
          </p:sp>
          <p:sp>
            <p:nvSpPr>
              <p:cNvPr id="132125" name="Rectangle 39"/>
              <p:cNvSpPr>
                <a:spLocks noChangeArrowheads="1"/>
              </p:cNvSpPr>
              <p:nvPr/>
            </p:nvSpPr>
            <p:spPr bwMode="auto">
              <a:xfrm>
                <a:off x="9650280" y="5266976"/>
                <a:ext cx="1581827"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a:p>
                <a:endParaRPr lang="en-US" altLang="zh-CN" sz="1200" dirty="0">
                  <a:solidFill>
                    <a:schemeClr val="tx1">
                      <a:lumMod val="50000"/>
                      <a:lumOff val="50000"/>
                    </a:schemeClr>
                  </a:solidFill>
                  <a:latin typeface="Arial" panose="020B0604020202020204" pitchFamily="34" charset="0"/>
                </a:endParaRPr>
              </a:p>
            </p:txBody>
          </p:sp>
          <p:sp>
            <p:nvSpPr>
              <p:cNvPr id="41"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a:solidFill>
                    <a:schemeClr val="tx1">
                      <a:lumMod val="50000"/>
                      <a:lumOff val="50000"/>
                    </a:schemeClr>
                  </a:solidFill>
                </a:endParaRPr>
              </a:p>
            </p:txBody>
          </p:sp>
        </p:grpSp>
        <p:sp>
          <p:nvSpPr>
            <p:cNvPr id="58"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5" name="Group 4"/>
          <p:cNvGrpSpPr/>
          <p:nvPr/>
        </p:nvGrpSpPr>
        <p:grpSpPr bwMode="auto">
          <a:xfrm>
            <a:off x="3685517" y="1078866"/>
            <a:ext cx="2617447" cy="2889251"/>
            <a:chOff x="3403170" y="1489075"/>
            <a:chExt cx="2617788" cy="2889249"/>
          </a:xfrm>
        </p:grpSpPr>
        <p:sp>
          <p:nvSpPr>
            <p:cNvPr id="10"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a:defRPr/>
              </a:pPr>
              <a:endParaRPr lang="en-US"/>
            </a:p>
          </p:txBody>
        </p:sp>
        <p:sp>
          <p:nvSpPr>
            <p:cNvPr id="44"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21" name="TextBox 59"/>
            <p:cNvSpPr txBox="1">
              <a:spLocks noChangeArrowheads="1"/>
            </p:cNvSpPr>
            <p:nvPr/>
          </p:nvSpPr>
          <p:spPr bwMode="auto">
            <a:xfrm>
              <a:off x="3525574"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08965">
                <a:defRPr/>
              </a:pPr>
              <a:r>
                <a:rPr lang="zh-CN" altLang="en-US" sz="1600" dirty="0">
                  <a:solidFill>
                    <a:srgbClr val="FFFFFF"/>
                  </a:solidFill>
                  <a:ea typeface="微软雅黑" panose="020B0503020204020204" charset="-122"/>
                </a:rPr>
                <a:t>输入标题</a:t>
              </a:r>
              <a:endParaRPr lang="en-US" altLang="zh-CN" sz="1600" dirty="0">
                <a:solidFill>
                  <a:srgbClr val="FFFFFF"/>
                </a:solidFill>
                <a:ea typeface="微软雅黑" panose="020B0503020204020204" charset="-122"/>
              </a:endParaRPr>
            </a:p>
          </p:txBody>
        </p:sp>
      </p:grpSp>
      <p:grpSp>
        <p:nvGrpSpPr>
          <p:cNvPr id="7" name="Group 6"/>
          <p:cNvGrpSpPr/>
          <p:nvPr/>
        </p:nvGrpSpPr>
        <p:grpSpPr bwMode="auto">
          <a:xfrm>
            <a:off x="5944235" y="1086803"/>
            <a:ext cx="2617446" cy="2887662"/>
            <a:chOff x="5661935" y="1497012"/>
            <a:chExt cx="2617788" cy="2887662"/>
          </a:xfrm>
        </p:grpSpPr>
        <p:sp>
          <p:nvSpPr>
            <p:cNvPr id="6"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a:defRPr/>
              </a:pPr>
              <a:endParaRPr lang="en-US"/>
            </a:p>
          </p:txBody>
        </p:sp>
        <p:sp>
          <p:nvSpPr>
            <p:cNvPr id="45"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18" name="TextBox 60"/>
            <p:cNvSpPr txBox="1">
              <a:spLocks noChangeArrowheads="1"/>
            </p:cNvSpPr>
            <p:nvPr/>
          </p:nvSpPr>
          <p:spPr bwMode="auto">
            <a:xfrm>
              <a:off x="5838931" y="2842319"/>
              <a:ext cx="1304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08965">
                <a:defRPr/>
              </a:pPr>
              <a:r>
                <a:rPr lang="zh-CN" altLang="en-US" sz="1600" dirty="0">
                  <a:solidFill>
                    <a:srgbClr val="FFFFFF"/>
                  </a:solidFill>
                  <a:ea typeface="微软雅黑" panose="020B0503020204020204" charset="-122"/>
                </a:rPr>
                <a:t>输入标题</a:t>
              </a:r>
              <a:endParaRPr lang="en-US" altLang="zh-CN" sz="1600" dirty="0">
                <a:solidFill>
                  <a:srgbClr val="FFFFFF"/>
                </a:solidFill>
                <a:ea typeface="微软雅黑" panose="020B0503020204020204" charset="-122"/>
              </a:endParaRPr>
            </a:p>
          </p:txBody>
        </p:sp>
      </p:grpSp>
      <p:grpSp>
        <p:nvGrpSpPr>
          <p:cNvPr id="8" name="Group 7"/>
          <p:cNvGrpSpPr/>
          <p:nvPr/>
        </p:nvGrpSpPr>
        <p:grpSpPr bwMode="auto">
          <a:xfrm>
            <a:off x="8201366" y="1075691"/>
            <a:ext cx="2617446" cy="2887663"/>
            <a:chOff x="7920699" y="1486511"/>
            <a:chExt cx="2617788" cy="2887662"/>
          </a:xfrm>
        </p:grpSpPr>
        <p:sp>
          <p:nvSpPr>
            <p:cNvPr id="12"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a:defRPr/>
              </a:pPr>
              <a:endParaRPr lang="en-US"/>
            </a:p>
          </p:txBody>
        </p:sp>
        <p:sp>
          <p:nvSpPr>
            <p:cNvPr id="46"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15" name="TextBox 63"/>
            <p:cNvSpPr txBox="1">
              <a:spLocks noChangeArrowheads="1"/>
            </p:cNvSpPr>
            <p:nvPr/>
          </p:nvSpPr>
          <p:spPr bwMode="auto">
            <a:xfrm>
              <a:off x="8045712"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08965">
                <a:defRPr/>
              </a:pPr>
              <a:r>
                <a:rPr lang="zh-CN" altLang="en-US" sz="1600" dirty="0">
                  <a:solidFill>
                    <a:srgbClr val="FFFFFF"/>
                  </a:solidFill>
                  <a:ea typeface="微软雅黑" panose="020B0503020204020204" charset="-122"/>
                </a:rPr>
                <a:t>输入标题</a:t>
              </a:r>
              <a:endParaRPr lang="en-US" altLang="zh-CN" sz="1600" dirty="0">
                <a:solidFill>
                  <a:srgbClr val="FFFFFF"/>
                </a:solidFill>
                <a:ea typeface="微软雅黑" panose="020B0503020204020204" charset="-122"/>
              </a:endParaRPr>
            </a:p>
          </p:txBody>
        </p:sp>
      </p:grpSp>
      <p:sp>
        <p:nvSpPr>
          <p:cNvPr id="67" name="Rectangle 66"/>
          <p:cNvSpPr>
            <a:spLocks noChangeArrowheads="1"/>
          </p:cNvSpPr>
          <p:nvPr/>
        </p:nvSpPr>
        <p:spPr bwMode="auto">
          <a:xfrm>
            <a:off x="2593459" y="3044191"/>
            <a:ext cx="1580945"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pPr algn="r"/>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a:p>
            <a:pPr algn="r"/>
            <a:endParaRPr lang="en-US" altLang="zh-CN" sz="1200" dirty="0">
              <a:solidFill>
                <a:schemeClr val="tx1">
                  <a:lumMod val="50000"/>
                  <a:lumOff val="50000"/>
                </a:schemeClr>
              </a:solidFill>
              <a:latin typeface="Arial" panose="020B0604020202020204" pitchFamily="34" charset="0"/>
            </a:endParaRPr>
          </a:p>
        </p:txBody>
      </p:sp>
      <p:sp>
        <p:nvSpPr>
          <p:cNvPr id="68" name="Rectangle 67"/>
          <p:cNvSpPr>
            <a:spLocks noChangeArrowheads="1"/>
          </p:cNvSpPr>
          <p:nvPr/>
        </p:nvSpPr>
        <p:spPr bwMode="auto">
          <a:xfrm>
            <a:off x="4860113" y="3053716"/>
            <a:ext cx="1580945"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pPr algn="r"/>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a:p>
            <a:pPr algn="r"/>
            <a:endParaRPr lang="en-US" altLang="zh-CN" sz="1200" dirty="0">
              <a:solidFill>
                <a:schemeClr val="tx1">
                  <a:lumMod val="50000"/>
                  <a:lumOff val="50000"/>
                </a:schemeClr>
              </a:solidFill>
              <a:latin typeface="Arial" panose="020B0604020202020204" pitchFamily="34" charset="0"/>
            </a:endParaRPr>
          </a:p>
        </p:txBody>
      </p:sp>
      <p:sp>
        <p:nvSpPr>
          <p:cNvPr id="69" name="Rectangle 68"/>
          <p:cNvSpPr>
            <a:spLocks noChangeArrowheads="1"/>
          </p:cNvSpPr>
          <p:nvPr/>
        </p:nvSpPr>
        <p:spPr bwMode="auto">
          <a:xfrm>
            <a:off x="7117245" y="3071179"/>
            <a:ext cx="1580945"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pPr algn="r"/>
            <a:r>
              <a:rPr lang="zh-CN" altLang="en-US" sz="1200" dirty="0">
                <a:solidFill>
                  <a:schemeClr val="tx1">
                    <a:lumMod val="50000"/>
                    <a:lumOff val="50000"/>
                  </a:schemeClr>
                </a:solidFill>
                <a:latin typeface="微软雅黑" panose="020B0503020204020204" charset="-122"/>
                <a:ea typeface="微软雅黑" panose="020B0503020204020204" charset="-122"/>
              </a:rPr>
              <a:t>所有文字都可以随意更改成您的文字内容</a:t>
            </a:r>
            <a:endParaRPr lang="en-US" altLang="zh-CN" sz="1200" dirty="0">
              <a:solidFill>
                <a:schemeClr val="tx1">
                  <a:lumMod val="50000"/>
                  <a:lumOff val="50000"/>
                </a:schemeClr>
              </a:solidFill>
              <a:latin typeface="Arial" panose="020B0604020202020204" pitchFamily="34" charset="0"/>
            </a:endParaRPr>
          </a:p>
          <a:p>
            <a:pPr algn="r"/>
            <a:endParaRPr lang="en-US" altLang="zh-CN" sz="1200" dirty="0">
              <a:solidFill>
                <a:schemeClr val="tx1">
                  <a:lumMod val="50000"/>
                  <a:lumOff val="50000"/>
                </a:schemeClr>
              </a:solidFill>
              <a:latin typeface="Arial" panose="020B0604020202020204" pitchFamily="34" charset="0"/>
            </a:endParaRPr>
          </a:p>
        </p:txBody>
      </p:sp>
    </p:spTree>
  </p:cSld>
  <p:clrMapOvr>
    <a:masterClrMapping/>
  </p:clrMapOvr>
  <p:transition advTm="262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64183" y="3100942"/>
            <a:ext cx="8691985"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en-US" sz="6600" b="1" dirty="0">
                <a:gradFill>
                  <a:gsLst>
                    <a:gs pos="0">
                      <a:srgbClr val="FBFB11"/>
                    </a:gs>
                    <a:gs pos="67000">
                      <a:srgbClr val="FFC00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感谢您的观看</a:t>
            </a:r>
          </a:p>
        </p:txBody>
      </p:sp>
      <p:sp>
        <p:nvSpPr>
          <p:cNvPr id="5" name="Rectangle 3"/>
          <p:cNvSpPr txBox="1">
            <a:spLocks noChangeArrowheads="1"/>
          </p:cNvSpPr>
          <p:nvPr/>
        </p:nvSpPr>
        <p:spPr bwMode="auto">
          <a:xfrm>
            <a:off x="4275396" y="1661438"/>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endParaRPr lang="en-US" altLang="zh-CN" sz="11500" dirty="0">
              <a:gradFill>
                <a:gsLst>
                  <a:gs pos="0">
                    <a:srgbClr val="FBFB11"/>
                  </a:gs>
                  <a:gs pos="67000">
                    <a:srgbClr val="FFC000"/>
                  </a:gs>
                </a:gsLst>
                <a:lin ang="16200000" scaled="0"/>
              </a:gradFill>
              <a:effectLst>
                <a:outerShdw blurRad="38100" dist="38100" dir="2700000" algn="tl">
                  <a:srgbClr val="000000">
                    <a:alpha val="43137"/>
                  </a:srgbClr>
                </a:outerShdw>
              </a:effectLst>
              <a:latin typeface="Impact" panose="020B0806030902050204" pitchFamily="34" charset="0"/>
            </a:endParaRPr>
          </a:p>
        </p:txBody>
      </p:sp>
    </p:spTree>
  </p:cSld>
  <p:clrMapOvr>
    <a:masterClrMapping/>
  </p:clrMapOvr>
  <p:transition advTm="569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菱形 3"/>
          <p:cNvSpPr/>
          <p:nvPr/>
        </p:nvSpPr>
        <p:spPr>
          <a:xfrm>
            <a:off x="2439035" y="2169795"/>
            <a:ext cx="2475230" cy="2476500"/>
          </a:xfrm>
          <a:prstGeom prst="diamond">
            <a:avLst/>
          </a:prstGeom>
          <a:gradFill>
            <a:gsLst>
              <a:gs pos="0">
                <a:srgbClr val="FECF40"/>
              </a:gs>
              <a:gs pos="100000">
                <a:srgbClr val="846C21"/>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a:solidFill>
                  <a:schemeClr val="bg1"/>
                </a:solidFill>
              </a:ln>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文本框 8"/>
          <p:cNvSpPr txBox="1"/>
          <p:nvPr/>
        </p:nvSpPr>
        <p:spPr>
          <a:xfrm>
            <a:off x="5115243" y="2736095"/>
            <a:ext cx="4967287" cy="583565"/>
          </a:xfrm>
          <a:prstGeom prst="rect">
            <a:avLst/>
          </a:prstGeom>
          <a:noFill/>
        </p:spPr>
        <p:txBody>
          <a:bodyPr>
            <a:spAutoFit/>
          </a:bodyPr>
          <a:lstStyle/>
          <a:p>
            <a:pPr eaLnBrk="1" fontAlgn="auto" hangingPunct="1">
              <a:spcBef>
                <a:spcPts val="0"/>
              </a:spcBef>
              <a:spcAft>
                <a:spcPts val="0"/>
              </a:spcAft>
              <a:defRPr/>
            </a:pPr>
            <a:r>
              <a:rPr lang="zh-CN" altLang="en-US" sz="3200" b="1" dirty="0">
                <a:ln>
                  <a:solidFill>
                    <a:schemeClr val="bg1"/>
                  </a:solidFill>
                </a:ln>
                <a:gradFill>
                  <a:gsLst>
                    <a:gs pos="0">
                      <a:srgbClr val="FFFF00"/>
                    </a:gs>
                    <a:gs pos="59000">
                      <a:srgbClr val="FFC000"/>
                    </a:gs>
                  </a:gsLst>
                  <a:lin ang="16200000" scaled="0"/>
                </a:gra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10" name="矩形 9"/>
          <p:cNvSpPr/>
          <p:nvPr/>
        </p:nvSpPr>
        <p:spPr>
          <a:xfrm>
            <a:off x="5194073" y="3316186"/>
            <a:ext cx="3872457" cy="775597"/>
          </a:xfrm>
          <a:prstGeom prst="rect">
            <a:avLst/>
          </a:prstGeom>
          <a:noFill/>
        </p:spPr>
        <p:txBody>
          <a:bodyPr wrap="square" lIns="0" tIns="0" rIns="0" bIns="0">
            <a:spAutoFit/>
          </a:bodyPr>
          <a:lstStyle/>
          <a:p>
            <a:pPr defTabSz="1216660" eaLnBrk="1" fontAlgn="auto" hangingPunct="1">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charset="-122"/>
                <a:cs typeface="+mn-ea"/>
                <a:sym typeface="Arial" panose="020B0604020202020204" pitchFamily="34" charset="0"/>
              </a:rPr>
              <a:t>单击此处编辑您要的内容，建议您在展示时采用微软雅黑字体，本模版所有图形线条及其相应素材均可自由编辑、改色、替换。</a:t>
            </a:r>
          </a:p>
        </p:txBody>
      </p:sp>
      <p:sp>
        <p:nvSpPr>
          <p:cNvPr id="13" name="文本框 3"/>
          <p:cNvSpPr txBox="1">
            <a:spLocks noChangeArrowheads="1"/>
          </p:cNvSpPr>
          <p:nvPr/>
        </p:nvSpPr>
        <p:spPr bwMode="auto">
          <a:xfrm>
            <a:off x="2741387" y="2785158"/>
            <a:ext cx="1869802"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zh-CN" altLang="en-US"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transition advTm="308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4" name="圆角矩形 3"/>
          <p:cNvSpPr/>
          <p:nvPr/>
        </p:nvSpPr>
        <p:spPr>
          <a:xfrm>
            <a:off x="1281941" y="1406608"/>
            <a:ext cx="6321030"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8565">
              <a:defRPr/>
            </a:pPr>
            <a:endParaRPr lang="en-US" sz="1600" kern="0">
              <a:solidFill>
                <a:sysClr val="window" lastClr="FFFFFF"/>
              </a:solidFill>
              <a:latin typeface="Calibri" panose="020F0502020204030204"/>
            </a:endParaRPr>
          </a:p>
        </p:txBody>
      </p:sp>
      <p:sp>
        <p:nvSpPr>
          <p:cNvPr id="5" name="圆角矩形 4"/>
          <p:cNvSpPr/>
          <p:nvPr/>
        </p:nvSpPr>
        <p:spPr>
          <a:xfrm>
            <a:off x="1281941" y="1406608"/>
            <a:ext cx="6221293"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8565">
              <a:defRPr/>
            </a:pPr>
            <a:endParaRPr lang="en-US" sz="1600" kern="0">
              <a:solidFill>
                <a:sysClr val="window" lastClr="FFFFFF"/>
              </a:solidFill>
              <a:latin typeface="Calibri" panose="020F0502020204030204"/>
            </a:endParaRPr>
          </a:p>
        </p:txBody>
      </p:sp>
      <p:grpSp>
        <p:nvGrpSpPr>
          <p:cNvPr id="6" name="组合 5"/>
          <p:cNvGrpSpPr/>
          <p:nvPr/>
        </p:nvGrpSpPr>
        <p:grpSpPr>
          <a:xfrm>
            <a:off x="1845233" y="1406608"/>
            <a:ext cx="8653987" cy="848653"/>
            <a:chOff x="1167484" y="1054955"/>
            <a:chExt cx="6491335" cy="636490"/>
          </a:xfrm>
        </p:grpSpPr>
        <p:sp>
          <p:nvSpPr>
            <p:cNvPr id="7" name="圆角矩形 6"/>
            <p:cNvSpPr/>
            <p:nvPr/>
          </p:nvSpPr>
          <p:spPr>
            <a:xfrm>
              <a:off x="1167484" y="1054955"/>
              <a:ext cx="4576882" cy="636489"/>
            </a:xfrm>
            <a:prstGeom prst="roundRect">
              <a:avLst>
                <a:gd name="adj" fmla="val 4910"/>
              </a:avLst>
            </a:prstGeom>
            <a:solidFill>
              <a:schemeClr val="accent1"/>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8" name="圆角矩形 7"/>
            <p:cNvSpPr/>
            <p:nvPr/>
          </p:nvSpPr>
          <p:spPr>
            <a:xfrm>
              <a:off x="1167484" y="1054956"/>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9" name="矩形 8"/>
            <p:cNvSpPr/>
            <p:nvPr/>
          </p:nvSpPr>
          <p:spPr>
            <a:xfrm>
              <a:off x="5755195" y="1266734"/>
              <a:ext cx="1903624" cy="326622"/>
            </a:xfrm>
            <a:prstGeom prst="rect">
              <a:avLst/>
            </a:prstGeom>
            <a:solidFill>
              <a:schemeClr val="accent1">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10" name="TextBox 8"/>
            <p:cNvSpPr txBox="1"/>
            <p:nvPr/>
          </p:nvSpPr>
          <p:spPr>
            <a:xfrm>
              <a:off x="5848301" y="12989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zh-CN" altLang="en-US" sz="1900" b="0" dirty="0">
                  <a:solidFill>
                    <a:sysClr val="window" lastClr="FFFFFF"/>
                  </a:solidFill>
                </a:rPr>
                <a:t>输入文本</a:t>
              </a:r>
            </a:p>
          </p:txBody>
        </p:sp>
        <p:sp>
          <p:nvSpPr>
            <p:cNvPr id="12" name="TextBox 9"/>
            <p:cNvSpPr txBox="1"/>
            <p:nvPr/>
          </p:nvSpPr>
          <p:spPr>
            <a:xfrm>
              <a:off x="1407616" y="124550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en-US" altLang="zh-CN" sz="3200" b="0" dirty="0">
                  <a:solidFill>
                    <a:sysClr val="windowText" lastClr="000000">
                      <a:lumMod val="50000"/>
                      <a:lumOff val="50000"/>
                    </a:sysClr>
                  </a:solidFill>
                </a:rPr>
                <a:t>01</a:t>
              </a:r>
              <a:endParaRPr lang="zh-CN" altLang="en-US" sz="3200" b="0" dirty="0">
                <a:solidFill>
                  <a:sysClr val="windowText" lastClr="000000">
                    <a:lumMod val="50000"/>
                    <a:lumOff val="50000"/>
                  </a:sysClr>
                </a:solidFill>
              </a:endParaRPr>
            </a:p>
          </p:txBody>
        </p:sp>
        <p:sp>
          <p:nvSpPr>
            <p:cNvPr id="13" name="TextBox 10"/>
            <p:cNvSpPr txBox="1"/>
            <p:nvPr/>
          </p:nvSpPr>
          <p:spPr>
            <a:xfrm>
              <a:off x="2542656" y="120046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1859670" y="2250261"/>
            <a:ext cx="8652247" cy="848652"/>
            <a:chOff x="1178314" y="1687695"/>
            <a:chExt cx="6490030" cy="636489"/>
          </a:xfrm>
        </p:grpSpPr>
        <p:sp>
          <p:nvSpPr>
            <p:cNvPr id="15" name="圆角矩形 14"/>
            <p:cNvSpPr/>
            <p:nvPr/>
          </p:nvSpPr>
          <p:spPr>
            <a:xfrm>
              <a:off x="1178314" y="1687695"/>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16" name="矩形 15"/>
            <p:cNvSpPr/>
            <p:nvPr/>
          </p:nvSpPr>
          <p:spPr>
            <a:xfrm>
              <a:off x="5755195" y="1869768"/>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17" name="TextBox 14"/>
            <p:cNvSpPr txBox="1"/>
            <p:nvPr/>
          </p:nvSpPr>
          <p:spPr>
            <a:xfrm>
              <a:off x="1407616" y="1917774"/>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en-US" altLang="zh-CN" sz="3200" b="0" dirty="0">
                  <a:solidFill>
                    <a:sysClr val="window" lastClr="FFFFFF"/>
                  </a:solidFill>
                </a:rPr>
                <a:t>02</a:t>
              </a:r>
              <a:endParaRPr lang="zh-CN" altLang="en-US" sz="3200" b="0" dirty="0">
                <a:solidFill>
                  <a:sysClr val="window" lastClr="FFFFFF"/>
                </a:solidFill>
              </a:endParaRPr>
            </a:p>
          </p:txBody>
        </p:sp>
        <p:sp>
          <p:nvSpPr>
            <p:cNvPr id="18" name="TextBox 15"/>
            <p:cNvSpPr txBox="1"/>
            <p:nvPr/>
          </p:nvSpPr>
          <p:spPr>
            <a:xfrm>
              <a:off x="2514081" y="1800544"/>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p:txBody>
        </p:sp>
        <p:sp>
          <p:nvSpPr>
            <p:cNvPr id="19" name="TextBox 16"/>
            <p:cNvSpPr txBox="1"/>
            <p:nvPr/>
          </p:nvSpPr>
          <p:spPr>
            <a:xfrm>
              <a:off x="5857826" y="19085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zh-CN" altLang="en-US" sz="1900" b="0" dirty="0">
                  <a:solidFill>
                    <a:sysClr val="window" lastClr="FFFFFF"/>
                  </a:solidFill>
                </a:rPr>
                <a:t>输入文本</a:t>
              </a:r>
            </a:p>
          </p:txBody>
        </p:sp>
      </p:grpSp>
      <p:grpSp>
        <p:nvGrpSpPr>
          <p:cNvPr id="20" name="组合 19"/>
          <p:cNvGrpSpPr/>
          <p:nvPr/>
        </p:nvGrpSpPr>
        <p:grpSpPr>
          <a:xfrm>
            <a:off x="1845233" y="3103911"/>
            <a:ext cx="8653987" cy="848655"/>
            <a:chOff x="1167484" y="2327932"/>
            <a:chExt cx="6491335" cy="636491"/>
          </a:xfrm>
        </p:grpSpPr>
        <p:sp>
          <p:nvSpPr>
            <p:cNvPr id="21" name="圆角矩形 20"/>
            <p:cNvSpPr/>
            <p:nvPr/>
          </p:nvSpPr>
          <p:spPr>
            <a:xfrm>
              <a:off x="1167484" y="2327932"/>
              <a:ext cx="4576882" cy="636489"/>
            </a:xfrm>
            <a:prstGeom prst="roundRect">
              <a:avLst>
                <a:gd name="adj" fmla="val 4910"/>
              </a:avLst>
            </a:prstGeom>
            <a:solidFill>
              <a:schemeClr val="accent4"/>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a:endParaRPr>
            </a:p>
          </p:txBody>
        </p:sp>
        <p:sp>
          <p:nvSpPr>
            <p:cNvPr id="22" name="圆角矩形 21"/>
            <p:cNvSpPr/>
            <p:nvPr/>
          </p:nvSpPr>
          <p:spPr>
            <a:xfrm>
              <a:off x="1167484" y="2327934"/>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3" name="矩形 22"/>
            <p:cNvSpPr/>
            <p:nvPr/>
          </p:nvSpPr>
          <p:spPr>
            <a:xfrm>
              <a:off x="5755195" y="2541089"/>
              <a:ext cx="1903624" cy="326622"/>
            </a:xfrm>
            <a:prstGeom prst="rect">
              <a:avLst/>
            </a:prstGeom>
            <a:solidFill>
              <a:schemeClr val="accent4">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4" name="TextBox 21"/>
            <p:cNvSpPr txBox="1"/>
            <p:nvPr/>
          </p:nvSpPr>
          <p:spPr>
            <a:xfrm>
              <a:off x="1407616" y="2537008"/>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en-US" altLang="zh-CN" sz="3200" b="0" dirty="0">
                  <a:solidFill>
                    <a:sysClr val="windowText" lastClr="000000">
                      <a:lumMod val="50000"/>
                      <a:lumOff val="50000"/>
                    </a:sysClr>
                  </a:solidFill>
                </a:rPr>
                <a:t>03</a:t>
              </a:r>
              <a:endParaRPr lang="zh-CN" altLang="en-US" sz="3200" b="0" dirty="0">
                <a:solidFill>
                  <a:sysClr val="windowText" lastClr="000000">
                    <a:lumMod val="50000"/>
                    <a:lumOff val="50000"/>
                  </a:sysClr>
                </a:solidFill>
              </a:endParaRPr>
            </a:p>
          </p:txBody>
        </p:sp>
        <p:sp>
          <p:nvSpPr>
            <p:cNvPr id="25" name="TextBox 22"/>
            <p:cNvSpPr txBox="1"/>
            <p:nvPr/>
          </p:nvSpPr>
          <p:spPr>
            <a:xfrm>
              <a:off x="2504556" y="243871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p:txBody>
        </p:sp>
        <p:sp>
          <p:nvSpPr>
            <p:cNvPr id="26" name="TextBox 23"/>
            <p:cNvSpPr txBox="1"/>
            <p:nvPr/>
          </p:nvSpPr>
          <p:spPr>
            <a:xfrm>
              <a:off x="5829251" y="2565775"/>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zh-CN" altLang="en-US" sz="1900" b="0" dirty="0">
                  <a:solidFill>
                    <a:sysClr val="window" lastClr="FFFFFF"/>
                  </a:solidFill>
                </a:rPr>
                <a:t>输入文本</a:t>
              </a:r>
            </a:p>
          </p:txBody>
        </p:sp>
      </p:grpSp>
      <p:grpSp>
        <p:nvGrpSpPr>
          <p:cNvPr id="27" name="组合 26"/>
          <p:cNvGrpSpPr/>
          <p:nvPr/>
        </p:nvGrpSpPr>
        <p:grpSpPr>
          <a:xfrm>
            <a:off x="1859671" y="3947563"/>
            <a:ext cx="8639549" cy="848652"/>
            <a:chOff x="1178314" y="2960672"/>
            <a:chExt cx="6480505" cy="636489"/>
          </a:xfrm>
        </p:grpSpPr>
        <p:sp>
          <p:nvSpPr>
            <p:cNvPr id="28" name="圆角矩形 27"/>
            <p:cNvSpPr/>
            <p:nvPr/>
          </p:nvSpPr>
          <p:spPr>
            <a:xfrm>
              <a:off x="1178314" y="2960672"/>
              <a:ext cx="4576882" cy="636489"/>
            </a:xfrm>
            <a:prstGeom prst="roundRect">
              <a:avLst>
                <a:gd name="adj" fmla="val 4910"/>
              </a:avLst>
            </a:prstGeom>
            <a:solidFill>
              <a:schemeClr val="accent3"/>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9" name="矩形 28"/>
            <p:cNvSpPr/>
            <p:nvPr/>
          </p:nvSpPr>
          <p:spPr>
            <a:xfrm>
              <a:off x="5755195" y="3145340"/>
              <a:ext cx="1903624" cy="326622"/>
            </a:xfrm>
            <a:prstGeom prst="rect">
              <a:avLst/>
            </a:prstGeom>
            <a:solidFill>
              <a:schemeClr val="accent3">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0" name="TextBox 27"/>
            <p:cNvSpPr txBox="1"/>
            <p:nvPr/>
          </p:nvSpPr>
          <p:spPr>
            <a:xfrm>
              <a:off x="1407616" y="3170025"/>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en-US" altLang="zh-CN" sz="3200" b="0" dirty="0">
                  <a:solidFill>
                    <a:sysClr val="window" lastClr="FFFFFF"/>
                  </a:solidFill>
                </a:rPr>
                <a:t>04</a:t>
              </a:r>
              <a:endParaRPr lang="zh-CN" altLang="en-US" sz="3200" b="0" dirty="0">
                <a:solidFill>
                  <a:sysClr val="window" lastClr="FFFFFF"/>
                </a:solidFill>
              </a:endParaRPr>
            </a:p>
          </p:txBody>
        </p:sp>
        <p:sp>
          <p:nvSpPr>
            <p:cNvPr id="31" name="TextBox 28"/>
            <p:cNvSpPr txBox="1"/>
            <p:nvPr/>
          </p:nvSpPr>
          <p:spPr>
            <a:xfrm>
              <a:off x="2495031" y="3076894"/>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p:txBody>
        </p:sp>
        <p:sp>
          <p:nvSpPr>
            <p:cNvPr id="32" name="TextBox 29"/>
            <p:cNvSpPr txBox="1"/>
            <p:nvPr/>
          </p:nvSpPr>
          <p:spPr>
            <a:xfrm>
              <a:off x="5781626" y="31658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zh-CN" altLang="en-US" sz="1900" b="0" dirty="0">
                  <a:solidFill>
                    <a:sysClr val="window" lastClr="FFFFFF"/>
                  </a:solidFill>
                </a:rPr>
                <a:t>输入文本</a:t>
              </a:r>
            </a:p>
          </p:txBody>
        </p:sp>
      </p:grpSp>
      <p:grpSp>
        <p:nvGrpSpPr>
          <p:cNvPr id="33" name="组合 32"/>
          <p:cNvGrpSpPr/>
          <p:nvPr/>
        </p:nvGrpSpPr>
        <p:grpSpPr>
          <a:xfrm>
            <a:off x="1845233" y="4796216"/>
            <a:ext cx="8653987" cy="848653"/>
            <a:chOff x="1167484" y="3597161"/>
            <a:chExt cx="6491335" cy="636490"/>
          </a:xfrm>
        </p:grpSpPr>
        <p:sp>
          <p:nvSpPr>
            <p:cNvPr id="34" name="圆角矩形 33"/>
            <p:cNvSpPr/>
            <p:nvPr/>
          </p:nvSpPr>
          <p:spPr>
            <a:xfrm>
              <a:off x="1167484" y="3597161"/>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5" name="圆角矩形 34"/>
            <p:cNvSpPr/>
            <p:nvPr/>
          </p:nvSpPr>
          <p:spPr>
            <a:xfrm>
              <a:off x="1167484" y="3597162"/>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6" name="矩形 35"/>
            <p:cNvSpPr/>
            <p:nvPr/>
          </p:nvSpPr>
          <p:spPr>
            <a:xfrm>
              <a:off x="5755195" y="3750847"/>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7" name="TextBox 34"/>
            <p:cNvSpPr txBox="1"/>
            <p:nvPr/>
          </p:nvSpPr>
          <p:spPr>
            <a:xfrm>
              <a:off x="1407616" y="380304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en-US" altLang="zh-CN" sz="3200" b="0" dirty="0">
                  <a:solidFill>
                    <a:sysClr val="windowText" lastClr="000000">
                      <a:lumMod val="50000"/>
                      <a:lumOff val="50000"/>
                    </a:sysClr>
                  </a:solidFill>
                </a:rPr>
                <a:t>05</a:t>
              </a:r>
              <a:endParaRPr lang="zh-CN" altLang="en-US" sz="3200" b="0" dirty="0">
                <a:solidFill>
                  <a:sysClr val="windowText" lastClr="000000">
                    <a:lumMod val="50000"/>
                    <a:lumOff val="50000"/>
                  </a:sysClr>
                </a:solidFill>
              </a:endParaRPr>
            </a:p>
          </p:txBody>
        </p:sp>
        <p:sp>
          <p:nvSpPr>
            <p:cNvPr id="38" name="TextBox 35"/>
            <p:cNvSpPr txBox="1"/>
            <p:nvPr/>
          </p:nvSpPr>
          <p:spPr>
            <a:xfrm>
              <a:off x="2495031" y="369601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a:p>
              <a:r>
                <a:rPr lang="zh-CN" altLang="en-US" sz="1400" dirty="0">
                  <a:solidFill>
                    <a:schemeClr val="bg1"/>
                  </a:solidFill>
                  <a:latin typeface="微软雅黑" panose="020B0503020204020204" charset="-122"/>
                  <a:ea typeface="微软雅黑" panose="020B0503020204020204" charset="-122"/>
                </a:rPr>
                <a:t>请在此粘贴或者输入你的文字内容</a:t>
              </a:r>
              <a:endParaRPr lang="en-US" altLang="zh-CN" sz="1400" dirty="0">
                <a:solidFill>
                  <a:schemeClr val="bg1"/>
                </a:solidFill>
                <a:latin typeface="微软雅黑" panose="020B0503020204020204" charset="-122"/>
                <a:ea typeface="微软雅黑" panose="020B0503020204020204" charset="-122"/>
              </a:endParaRPr>
            </a:p>
          </p:txBody>
        </p:sp>
        <p:sp>
          <p:nvSpPr>
            <p:cNvPr id="39" name="TextBox 36"/>
            <p:cNvSpPr txBox="1"/>
            <p:nvPr/>
          </p:nvSpPr>
          <p:spPr>
            <a:xfrm>
              <a:off x="5791151" y="37754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8565">
                <a:defRPr/>
              </a:pPr>
              <a:r>
                <a:rPr lang="zh-CN" altLang="en-US" sz="1900" b="0" dirty="0">
                  <a:solidFill>
                    <a:sysClr val="window" lastClr="FFFFFF"/>
                  </a:solidFill>
                </a:rPr>
                <a:t>输入文本</a:t>
              </a:r>
            </a:p>
          </p:txBody>
        </p:sp>
      </p:grpSp>
      <p:grpSp>
        <p:nvGrpSpPr>
          <p:cNvPr id="40" name="组合 39"/>
          <p:cNvGrpSpPr/>
          <p:nvPr/>
        </p:nvGrpSpPr>
        <p:grpSpPr>
          <a:xfrm>
            <a:off x="1763384" y="1537916"/>
            <a:ext cx="253970" cy="4038968"/>
            <a:chOff x="2994962" y="701248"/>
            <a:chExt cx="324036" cy="4692862"/>
          </a:xfrm>
        </p:grpSpPr>
        <p:grpSp>
          <p:nvGrpSpPr>
            <p:cNvPr id="41" name="组合 40"/>
            <p:cNvGrpSpPr/>
            <p:nvPr/>
          </p:nvGrpSpPr>
          <p:grpSpPr>
            <a:xfrm>
              <a:off x="2994962" y="701248"/>
              <a:ext cx="324036" cy="263280"/>
              <a:chOff x="2994962" y="557232"/>
              <a:chExt cx="324036" cy="263280"/>
            </a:xfrm>
          </p:grpSpPr>
          <p:sp>
            <p:nvSpPr>
              <p:cNvPr id="79" name="空心弧 7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80" name="空心弧 7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2" name="组合 41"/>
            <p:cNvGrpSpPr/>
            <p:nvPr/>
          </p:nvGrpSpPr>
          <p:grpSpPr>
            <a:xfrm>
              <a:off x="2994962" y="1041704"/>
              <a:ext cx="324036" cy="263280"/>
              <a:chOff x="2994962" y="557232"/>
              <a:chExt cx="324036" cy="263280"/>
            </a:xfrm>
          </p:grpSpPr>
          <p:sp>
            <p:nvSpPr>
              <p:cNvPr id="77" name="空心弧 7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8" name="空心弧 7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3" name="组合 42"/>
            <p:cNvGrpSpPr/>
            <p:nvPr/>
          </p:nvGrpSpPr>
          <p:grpSpPr>
            <a:xfrm>
              <a:off x="2994962" y="1382769"/>
              <a:ext cx="324036" cy="263280"/>
              <a:chOff x="2994962" y="557232"/>
              <a:chExt cx="324036" cy="263280"/>
            </a:xfrm>
          </p:grpSpPr>
          <p:sp>
            <p:nvSpPr>
              <p:cNvPr id="75" name="空心弧 7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6" name="空心弧 7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4" name="组合 43"/>
            <p:cNvGrpSpPr/>
            <p:nvPr/>
          </p:nvGrpSpPr>
          <p:grpSpPr>
            <a:xfrm>
              <a:off x="2994962" y="1723225"/>
              <a:ext cx="324036" cy="263280"/>
              <a:chOff x="2994962" y="557232"/>
              <a:chExt cx="324036" cy="263280"/>
            </a:xfrm>
          </p:grpSpPr>
          <p:sp>
            <p:nvSpPr>
              <p:cNvPr id="73" name="空心弧 7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4" name="空心弧 7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5" name="组合 44"/>
            <p:cNvGrpSpPr/>
            <p:nvPr/>
          </p:nvGrpSpPr>
          <p:grpSpPr>
            <a:xfrm>
              <a:off x="2994962" y="2064290"/>
              <a:ext cx="324036" cy="263280"/>
              <a:chOff x="2994962" y="557232"/>
              <a:chExt cx="324036" cy="263280"/>
            </a:xfrm>
          </p:grpSpPr>
          <p:sp>
            <p:nvSpPr>
              <p:cNvPr id="71" name="空心弧 7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2" name="空心弧 7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6" name="组合 45"/>
            <p:cNvGrpSpPr/>
            <p:nvPr/>
          </p:nvGrpSpPr>
          <p:grpSpPr>
            <a:xfrm>
              <a:off x="2994962" y="2404746"/>
              <a:ext cx="324036" cy="263280"/>
              <a:chOff x="2994962" y="557232"/>
              <a:chExt cx="324036" cy="263280"/>
            </a:xfrm>
          </p:grpSpPr>
          <p:sp>
            <p:nvSpPr>
              <p:cNvPr id="69" name="空心弧 6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0" name="空心弧 6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7" name="组合 46"/>
            <p:cNvGrpSpPr/>
            <p:nvPr/>
          </p:nvGrpSpPr>
          <p:grpSpPr>
            <a:xfrm>
              <a:off x="2994962" y="2745811"/>
              <a:ext cx="324036" cy="263280"/>
              <a:chOff x="2994962" y="557232"/>
              <a:chExt cx="324036" cy="263280"/>
            </a:xfrm>
          </p:grpSpPr>
          <p:sp>
            <p:nvSpPr>
              <p:cNvPr id="67" name="空心弧 6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8" name="空心弧 6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8" name="组合 47"/>
            <p:cNvGrpSpPr/>
            <p:nvPr/>
          </p:nvGrpSpPr>
          <p:grpSpPr>
            <a:xfrm>
              <a:off x="2994962" y="3086267"/>
              <a:ext cx="324036" cy="263280"/>
              <a:chOff x="2994962" y="557232"/>
              <a:chExt cx="324036" cy="263280"/>
            </a:xfrm>
          </p:grpSpPr>
          <p:sp>
            <p:nvSpPr>
              <p:cNvPr id="65" name="空心弧 6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6" name="空心弧 6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9" name="组合 48"/>
            <p:cNvGrpSpPr/>
            <p:nvPr/>
          </p:nvGrpSpPr>
          <p:grpSpPr>
            <a:xfrm>
              <a:off x="2994962" y="3427332"/>
              <a:ext cx="324036" cy="263280"/>
              <a:chOff x="2994962" y="557232"/>
              <a:chExt cx="324036" cy="263280"/>
            </a:xfrm>
          </p:grpSpPr>
          <p:sp>
            <p:nvSpPr>
              <p:cNvPr id="63" name="空心弧 6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4" name="空心弧 6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0" name="组合 49"/>
            <p:cNvGrpSpPr/>
            <p:nvPr/>
          </p:nvGrpSpPr>
          <p:grpSpPr>
            <a:xfrm>
              <a:off x="2994962" y="3767788"/>
              <a:ext cx="324036" cy="263280"/>
              <a:chOff x="2994962" y="557232"/>
              <a:chExt cx="324036" cy="263280"/>
            </a:xfrm>
          </p:grpSpPr>
          <p:sp>
            <p:nvSpPr>
              <p:cNvPr id="61" name="空心弧 6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2" name="空心弧 6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1" name="组合 50"/>
            <p:cNvGrpSpPr/>
            <p:nvPr/>
          </p:nvGrpSpPr>
          <p:grpSpPr>
            <a:xfrm>
              <a:off x="2994962" y="4108853"/>
              <a:ext cx="324036" cy="263280"/>
              <a:chOff x="2994962" y="557232"/>
              <a:chExt cx="324036" cy="263280"/>
            </a:xfrm>
          </p:grpSpPr>
          <p:sp>
            <p:nvSpPr>
              <p:cNvPr id="59" name="空心弧 5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0" name="空心弧 5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2" name="组合 51"/>
            <p:cNvGrpSpPr/>
            <p:nvPr/>
          </p:nvGrpSpPr>
          <p:grpSpPr>
            <a:xfrm>
              <a:off x="2994962" y="4449309"/>
              <a:ext cx="324036" cy="263280"/>
              <a:chOff x="2994962" y="557232"/>
              <a:chExt cx="324036" cy="263280"/>
            </a:xfrm>
          </p:grpSpPr>
          <p:sp>
            <p:nvSpPr>
              <p:cNvPr id="57" name="空心弧 5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8" name="空心弧 5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3" name="组合 52"/>
            <p:cNvGrpSpPr/>
            <p:nvPr/>
          </p:nvGrpSpPr>
          <p:grpSpPr>
            <a:xfrm>
              <a:off x="2994962" y="4790374"/>
              <a:ext cx="324036" cy="263280"/>
              <a:chOff x="2994962" y="557232"/>
              <a:chExt cx="324036" cy="263280"/>
            </a:xfrm>
          </p:grpSpPr>
          <p:sp>
            <p:nvSpPr>
              <p:cNvPr id="55" name="空心弧 5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6" name="空心弧 5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4" name="组合 53"/>
            <p:cNvGrpSpPr/>
            <p:nvPr/>
          </p:nvGrpSpPr>
          <p:grpSpPr>
            <a:xfrm>
              <a:off x="2994962" y="5130830"/>
              <a:ext cx="324036" cy="263280"/>
              <a:chOff x="2994962" y="557232"/>
              <a:chExt cx="324036" cy="263280"/>
            </a:xfrm>
          </p:grpSpPr>
          <p:sp>
            <p:nvSpPr>
              <p:cNvPr id="81" name="空心弧 8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82" name="空心弧 8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spTree>
  </p:cSld>
  <p:clrMapOvr>
    <a:masterClrMapping/>
  </p:clrMapOvr>
  <p:transition advTm="368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7" name="组合 6"/>
          <p:cNvGrpSpPr/>
          <p:nvPr/>
        </p:nvGrpSpPr>
        <p:grpSpPr>
          <a:xfrm>
            <a:off x="1207142" y="1472727"/>
            <a:ext cx="1615955" cy="646465"/>
            <a:chOff x="1206504" y="1981995"/>
            <a:chExt cx="1616165" cy="646465"/>
          </a:xfrm>
        </p:grpSpPr>
        <p:sp>
          <p:nvSpPr>
            <p:cNvPr id="48" name="任意多边形 47"/>
            <p:cNvSpPr/>
            <p:nvPr/>
          </p:nvSpPr>
          <p:spPr>
            <a:xfrm>
              <a:off x="1206504"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2" name="矩形 51"/>
            <p:cNvSpPr/>
            <p:nvPr/>
          </p:nvSpPr>
          <p:spPr>
            <a:xfrm>
              <a:off x="1563180" y="2047218"/>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grpSp>
        <p:nvGrpSpPr>
          <p:cNvPr id="8" name="组合 7"/>
          <p:cNvGrpSpPr/>
          <p:nvPr/>
        </p:nvGrpSpPr>
        <p:grpSpPr>
          <a:xfrm>
            <a:off x="3891314" y="1472727"/>
            <a:ext cx="1615955" cy="646465"/>
            <a:chOff x="3891025" y="1981995"/>
            <a:chExt cx="1616165" cy="646465"/>
          </a:xfrm>
        </p:grpSpPr>
        <p:sp>
          <p:nvSpPr>
            <p:cNvPr id="49" name="任意多边形 48"/>
            <p:cNvSpPr/>
            <p:nvPr/>
          </p:nvSpPr>
          <p:spPr>
            <a:xfrm>
              <a:off x="3891025"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3"/>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3" name="矩形 52"/>
            <p:cNvSpPr/>
            <p:nvPr/>
          </p:nvSpPr>
          <p:spPr>
            <a:xfrm>
              <a:off x="4236818" y="2036032"/>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grpSp>
        <p:nvGrpSpPr>
          <p:cNvPr id="9" name="组合 8"/>
          <p:cNvGrpSpPr/>
          <p:nvPr/>
        </p:nvGrpSpPr>
        <p:grpSpPr>
          <a:xfrm>
            <a:off x="6575485" y="1472727"/>
            <a:ext cx="1615955" cy="646465"/>
            <a:chOff x="6575546" y="1981995"/>
            <a:chExt cx="1616165" cy="646465"/>
          </a:xfrm>
        </p:grpSpPr>
        <p:sp>
          <p:nvSpPr>
            <p:cNvPr id="51" name="任意多边形 50"/>
            <p:cNvSpPr/>
            <p:nvPr/>
          </p:nvSpPr>
          <p:spPr>
            <a:xfrm>
              <a:off x="6575546"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4" name="矩形 53"/>
            <p:cNvSpPr/>
            <p:nvPr/>
          </p:nvSpPr>
          <p:spPr>
            <a:xfrm>
              <a:off x="6921886" y="2024846"/>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grpSp>
        <p:nvGrpSpPr>
          <p:cNvPr id="10" name="组合 9"/>
          <p:cNvGrpSpPr/>
          <p:nvPr/>
        </p:nvGrpSpPr>
        <p:grpSpPr>
          <a:xfrm>
            <a:off x="9259656" y="1472727"/>
            <a:ext cx="1615955" cy="646465"/>
            <a:chOff x="9260066" y="1981995"/>
            <a:chExt cx="1616165" cy="646465"/>
          </a:xfrm>
        </p:grpSpPr>
        <p:sp>
          <p:nvSpPr>
            <p:cNvPr id="50" name="任意多边形 49"/>
            <p:cNvSpPr/>
            <p:nvPr/>
          </p:nvSpPr>
          <p:spPr>
            <a:xfrm>
              <a:off x="9260066"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5" name="矩形 54"/>
            <p:cNvSpPr/>
            <p:nvPr/>
          </p:nvSpPr>
          <p:spPr>
            <a:xfrm>
              <a:off x="9652674" y="2013660"/>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sp>
        <p:nvSpPr>
          <p:cNvPr id="59" name="矩形 58"/>
          <p:cNvSpPr/>
          <p:nvPr/>
        </p:nvSpPr>
        <p:spPr>
          <a:xfrm>
            <a:off x="876670" y="4507229"/>
            <a:ext cx="2118751" cy="978729"/>
          </a:xfrm>
          <a:prstGeom prst="rect">
            <a:avLst/>
          </a:prstGeom>
        </p:spPr>
        <p:txBody>
          <a:bodyPr wrap="square">
            <a:spAutoFit/>
          </a:bodyPr>
          <a:lstStyle/>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endParaRPr lang="zh-CN" altLang="en-US" sz="500" dirty="0">
              <a:solidFill>
                <a:schemeClr val="tx1">
                  <a:lumMod val="50000"/>
                  <a:lumOff val="50000"/>
                </a:schemeClr>
              </a:solidFill>
              <a:latin typeface="微软雅黑" panose="020B0503020204020204" charset="-122"/>
              <a:ea typeface="微软雅黑" panose="020B0503020204020204" charset="-122"/>
            </a:endParaRPr>
          </a:p>
        </p:txBody>
      </p:sp>
      <p:sp>
        <p:nvSpPr>
          <p:cNvPr id="69" name="矩形 68"/>
          <p:cNvSpPr/>
          <p:nvPr/>
        </p:nvSpPr>
        <p:spPr>
          <a:xfrm>
            <a:off x="3672676" y="4501631"/>
            <a:ext cx="2118751" cy="978729"/>
          </a:xfrm>
          <a:prstGeom prst="rect">
            <a:avLst/>
          </a:prstGeom>
        </p:spPr>
        <p:txBody>
          <a:bodyPr wrap="square">
            <a:spAutoFit/>
          </a:bodyPr>
          <a:lstStyle/>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endParaRPr lang="zh-CN" altLang="en-US" sz="500" dirty="0">
              <a:solidFill>
                <a:schemeClr val="tx1">
                  <a:lumMod val="50000"/>
                  <a:lumOff val="50000"/>
                </a:schemeClr>
              </a:solidFill>
              <a:latin typeface="微软雅黑" panose="020B0503020204020204" charset="-122"/>
              <a:ea typeface="微软雅黑" panose="020B0503020204020204" charset="-122"/>
            </a:endParaRPr>
          </a:p>
        </p:txBody>
      </p:sp>
      <p:sp>
        <p:nvSpPr>
          <p:cNvPr id="70" name="矩形 69"/>
          <p:cNvSpPr/>
          <p:nvPr/>
        </p:nvSpPr>
        <p:spPr>
          <a:xfrm>
            <a:off x="6339783" y="4540408"/>
            <a:ext cx="2118751" cy="978729"/>
          </a:xfrm>
          <a:prstGeom prst="rect">
            <a:avLst/>
          </a:prstGeom>
        </p:spPr>
        <p:txBody>
          <a:bodyPr wrap="square">
            <a:spAutoFit/>
          </a:bodyPr>
          <a:lstStyle/>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endParaRPr lang="zh-CN" altLang="en-US" sz="500" dirty="0">
              <a:solidFill>
                <a:schemeClr val="tx1">
                  <a:lumMod val="50000"/>
                  <a:lumOff val="50000"/>
                </a:schemeClr>
              </a:solidFill>
              <a:latin typeface="微软雅黑" panose="020B0503020204020204" charset="-122"/>
              <a:ea typeface="微软雅黑" panose="020B0503020204020204" charset="-122"/>
            </a:endParaRPr>
          </a:p>
        </p:txBody>
      </p:sp>
      <p:sp>
        <p:nvSpPr>
          <p:cNvPr id="71" name="矩形 70"/>
          <p:cNvSpPr/>
          <p:nvPr/>
        </p:nvSpPr>
        <p:spPr>
          <a:xfrm>
            <a:off x="9058588" y="4540408"/>
            <a:ext cx="2118751" cy="978729"/>
          </a:xfrm>
          <a:prstGeom prst="rect">
            <a:avLst/>
          </a:prstGeom>
        </p:spPr>
        <p:txBody>
          <a:bodyPr wrap="square">
            <a:spAutoFit/>
          </a:bodyPr>
          <a:lstStyle/>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endParaRPr lang="zh-CN" altLang="en-US" sz="500" dirty="0">
              <a:solidFill>
                <a:schemeClr val="tx1">
                  <a:lumMod val="50000"/>
                  <a:lumOff val="50000"/>
                </a:schemeClr>
              </a:solidFill>
              <a:latin typeface="微软雅黑" panose="020B0503020204020204" charset="-122"/>
              <a:ea typeface="微软雅黑" panose="020B0503020204020204" charset="-122"/>
            </a:endParaRPr>
          </a:p>
        </p:txBody>
      </p:sp>
      <p:grpSp>
        <p:nvGrpSpPr>
          <p:cNvPr id="4" name="组合 3"/>
          <p:cNvGrpSpPr/>
          <p:nvPr/>
        </p:nvGrpSpPr>
        <p:grpSpPr>
          <a:xfrm>
            <a:off x="6352652" y="2119150"/>
            <a:ext cx="2040946" cy="2175738"/>
            <a:chOff x="6352685" y="2628420"/>
            <a:chExt cx="2041212" cy="2175738"/>
          </a:xfrm>
          <a:solidFill>
            <a:schemeClr val="accent2"/>
          </a:solidFill>
        </p:grpSpPr>
        <p:grpSp>
          <p:nvGrpSpPr>
            <p:cNvPr id="60" name="组合 59"/>
            <p:cNvGrpSpPr/>
            <p:nvPr/>
          </p:nvGrpSpPr>
          <p:grpSpPr>
            <a:xfrm>
              <a:off x="6352685" y="2628420"/>
              <a:ext cx="2041212" cy="2175738"/>
              <a:chOff x="9248849" y="2510971"/>
              <a:chExt cx="2041212" cy="2175738"/>
            </a:xfrm>
            <a:grpFill/>
          </p:grpSpPr>
          <p:sp>
            <p:nvSpPr>
              <p:cNvPr id="61" name="等腰三角形 60"/>
              <p:cNvSpPr/>
              <p:nvPr/>
            </p:nvSpPr>
            <p:spPr>
              <a:xfrm>
                <a:off x="9248849" y="2927053"/>
                <a:ext cx="2041212" cy="1759656"/>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a:off x="10264874" y="2510971"/>
                <a:ext cx="0" cy="411002"/>
              </a:xfrm>
              <a:prstGeom prst="line">
                <a:avLst/>
              </a:prstGeom>
              <a:grpFill/>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Freeform 250"/>
            <p:cNvSpPr>
              <a:spLocks noEditPoints="1"/>
            </p:cNvSpPr>
            <p:nvPr/>
          </p:nvSpPr>
          <p:spPr bwMode="auto">
            <a:xfrm>
              <a:off x="7143529" y="3833331"/>
              <a:ext cx="480198" cy="599942"/>
            </a:xfrm>
            <a:custGeom>
              <a:avLst/>
              <a:gdLst>
                <a:gd name="T0" fmla="*/ 44 w 196"/>
                <a:gd name="T1" fmla="*/ 17 h 245"/>
                <a:gd name="T2" fmla="*/ 47 w 196"/>
                <a:gd name="T3" fmla="*/ 16 h 245"/>
                <a:gd name="T4" fmla="*/ 85 w 196"/>
                <a:gd name="T5" fmla="*/ 49 h 245"/>
                <a:gd name="T6" fmla="*/ 67 w 196"/>
                <a:gd name="T7" fmla="*/ 65 h 245"/>
                <a:gd name="T8" fmla="*/ 128 w 196"/>
                <a:gd name="T9" fmla="*/ 65 h 245"/>
                <a:gd name="T10" fmla="*/ 110 w 196"/>
                <a:gd name="T11" fmla="*/ 49 h 245"/>
                <a:gd name="T12" fmla="*/ 132 w 196"/>
                <a:gd name="T13" fmla="*/ 29 h 245"/>
                <a:gd name="T14" fmla="*/ 135 w 196"/>
                <a:gd name="T15" fmla="*/ 30 h 245"/>
                <a:gd name="T16" fmla="*/ 143 w 196"/>
                <a:gd name="T17" fmla="*/ 22 h 245"/>
                <a:gd name="T18" fmla="*/ 135 w 196"/>
                <a:gd name="T19" fmla="*/ 14 h 245"/>
                <a:gd name="T20" fmla="*/ 127 w 196"/>
                <a:gd name="T21" fmla="*/ 22 h 245"/>
                <a:gd name="T22" fmla="*/ 128 w 196"/>
                <a:gd name="T23" fmla="*/ 26 h 245"/>
                <a:gd name="T24" fmla="*/ 104 w 196"/>
                <a:gd name="T25" fmla="*/ 48 h 245"/>
                <a:gd name="T26" fmla="*/ 98 w 196"/>
                <a:gd name="T27" fmla="*/ 47 h 245"/>
                <a:gd name="T28" fmla="*/ 91 w 196"/>
                <a:gd name="T29" fmla="*/ 48 h 245"/>
                <a:gd name="T30" fmla="*/ 51 w 196"/>
                <a:gd name="T31" fmla="*/ 12 h 245"/>
                <a:gd name="T32" fmla="*/ 52 w 196"/>
                <a:gd name="T33" fmla="*/ 9 h 245"/>
                <a:gd name="T34" fmla="*/ 44 w 196"/>
                <a:gd name="T35" fmla="*/ 0 h 245"/>
                <a:gd name="T36" fmla="*/ 36 w 196"/>
                <a:gd name="T37" fmla="*/ 9 h 245"/>
                <a:gd name="T38" fmla="*/ 44 w 196"/>
                <a:gd name="T39" fmla="*/ 17 h 245"/>
                <a:gd name="T40" fmla="*/ 177 w 196"/>
                <a:gd name="T41" fmla="*/ 70 h 245"/>
                <a:gd name="T42" fmla="*/ 18 w 196"/>
                <a:gd name="T43" fmla="*/ 70 h 245"/>
                <a:gd name="T44" fmla="*/ 0 w 196"/>
                <a:gd name="T45" fmla="*/ 89 h 245"/>
                <a:gd name="T46" fmla="*/ 0 w 196"/>
                <a:gd name="T47" fmla="*/ 207 h 245"/>
                <a:gd name="T48" fmla="*/ 18 w 196"/>
                <a:gd name="T49" fmla="*/ 226 h 245"/>
                <a:gd name="T50" fmla="*/ 29 w 196"/>
                <a:gd name="T51" fmla="*/ 226 h 245"/>
                <a:gd name="T52" fmla="*/ 27 w 196"/>
                <a:gd name="T53" fmla="*/ 237 h 245"/>
                <a:gd name="T54" fmla="*/ 33 w 196"/>
                <a:gd name="T55" fmla="*/ 244 h 245"/>
                <a:gd name="T56" fmla="*/ 40 w 196"/>
                <a:gd name="T57" fmla="*/ 239 h 245"/>
                <a:gd name="T58" fmla="*/ 42 w 196"/>
                <a:gd name="T59" fmla="*/ 226 h 245"/>
                <a:gd name="T60" fmla="*/ 149 w 196"/>
                <a:gd name="T61" fmla="*/ 226 h 245"/>
                <a:gd name="T62" fmla="*/ 151 w 196"/>
                <a:gd name="T63" fmla="*/ 239 h 245"/>
                <a:gd name="T64" fmla="*/ 158 w 196"/>
                <a:gd name="T65" fmla="*/ 244 h 245"/>
                <a:gd name="T66" fmla="*/ 164 w 196"/>
                <a:gd name="T67" fmla="*/ 237 h 245"/>
                <a:gd name="T68" fmla="*/ 162 w 196"/>
                <a:gd name="T69" fmla="*/ 226 h 245"/>
                <a:gd name="T70" fmla="*/ 177 w 196"/>
                <a:gd name="T71" fmla="*/ 226 h 245"/>
                <a:gd name="T72" fmla="*/ 196 w 196"/>
                <a:gd name="T73" fmla="*/ 207 h 245"/>
                <a:gd name="T74" fmla="*/ 196 w 196"/>
                <a:gd name="T75" fmla="*/ 89 h 245"/>
                <a:gd name="T76" fmla="*/ 177 w 196"/>
                <a:gd name="T77" fmla="*/ 70 h 245"/>
                <a:gd name="T78" fmla="*/ 179 w 196"/>
                <a:gd name="T79" fmla="*/ 201 h 245"/>
                <a:gd name="T80" fmla="*/ 170 w 196"/>
                <a:gd name="T81" fmla="*/ 211 h 245"/>
                <a:gd name="T82" fmla="*/ 26 w 196"/>
                <a:gd name="T83" fmla="*/ 211 h 245"/>
                <a:gd name="T84" fmla="*/ 16 w 196"/>
                <a:gd name="T85" fmla="*/ 201 h 245"/>
                <a:gd name="T86" fmla="*/ 16 w 196"/>
                <a:gd name="T87" fmla="*/ 94 h 245"/>
                <a:gd name="T88" fmla="*/ 26 w 196"/>
                <a:gd name="T89" fmla="*/ 85 h 245"/>
                <a:gd name="T90" fmla="*/ 170 w 196"/>
                <a:gd name="T91" fmla="*/ 85 h 245"/>
                <a:gd name="T92" fmla="*/ 179 w 196"/>
                <a:gd name="T93" fmla="*/ 94 h 245"/>
                <a:gd name="T94" fmla="*/ 179 w 196"/>
                <a:gd name="T95" fmla="*/ 201 h 245"/>
                <a:gd name="T96" fmla="*/ 78 w 196"/>
                <a:gd name="T97" fmla="*/ 111 h 245"/>
                <a:gd name="T98" fmla="*/ 73 w 196"/>
                <a:gd name="T99" fmla="*/ 111 h 245"/>
                <a:gd name="T100" fmla="*/ 73 w 196"/>
                <a:gd name="T101" fmla="*/ 111 h 245"/>
                <a:gd name="T102" fmla="*/ 73 w 196"/>
                <a:gd name="T103" fmla="*/ 188 h 245"/>
                <a:gd name="T104" fmla="*/ 73 w 196"/>
                <a:gd name="T105" fmla="*/ 189 h 245"/>
                <a:gd name="T106" fmla="*/ 78 w 196"/>
                <a:gd name="T107" fmla="*/ 189 h 245"/>
                <a:gd name="T108" fmla="*/ 132 w 196"/>
                <a:gd name="T109" fmla="*/ 152 h 245"/>
                <a:gd name="T110" fmla="*/ 132 w 196"/>
                <a:gd name="T111" fmla="*/ 147 h 245"/>
                <a:gd name="T112" fmla="*/ 78 w 196"/>
                <a:gd name="T113"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245">
                  <a:moveTo>
                    <a:pt x="44" y="17"/>
                  </a:moveTo>
                  <a:cubicBezTo>
                    <a:pt x="45" y="17"/>
                    <a:pt x="46" y="16"/>
                    <a:pt x="47" y="16"/>
                  </a:cubicBezTo>
                  <a:cubicBezTo>
                    <a:pt x="85" y="49"/>
                    <a:pt x="85" y="49"/>
                    <a:pt x="85" y="49"/>
                  </a:cubicBezTo>
                  <a:cubicBezTo>
                    <a:pt x="77" y="52"/>
                    <a:pt x="70" y="58"/>
                    <a:pt x="67" y="65"/>
                  </a:cubicBezTo>
                  <a:cubicBezTo>
                    <a:pt x="128" y="65"/>
                    <a:pt x="128" y="65"/>
                    <a:pt x="128" y="65"/>
                  </a:cubicBezTo>
                  <a:cubicBezTo>
                    <a:pt x="125" y="58"/>
                    <a:pt x="118" y="52"/>
                    <a:pt x="110" y="49"/>
                  </a:cubicBezTo>
                  <a:cubicBezTo>
                    <a:pt x="132" y="29"/>
                    <a:pt x="132" y="29"/>
                    <a:pt x="132" y="29"/>
                  </a:cubicBezTo>
                  <a:cubicBezTo>
                    <a:pt x="133" y="30"/>
                    <a:pt x="134" y="30"/>
                    <a:pt x="135" y="30"/>
                  </a:cubicBezTo>
                  <a:cubicBezTo>
                    <a:pt x="140" y="30"/>
                    <a:pt x="143" y="26"/>
                    <a:pt x="143" y="22"/>
                  </a:cubicBezTo>
                  <a:cubicBezTo>
                    <a:pt x="143" y="17"/>
                    <a:pt x="140" y="14"/>
                    <a:pt x="135" y="14"/>
                  </a:cubicBezTo>
                  <a:cubicBezTo>
                    <a:pt x="131" y="14"/>
                    <a:pt x="127" y="17"/>
                    <a:pt x="127" y="22"/>
                  </a:cubicBezTo>
                  <a:cubicBezTo>
                    <a:pt x="127" y="23"/>
                    <a:pt x="127" y="25"/>
                    <a:pt x="128" y="26"/>
                  </a:cubicBezTo>
                  <a:cubicBezTo>
                    <a:pt x="104" y="48"/>
                    <a:pt x="104" y="48"/>
                    <a:pt x="104" y="48"/>
                  </a:cubicBezTo>
                  <a:cubicBezTo>
                    <a:pt x="102" y="47"/>
                    <a:pt x="100" y="47"/>
                    <a:pt x="98" y="47"/>
                  </a:cubicBezTo>
                  <a:cubicBezTo>
                    <a:pt x="95" y="47"/>
                    <a:pt x="93" y="47"/>
                    <a:pt x="91" y="48"/>
                  </a:cubicBezTo>
                  <a:cubicBezTo>
                    <a:pt x="51" y="12"/>
                    <a:pt x="51" y="12"/>
                    <a:pt x="51" y="12"/>
                  </a:cubicBezTo>
                  <a:cubicBezTo>
                    <a:pt x="52" y="11"/>
                    <a:pt x="52" y="10"/>
                    <a:pt x="52" y="9"/>
                  </a:cubicBezTo>
                  <a:cubicBezTo>
                    <a:pt x="52" y="4"/>
                    <a:pt x="48" y="0"/>
                    <a:pt x="44" y="0"/>
                  </a:cubicBezTo>
                  <a:cubicBezTo>
                    <a:pt x="39" y="0"/>
                    <a:pt x="36" y="4"/>
                    <a:pt x="36" y="9"/>
                  </a:cubicBezTo>
                  <a:cubicBezTo>
                    <a:pt x="36" y="13"/>
                    <a:pt x="39" y="17"/>
                    <a:pt x="44" y="17"/>
                  </a:cubicBezTo>
                  <a:close/>
                  <a:moveTo>
                    <a:pt x="177" y="70"/>
                  </a:moveTo>
                  <a:cubicBezTo>
                    <a:pt x="18" y="70"/>
                    <a:pt x="18" y="70"/>
                    <a:pt x="18" y="70"/>
                  </a:cubicBezTo>
                  <a:cubicBezTo>
                    <a:pt x="8" y="70"/>
                    <a:pt x="0" y="78"/>
                    <a:pt x="0" y="89"/>
                  </a:cubicBezTo>
                  <a:cubicBezTo>
                    <a:pt x="0" y="207"/>
                    <a:pt x="0" y="207"/>
                    <a:pt x="0" y="207"/>
                  </a:cubicBezTo>
                  <a:cubicBezTo>
                    <a:pt x="0" y="217"/>
                    <a:pt x="8" y="226"/>
                    <a:pt x="18" y="226"/>
                  </a:cubicBezTo>
                  <a:cubicBezTo>
                    <a:pt x="29" y="226"/>
                    <a:pt x="29" y="226"/>
                    <a:pt x="29" y="226"/>
                  </a:cubicBezTo>
                  <a:cubicBezTo>
                    <a:pt x="27" y="237"/>
                    <a:pt x="27" y="237"/>
                    <a:pt x="27" y="237"/>
                  </a:cubicBezTo>
                  <a:cubicBezTo>
                    <a:pt x="27" y="241"/>
                    <a:pt x="29" y="244"/>
                    <a:pt x="33" y="244"/>
                  </a:cubicBezTo>
                  <a:cubicBezTo>
                    <a:pt x="36" y="245"/>
                    <a:pt x="40" y="243"/>
                    <a:pt x="40" y="239"/>
                  </a:cubicBezTo>
                  <a:cubicBezTo>
                    <a:pt x="42" y="226"/>
                    <a:pt x="42" y="226"/>
                    <a:pt x="42" y="226"/>
                  </a:cubicBezTo>
                  <a:cubicBezTo>
                    <a:pt x="149" y="226"/>
                    <a:pt x="149" y="226"/>
                    <a:pt x="149" y="226"/>
                  </a:cubicBezTo>
                  <a:cubicBezTo>
                    <a:pt x="151" y="239"/>
                    <a:pt x="151" y="239"/>
                    <a:pt x="151" y="239"/>
                  </a:cubicBezTo>
                  <a:cubicBezTo>
                    <a:pt x="151" y="243"/>
                    <a:pt x="155" y="245"/>
                    <a:pt x="158" y="244"/>
                  </a:cubicBezTo>
                  <a:cubicBezTo>
                    <a:pt x="162" y="244"/>
                    <a:pt x="164" y="241"/>
                    <a:pt x="164" y="237"/>
                  </a:cubicBezTo>
                  <a:cubicBezTo>
                    <a:pt x="162" y="226"/>
                    <a:pt x="162" y="226"/>
                    <a:pt x="162" y="226"/>
                  </a:cubicBezTo>
                  <a:cubicBezTo>
                    <a:pt x="177" y="226"/>
                    <a:pt x="177" y="226"/>
                    <a:pt x="177" y="226"/>
                  </a:cubicBezTo>
                  <a:cubicBezTo>
                    <a:pt x="187" y="226"/>
                    <a:pt x="196" y="217"/>
                    <a:pt x="196" y="207"/>
                  </a:cubicBezTo>
                  <a:cubicBezTo>
                    <a:pt x="196" y="89"/>
                    <a:pt x="196" y="89"/>
                    <a:pt x="196" y="89"/>
                  </a:cubicBezTo>
                  <a:cubicBezTo>
                    <a:pt x="196" y="78"/>
                    <a:pt x="187" y="70"/>
                    <a:pt x="177" y="70"/>
                  </a:cubicBezTo>
                  <a:close/>
                  <a:moveTo>
                    <a:pt x="179" y="201"/>
                  </a:moveTo>
                  <a:cubicBezTo>
                    <a:pt x="179" y="207"/>
                    <a:pt x="175" y="211"/>
                    <a:pt x="170" y="211"/>
                  </a:cubicBezTo>
                  <a:cubicBezTo>
                    <a:pt x="26" y="211"/>
                    <a:pt x="26" y="211"/>
                    <a:pt x="26" y="211"/>
                  </a:cubicBezTo>
                  <a:cubicBezTo>
                    <a:pt x="21" y="211"/>
                    <a:pt x="16" y="207"/>
                    <a:pt x="16" y="201"/>
                  </a:cubicBezTo>
                  <a:cubicBezTo>
                    <a:pt x="16" y="94"/>
                    <a:pt x="16" y="94"/>
                    <a:pt x="16" y="94"/>
                  </a:cubicBezTo>
                  <a:cubicBezTo>
                    <a:pt x="16" y="89"/>
                    <a:pt x="21" y="85"/>
                    <a:pt x="26" y="85"/>
                  </a:cubicBezTo>
                  <a:cubicBezTo>
                    <a:pt x="170" y="85"/>
                    <a:pt x="170" y="85"/>
                    <a:pt x="170" y="85"/>
                  </a:cubicBezTo>
                  <a:cubicBezTo>
                    <a:pt x="175" y="85"/>
                    <a:pt x="179" y="89"/>
                    <a:pt x="179" y="94"/>
                  </a:cubicBezTo>
                  <a:lnTo>
                    <a:pt x="179" y="201"/>
                  </a:lnTo>
                  <a:close/>
                  <a:moveTo>
                    <a:pt x="78" y="111"/>
                  </a:moveTo>
                  <a:cubicBezTo>
                    <a:pt x="77" y="109"/>
                    <a:pt x="75" y="109"/>
                    <a:pt x="73" y="111"/>
                  </a:cubicBezTo>
                  <a:cubicBezTo>
                    <a:pt x="73" y="111"/>
                    <a:pt x="73" y="111"/>
                    <a:pt x="73" y="111"/>
                  </a:cubicBezTo>
                  <a:cubicBezTo>
                    <a:pt x="73" y="188"/>
                    <a:pt x="73" y="188"/>
                    <a:pt x="73" y="188"/>
                  </a:cubicBezTo>
                  <a:cubicBezTo>
                    <a:pt x="73" y="189"/>
                    <a:pt x="73" y="189"/>
                    <a:pt x="73" y="189"/>
                  </a:cubicBezTo>
                  <a:cubicBezTo>
                    <a:pt x="75" y="190"/>
                    <a:pt x="77" y="190"/>
                    <a:pt x="78" y="189"/>
                  </a:cubicBezTo>
                  <a:cubicBezTo>
                    <a:pt x="132" y="152"/>
                    <a:pt x="132" y="152"/>
                    <a:pt x="132" y="152"/>
                  </a:cubicBezTo>
                  <a:cubicBezTo>
                    <a:pt x="133" y="151"/>
                    <a:pt x="133" y="149"/>
                    <a:pt x="132" y="147"/>
                  </a:cubicBezTo>
                  <a:lnTo>
                    <a:pt x="78" y="111"/>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prstClr val="black"/>
                </a:solidFill>
              </a:endParaRPr>
            </a:p>
          </p:txBody>
        </p:sp>
      </p:grpSp>
      <p:grpSp>
        <p:nvGrpSpPr>
          <p:cNvPr id="5" name="组合 4"/>
          <p:cNvGrpSpPr/>
          <p:nvPr/>
        </p:nvGrpSpPr>
        <p:grpSpPr>
          <a:xfrm>
            <a:off x="3603229" y="2104019"/>
            <a:ext cx="2040946" cy="2175738"/>
            <a:chOff x="3602904" y="2613289"/>
            <a:chExt cx="2041212" cy="2175738"/>
          </a:xfrm>
          <a:solidFill>
            <a:schemeClr val="accent3"/>
          </a:solidFill>
        </p:grpSpPr>
        <p:grpSp>
          <p:nvGrpSpPr>
            <p:cNvPr id="63" name="组合 62"/>
            <p:cNvGrpSpPr/>
            <p:nvPr/>
          </p:nvGrpSpPr>
          <p:grpSpPr>
            <a:xfrm>
              <a:off x="3602904" y="2613289"/>
              <a:ext cx="2041212" cy="2175738"/>
              <a:chOff x="9248849" y="2510971"/>
              <a:chExt cx="2041212" cy="2175738"/>
            </a:xfrm>
            <a:grpFill/>
          </p:grpSpPr>
          <p:sp>
            <p:nvSpPr>
              <p:cNvPr id="64" name="等腰三角形 63"/>
              <p:cNvSpPr/>
              <p:nvPr/>
            </p:nvSpPr>
            <p:spPr>
              <a:xfrm>
                <a:off x="9248849" y="2927053"/>
                <a:ext cx="2041212" cy="1759656"/>
              </a:xfrm>
              <a:prstGeom prst="triangl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5" name="直接连接符 64"/>
              <p:cNvCxnSpPr/>
              <p:nvPr/>
            </p:nvCxnSpPr>
            <p:spPr>
              <a:xfrm>
                <a:off x="10264874" y="2510971"/>
                <a:ext cx="0" cy="41100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300582" y="3820791"/>
              <a:ext cx="614362" cy="615950"/>
              <a:chOff x="5332413" y="2111201"/>
              <a:chExt cx="614362" cy="615950"/>
            </a:xfrm>
            <a:grpFill/>
          </p:grpSpPr>
          <p:sp>
            <p:nvSpPr>
              <p:cNvPr id="74" name="Freeform 31"/>
              <p:cNvSpPr>
                <a:spLocks noEditPoints="1"/>
              </p:cNvSpPr>
              <p:nvPr/>
            </p:nvSpPr>
            <p:spPr bwMode="auto">
              <a:xfrm>
                <a:off x="5332413" y="2111201"/>
                <a:ext cx="614362" cy="61595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5" name="Freeform 32"/>
              <p:cNvSpPr>
                <a:spLocks noEditPoints="1"/>
              </p:cNvSpPr>
              <p:nvPr/>
            </p:nvSpPr>
            <p:spPr bwMode="auto">
              <a:xfrm>
                <a:off x="5505450" y="2284239"/>
                <a:ext cx="268287" cy="2698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moveTo>
                      <a:pt x="28" y="53"/>
                    </a:moveTo>
                    <a:cubicBezTo>
                      <a:pt x="14" y="53"/>
                      <a:pt x="4" y="42"/>
                      <a:pt x="4" y="28"/>
                    </a:cubicBezTo>
                    <a:cubicBezTo>
                      <a:pt x="4" y="14"/>
                      <a:pt x="14" y="4"/>
                      <a:pt x="28" y="4"/>
                    </a:cubicBezTo>
                    <a:cubicBezTo>
                      <a:pt x="42" y="4"/>
                      <a:pt x="53" y="14"/>
                      <a:pt x="53" y="28"/>
                    </a:cubicBezTo>
                    <a:cubicBezTo>
                      <a:pt x="53" y="42"/>
                      <a:pt x="42" y="53"/>
                      <a:pt x="28" y="53"/>
                    </a:cubicBezTo>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6" name="Freeform 33"/>
              <p:cNvSpPr>
                <a:spLocks noEditPoints="1"/>
              </p:cNvSpPr>
              <p:nvPr/>
            </p:nvSpPr>
            <p:spPr bwMode="auto">
              <a:xfrm>
                <a:off x="5562600" y="2341389"/>
                <a:ext cx="153987" cy="153987"/>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moveTo>
                      <a:pt x="16" y="28"/>
                    </a:moveTo>
                    <a:cubicBezTo>
                      <a:pt x="9" y="28"/>
                      <a:pt x="4" y="23"/>
                      <a:pt x="4" y="16"/>
                    </a:cubicBezTo>
                    <a:cubicBezTo>
                      <a:pt x="4" y="9"/>
                      <a:pt x="9" y="4"/>
                      <a:pt x="16" y="4"/>
                    </a:cubicBezTo>
                    <a:cubicBezTo>
                      <a:pt x="23" y="4"/>
                      <a:pt x="28" y="9"/>
                      <a:pt x="28" y="16"/>
                    </a:cubicBezTo>
                    <a:cubicBezTo>
                      <a:pt x="28" y="23"/>
                      <a:pt x="23" y="28"/>
                      <a:pt x="16" y="28"/>
                    </a:cubicBezTo>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6" name="组合 5"/>
          <p:cNvGrpSpPr/>
          <p:nvPr/>
        </p:nvGrpSpPr>
        <p:grpSpPr>
          <a:xfrm>
            <a:off x="9047158" y="2123616"/>
            <a:ext cx="2040946" cy="2175738"/>
            <a:chOff x="9047542" y="2632886"/>
            <a:chExt cx="2041212" cy="2175738"/>
          </a:xfrm>
          <a:solidFill>
            <a:schemeClr val="accent1"/>
          </a:solidFill>
        </p:grpSpPr>
        <p:grpSp>
          <p:nvGrpSpPr>
            <p:cNvPr id="56" name="组合 55"/>
            <p:cNvGrpSpPr/>
            <p:nvPr/>
          </p:nvGrpSpPr>
          <p:grpSpPr>
            <a:xfrm>
              <a:off x="9047542" y="2632886"/>
              <a:ext cx="2041212" cy="2175738"/>
              <a:chOff x="9248849" y="2510971"/>
              <a:chExt cx="2041212" cy="2175738"/>
            </a:xfrm>
            <a:grpFill/>
          </p:grpSpPr>
          <p:sp>
            <p:nvSpPr>
              <p:cNvPr id="57" name="等腰三角形 56"/>
              <p:cNvSpPr/>
              <p:nvPr/>
            </p:nvSpPr>
            <p:spPr>
              <a:xfrm>
                <a:off x="9248849" y="2927053"/>
                <a:ext cx="2041212" cy="1759656"/>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8" name="直接连接符 57"/>
              <p:cNvCxnSpPr/>
              <p:nvPr/>
            </p:nvCxnSpPr>
            <p:spPr>
              <a:xfrm>
                <a:off x="10264874" y="2510971"/>
                <a:ext cx="0" cy="41100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7" name="Freeform 26"/>
            <p:cNvSpPr>
              <a:spLocks noEditPoints="1"/>
            </p:cNvSpPr>
            <p:nvPr/>
          </p:nvSpPr>
          <p:spPr bwMode="auto">
            <a:xfrm>
              <a:off x="9777586" y="3979113"/>
              <a:ext cx="573088" cy="495300"/>
            </a:xfrm>
            <a:custGeom>
              <a:avLst/>
              <a:gdLst>
                <a:gd name="T0" fmla="*/ 117 w 153"/>
                <a:gd name="T1" fmla="*/ 58 h 132"/>
                <a:gd name="T2" fmla="*/ 111 w 153"/>
                <a:gd name="T3" fmla="*/ 58 h 132"/>
                <a:gd name="T4" fmla="*/ 103 w 153"/>
                <a:gd name="T5" fmla="*/ 66 h 132"/>
                <a:gd name="T6" fmla="*/ 103 w 153"/>
                <a:gd name="T7" fmla="*/ 124 h 132"/>
                <a:gd name="T8" fmla="*/ 111 w 153"/>
                <a:gd name="T9" fmla="*/ 132 h 132"/>
                <a:gd name="T10" fmla="*/ 117 w 153"/>
                <a:gd name="T11" fmla="*/ 132 h 132"/>
                <a:gd name="T12" fmla="*/ 125 w 153"/>
                <a:gd name="T13" fmla="*/ 124 h 132"/>
                <a:gd name="T14" fmla="*/ 125 w 153"/>
                <a:gd name="T15" fmla="*/ 66 h 132"/>
                <a:gd name="T16" fmla="*/ 117 w 153"/>
                <a:gd name="T17" fmla="*/ 58 h 132"/>
                <a:gd name="T18" fmla="*/ 151 w 153"/>
                <a:gd name="T19" fmla="*/ 90 h 132"/>
                <a:gd name="T20" fmla="*/ 134 w 153"/>
                <a:gd name="T21" fmla="*/ 23 h 132"/>
                <a:gd name="T22" fmla="*/ 133 w 153"/>
                <a:gd name="T23" fmla="*/ 18 h 132"/>
                <a:gd name="T24" fmla="*/ 76 w 153"/>
                <a:gd name="T25" fmla="*/ 0 h 132"/>
                <a:gd name="T26" fmla="*/ 19 w 153"/>
                <a:gd name="T27" fmla="*/ 18 h 132"/>
                <a:gd name="T28" fmla="*/ 19 w 153"/>
                <a:gd name="T29" fmla="*/ 23 h 132"/>
                <a:gd name="T30" fmla="*/ 1 w 153"/>
                <a:gd name="T31" fmla="*/ 90 h 132"/>
                <a:gd name="T32" fmla="*/ 0 w 153"/>
                <a:gd name="T33" fmla="*/ 94 h 132"/>
                <a:gd name="T34" fmla="*/ 4 w 153"/>
                <a:gd name="T35" fmla="*/ 99 h 132"/>
                <a:gd name="T36" fmla="*/ 5 w 153"/>
                <a:gd name="T37" fmla="*/ 99 h 132"/>
                <a:gd name="T38" fmla="*/ 22 w 153"/>
                <a:gd name="T39" fmla="*/ 126 h 132"/>
                <a:gd name="T40" fmla="*/ 25 w 153"/>
                <a:gd name="T41" fmla="*/ 120 h 132"/>
                <a:gd name="T42" fmla="*/ 25 w 153"/>
                <a:gd name="T43" fmla="*/ 69 h 132"/>
                <a:gd name="T44" fmla="*/ 22 w 153"/>
                <a:gd name="T45" fmla="*/ 64 h 132"/>
                <a:gd name="T46" fmla="*/ 5 w 153"/>
                <a:gd name="T47" fmla="*/ 90 h 132"/>
                <a:gd name="T48" fmla="*/ 4 w 153"/>
                <a:gd name="T49" fmla="*/ 89 h 132"/>
                <a:gd name="T50" fmla="*/ 22 w 153"/>
                <a:gd name="T51" fmla="*/ 29 h 132"/>
                <a:gd name="T52" fmla="*/ 25 w 153"/>
                <a:gd name="T53" fmla="*/ 31 h 132"/>
                <a:gd name="T54" fmla="*/ 75 w 153"/>
                <a:gd name="T55" fmla="*/ 17 h 132"/>
                <a:gd name="T56" fmla="*/ 75 w 153"/>
                <a:gd name="T57" fmla="*/ 17 h 132"/>
                <a:gd name="T58" fmla="*/ 76 w 153"/>
                <a:gd name="T59" fmla="*/ 17 h 132"/>
                <a:gd name="T60" fmla="*/ 78 w 153"/>
                <a:gd name="T61" fmla="*/ 17 h 132"/>
                <a:gd name="T62" fmla="*/ 78 w 153"/>
                <a:gd name="T63" fmla="*/ 17 h 132"/>
                <a:gd name="T64" fmla="*/ 128 w 153"/>
                <a:gd name="T65" fmla="*/ 31 h 132"/>
                <a:gd name="T66" fmla="*/ 131 w 153"/>
                <a:gd name="T67" fmla="*/ 29 h 132"/>
                <a:gd name="T68" fmla="*/ 148 w 153"/>
                <a:gd name="T69" fmla="*/ 89 h 132"/>
                <a:gd name="T70" fmla="*/ 147 w 153"/>
                <a:gd name="T71" fmla="*/ 90 h 132"/>
                <a:gd name="T72" fmla="*/ 131 w 153"/>
                <a:gd name="T73" fmla="*/ 64 h 132"/>
                <a:gd name="T74" fmla="*/ 128 w 153"/>
                <a:gd name="T75" fmla="*/ 69 h 132"/>
                <a:gd name="T76" fmla="*/ 128 w 153"/>
                <a:gd name="T77" fmla="*/ 120 h 132"/>
                <a:gd name="T78" fmla="*/ 131 w 153"/>
                <a:gd name="T79" fmla="*/ 126 h 132"/>
                <a:gd name="T80" fmla="*/ 147 w 153"/>
                <a:gd name="T81" fmla="*/ 99 h 132"/>
                <a:gd name="T82" fmla="*/ 148 w 153"/>
                <a:gd name="T83" fmla="*/ 99 h 132"/>
                <a:gd name="T84" fmla="*/ 153 w 153"/>
                <a:gd name="T85" fmla="*/ 94 h 132"/>
                <a:gd name="T86" fmla="*/ 151 w 153"/>
                <a:gd name="T87" fmla="*/ 90 h 132"/>
                <a:gd name="T88" fmla="*/ 41 w 153"/>
                <a:gd name="T89" fmla="*/ 58 h 132"/>
                <a:gd name="T90" fmla="*/ 36 w 153"/>
                <a:gd name="T91" fmla="*/ 58 h 132"/>
                <a:gd name="T92" fmla="*/ 28 w 153"/>
                <a:gd name="T93" fmla="*/ 66 h 132"/>
                <a:gd name="T94" fmla="*/ 28 w 153"/>
                <a:gd name="T95" fmla="*/ 124 h 132"/>
                <a:gd name="T96" fmla="*/ 36 w 153"/>
                <a:gd name="T97" fmla="*/ 132 h 132"/>
                <a:gd name="T98" fmla="*/ 41 w 153"/>
                <a:gd name="T99" fmla="*/ 132 h 132"/>
                <a:gd name="T100" fmla="*/ 49 w 153"/>
                <a:gd name="T101" fmla="*/ 124 h 132"/>
                <a:gd name="T102" fmla="*/ 49 w 153"/>
                <a:gd name="T103" fmla="*/ 66 h 132"/>
                <a:gd name="T104" fmla="*/ 41 w 153"/>
                <a:gd name="T105" fmla="*/ 5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32">
                  <a:moveTo>
                    <a:pt x="117" y="58"/>
                  </a:moveTo>
                  <a:cubicBezTo>
                    <a:pt x="111" y="58"/>
                    <a:pt x="111" y="58"/>
                    <a:pt x="111" y="58"/>
                  </a:cubicBezTo>
                  <a:cubicBezTo>
                    <a:pt x="107" y="58"/>
                    <a:pt x="103" y="62"/>
                    <a:pt x="103" y="66"/>
                  </a:cubicBezTo>
                  <a:cubicBezTo>
                    <a:pt x="103" y="124"/>
                    <a:pt x="103" y="124"/>
                    <a:pt x="103" y="124"/>
                  </a:cubicBezTo>
                  <a:cubicBezTo>
                    <a:pt x="103" y="129"/>
                    <a:pt x="107" y="132"/>
                    <a:pt x="111" y="132"/>
                  </a:cubicBezTo>
                  <a:cubicBezTo>
                    <a:pt x="117" y="132"/>
                    <a:pt x="117" y="132"/>
                    <a:pt x="117" y="132"/>
                  </a:cubicBezTo>
                  <a:cubicBezTo>
                    <a:pt x="121" y="132"/>
                    <a:pt x="125" y="129"/>
                    <a:pt x="125" y="124"/>
                  </a:cubicBezTo>
                  <a:cubicBezTo>
                    <a:pt x="125" y="66"/>
                    <a:pt x="125" y="66"/>
                    <a:pt x="125" y="66"/>
                  </a:cubicBezTo>
                  <a:cubicBezTo>
                    <a:pt x="125" y="62"/>
                    <a:pt x="121" y="58"/>
                    <a:pt x="117" y="58"/>
                  </a:cubicBezTo>
                  <a:close/>
                  <a:moveTo>
                    <a:pt x="151" y="90"/>
                  </a:moveTo>
                  <a:cubicBezTo>
                    <a:pt x="152" y="40"/>
                    <a:pt x="134" y="23"/>
                    <a:pt x="134" y="23"/>
                  </a:cubicBezTo>
                  <a:cubicBezTo>
                    <a:pt x="135" y="20"/>
                    <a:pt x="133" y="18"/>
                    <a:pt x="133" y="18"/>
                  </a:cubicBezTo>
                  <a:cubicBezTo>
                    <a:pt x="110" y="0"/>
                    <a:pt x="83" y="0"/>
                    <a:pt x="76" y="0"/>
                  </a:cubicBezTo>
                  <a:cubicBezTo>
                    <a:pt x="70" y="0"/>
                    <a:pt x="43" y="0"/>
                    <a:pt x="19" y="18"/>
                  </a:cubicBezTo>
                  <a:cubicBezTo>
                    <a:pt x="19" y="18"/>
                    <a:pt x="18" y="20"/>
                    <a:pt x="19" y="23"/>
                  </a:cubicBezTo>
                  <a:cubicBezTo>
                    <a:pt x="19" y="23"/>
                    <a:pt x="1" y="40"/>
                    <a:pt x="1" y="90"/>
                  </a:cubicBezTo>
                  <a:cubicBezTo>
                    <a:pt x="0" y="91"/>
                    <a:pt x="0" y="93"/>
                    <a:pt x="0" y="94"/>
                  </a:cubicBezTo>
                  <a:cubicBezTo>
                    <a:pt x="0" y="97"/>
                    <a:pt x="2" y="99"/>
                    <a:pt x="4" y="99"/>
                  </a:cubicBezTo>
                  <a:cubicBezTo>
                    <a:pt x="5" y="99"/>
                    <a:pt x="5" y="99"/>
                    <a:pt x="5" y="99"/>
                  </a:cubicBezTo>
                  <a:cubicBezTo>
                    <a:pt x="6" y="114"/>
                    <a:pt x="13" y="126"/>
                    <a:pt x="22" y="126"/>
                  </a:cubicBezTo>
                  <a:cubicBezTo>
                    <a:pt x="25" y="126"/>
                    <a:pt x="25" y="120"/>
                    <a:pt x="25" y="120"/>
                  </a:cubicBezTo>
                  <a:cubicBezTo>
                    <a:pt x="25" y="69"/>
                    <a:pt x="25" y="69"/>
                    <a:pt x="25" y="69"/>
                  </a:cubicBezTo>
                  <a:cubicBezTo>
                    <a:pt x="25" y="69"/>
                    <a:pt x="25" y="64"/>
                    <a:pt x="22" y="64"/>
                  </a:cubicBezTo>
                  <a:cubicBezTo>
                    <a:pt x="14" y="64"/>
                    <a:pt x="7" y="75"/>
                    <a:pt x="5" y="90"/>
                  </a:cubicBezTo>
                  <a:cubicBezTo>
                    <a:pt x="5" y="89"/>
                    <a:pt x="5" y="89"/>
                    <a:pt x="4" y="89"/>
                  </a:cubicBezTo>
                  <a:cubicBezTo>
                    <a:pt x="5" y="78"/>
                    <a:pt x="8" y="43"/>
                    <a:pt x="22" y="29"/>
                  </a:cubicBezTo>
                  <a:cubicBezTo>
                    <a:pt x="22" y="29"/>
                    <a:pt x="22" y="32"/>
                    <a:pt x="25" y="31"/>
                  </a:cubicBezTo>
                  <a:cubicBezTo>
                    <a:pt x="27" y="30"/>
                    <a:pt x="41" y="17"/>
                    <a:pt x="75" y="17"/>
                  </a:cubicBezTo>
                  <a:cubicBezTo>
                    <a:pt x="75" y="17"/>
                    <a:pt x="75" y="17"/>
                    <a:pt x="75" y="17"/>
                  </a:cubicBezTo>
                  <a:cubicBezTo>
                    <a:pt x="75" y="17"/>
                    <a:pt x="76" y="17"/>
                    <a:pt x="76" y="17"/>
                  </a:cubicBezTo>
                  <a:cubicBezTo>
                    <a:pt x="77" y="17"/>
                    <a:pt x="77" y="17"/>
                    <a:pt x="78" y="17"/>
                  </a:cubicBezTo>
                  <a:cubicBezTo>
                    <a:pt x="78" y="17"/>
                    <a:pt x="78" y="17"/>
                    <a:pt x="78" y="17"/>
                  </a:cubicBezTo>
                  <a:cubicBezTo>
                    <a:pt x="112" y="17"/>
                    <a:pt x="125" y="30"/>
                    <a:pt x="128" y="31"/>
                  </a:cubicBezTo>
                  <a:cubicBezTo>
                    <a:pt x="130" y="32"/>
                    <a:pt x="131" y="29"/>
                    <a:pt x="131" y="29"/>
                  </a:cubicBezTo>
                  <a:cubicBezTo>
                    <a:pt x="144" y="43"/>
                    <a:pt x="148" y="78"/>
                    <a:pt x="148" y="89"/>
                  </a:cubicBezTo>
                  <a:cubicBezTo>
                    <a:pt x="148" y="89"/>
                    <a:pt x="147" y="89"/>
                    <a:pt x="147" y="90"/>
                  </a:cubicBezTo>
                  <a:cubicBezTo>
                    <a:pt x="146" y="75"/>
                    <a:pt x="139" y="64"/>
                    <a:pt x="131" y="64"/>
                  </a:cubicBezTo>
                  <a:cubicBezTo>
                    <a:pt x="128" y="64"/>
                    <a:pt x="128" y="69"/>
                    <a:pt x="128" y="69"/>
                  </a:cubicBezTo>
                  <a:cubicBezTo>
                    <a:pt x="128" y="120"/>
                    <a:pt x="128" y="120"/>
                    <a:pt x="128" y="120"/>
                  </a:cubicBezTo>
                  <a:cubicBezTo>
                    <a:pt x="128" y="120"/>
                    <a:pt x="127" y="126"/>
                    <a:pt x="131" y="126"/>
                  </a:cubicBezTo>
                  <a:cubicBezTo>
                    <a:pt x="139" y="126"/>
                    <a:pt x="146" y="114"/>
                    <a:pt x="147" y="99"/>
                  </a:cubicBezTo>
                  <a:cubicBezTo>
                    <a:pt x="148" y="99"/>
                    <a:pt x="148" y="99"/>
                    <a:pt x="148" y="99"/>
                  </a:cubicBezTo>
                  <a:cubicBezTo>
                    <a:pt x="151" y="99"/>
                    <a:pt x="153" y="97"/>
                    <a:pt x="153" y="94"/>
                  </a:cubicBezTo>
                  <a:cubicBezTo>
                    <a:pt x="153" y="93"/>
                    <a:pt x="152" y="91"/>
                    <a:pt x="151" y="90"/>
                  </a:cubicBezTo>
                  <a:close/>
                  <a:moveTo>
                    <a:pt x="41" y="58"/>
                  </a:moveTo>
                  <a:cubicBezTo>
                    <a:pt x="36" y="58"/>
                    <a:pt x="36" y="58"/>
                    <a:pt x="36" y="58"/>
                  </a:cubicBezTo>
                  <a:cubicBezTo>
                    <a:pt x="32" y="58"/>
                    <a:pt x="28" y="62"/>
                    <a:pt x="28" y="66"/>
                  </a:cubicBezTo>
                  <a:cubicBezTo>
                    <a:pt x="28" y="124"/>
                    <a:pt x="28" y="124"/>
                    <a:pt x="28" y="124"/>
                  </a:cubicBezTo>
                  <a:cubicBezTo>
                    <a:pt x="28" y="129"/>
                    <a:pt x="32" y="132"/>
                    <a:pt x="36" y="132"/>
                  </a:cubicBezTo>
                  <a:cubicBezTo>
                    <a:pt x="41" y="132"/>
                    <a:pt x="41" y="132"/>
                    <a:pt x="41" y="132"/>
                  </a:cubicBezTo>
                  <a:cubicBezTo>
                    <a:pt x="46" y="132"/>
                    <a:pt x="49" y="129"/>
                    <a:pt x="49" y="124"/>
                  </a:cubicBezTo>
                  <a:cubicBezTo>
                    <a:pt x="49" y="66"/>
                    <a:pt x="49" y="66"/>
                    <a:pt x="49" y="66"/>
                  </a:cubicBezTo>
                  <a:cubicBezTo>
                    <a:pt x="49" y="62"/>
                    <a:pt x="46" y="58"/>
                    <a:pt x="41" y="58"/>
                  </a:cubicBezTo>
                  <a:close/>
                </a:path>
              </a:pathLst>
            </a:custGeom>
            <a:grpFill/>
            <a:ln w="9525">
              <a:solidFill>
                <a:schemeClr val="accent1"/>
              </a:solid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12" name="组合 11"/>
          <p:cNvGrpSpPr/>
          <p:nvPr/>
        </p:nvGrpSpPr>
        <p:grpSpPr>
          <a:xfrm>
            <a:off x="908723" y="2099553"/>
            <a:ext cx="2040946" cy="2175738"/>
            <a:chOff x="908047" y="2608823"/>
            <a:chExt cx="2041212" cy="2175738"/>
          </a:xfrm>
          <a:solidFill>
            <a:schemeClr val="accent4"/>
          </a:solidFill>
        </p:grpSpPr>
        <p:grpSp>
          <p:nvGrpSpPr>
            <p:cNvPr id="66" name="组合 65"/>
            <p:cNvGrpSpPr/>
            <p:nvPr/>
          </p:nvGrpSpPr>
          <p:grpSpPr>
            <a:xfrm>
              <a:off x="908047" y="2608823"/>
              <a:ext cx="2041212" cy="2175738"/>
              <a:chOff x="9248849" y="2510971"/>
              <a:chExt cx="2041212" cy="2175738"/>
            </a:xfrm>
            <a:grpFill/>
          </p:grpSpPr>
          <p:sp>
            <p:nvSpPr>
              <p:cNvPr id="67" name="等腰三角形 66"/>
              <p:cNvSpPr/>
              <p:nvPr/>
            </p:nvSpPr>
            <p:spPr>
              <a:xfrm>
                <a:off x="9248849" y="2927053"/>
                <a:ext cx="2041212" cy="1759656"/>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8" name="直接连接符 67"/>
              <p:cNvCxnSpPr/>
              <p:nvPr/>
            </p:nvCxnSpPr>
            <p:spPr>
              <a:xfrm>
                <a:off x="10264874" y="2510971"/>
                <a:ext cx="0" cy="41100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1599048" y="3703167"/>
              <a:ext cx="622301" cy="803275"/>
              <a:chOff x="6161087" y="2424113"/>
              <a:chExt cx="622301" cy="803275"/>
            </a:xfrm>
            <a:grpFill/>
          </p:grpSpPr>
          <p:sp>
            <p:nvSpPr>
              <p:cNvPr id="79" name="Freeform 280"/>
              <p:cNvSpPr/>
              <p:nvPr/>
            </p:nvSpPr>
            <p:spPr bwMode="auto">
              <a:xfrm>
                <a:off x="6172200" y="2424113"/>
                <a:ext cx="611188" cy="619125"/>
              </a:xfrm>
              <a:custGeom>
                <a:avLst/>
                <a:gdLst>
                  <a:gd name="T0" fmla="*/ 120 w 163"/>
                  <a:gd name="T1" fmla="*/ 9 h 165"/>
                  <a:gd name="T2" fmla="*/ 153 w 163"/>
                  <a:gd name="T3" fmla="*/ 74 h 165"/>
                  <a:gd name="T4" fmla="*/ 72 w 163"/>
                  <a:gd name="T5" fmla="*/ 155 h 165"/>
                  <a:gd name="T6" fmla="*/ 8 w 163"/>
                  <a:gd name="T7" fmla="*/ 123 h 165"/>
                  <a:gd name="T8" fmla="*/ 0 w 163"/>
                  <a:gd name="T9" fmla="*/ 129 h 165"/>
                  <a:gd name="T10" fmla="*/ 72 w 163"/>
                  <a:gd name="T11" fmla="*/ 165 h 165"/>
                  <a:gd name="T12" fmla="*/ 163 w 163"/>
                  <a:gd name="T13" fmla="*/ 74 h 165"/>
                  <a:gd name="T14" fmla="*/ 126 w 163"/>
                  <a:gd name="T15" fmla="*/ 0 h 165"/>
                  <a:gd name="T16" fmla="*/ 120 w 163"/>
                  <a:gd name="T17" fmla="*/ 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5">
                    <a:moveTo>
                      <a:pt x="120" y="9"/>
                    </a:moveTo>
                    <a:cubicBezTo>
                      <a:pt x="140" y="24"/>
                      <a:pt x="153" y="47"/>
                      <a:pt x="153" y="74"/>
                    </a:cubicBezTo>
                    <a:cubicBezTo>
                      <a:pt x="153" y="119"/>
                      <a:pt x="117" y="155"/>
                      <a:pt x="72" y="155"/>
                    </a:cubicBezTo>
                    <a:cubicBezTo>
                      <a:pt x="46" y="155"/>
                      <a:pt x="23" y="142"/>
                      <a:pt x="8" y="123"/>
                    </a:cubicBezTo>
                    <a:cubicBezTo>
                      <a:pt x="0" y="129"/>
                      <a:pt x="0" y="129"/>
                      <a:pt x="0" y="129"/>
                    </a:cubicBezTo>
                    <a:cubicBezTo>
                      <a:pt x="16" y="151"/>
                      <a:pt x="43" y="165"/>
                      <a:pt x="72" y="165"/>
                    </a:cubicBezTo>
                    <a:cubicBezTo>
                      <a:pt x="122" y="165"/>
                      <a:pt x="163" y="124"/>
                      <a:pt x="163" y="74"/>
                    </a:cubicBezTo>
                    <a:cubicBezTo>
                      <a:pt x="163" y="44"/>
                      <a:pt x="149" y="17"/>
                      <a:pt x="126" y="0"/>
                    </a:cubicBezTo>
                    <a:lnTo>
                      <a:pt x="1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81"/>
              <p:cNvSpPr>
                <a:spLocks noEditPoints="1"/>
              </p:cNvSpPr>
              <p:nvPr/>
            </p:nvSpPr>
            <p:spPr bwMode="auto">
              <a:xfrm>
                <a:off x="6175375" y="2436813"/>
                <a:ext cx="544513" cy="542925"/>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82"/>
              <p:cNvSpPr/>
              <p:nvPr/>
            </p:nvSpPr>
            <p:spPr bwMode="auto">
              <a:xfrm>
                <a:off x="6161087" y="2447926"/>
                <a:ext cx="608013" cy="531813"/>
              </a:xfrm>
              <a:custGeom>
                <a:avLst/>
                <a:gdLst>
                  <a:gd name="T0" fmla="*/ 47 w 162"/>
                  <a:gd name="T1" fmla="*/ 11 h 142"/>
                  <a:gd name="T2" fmla="*/ 44 w 162"/>
                  <a:gd name="T3" fmla="*/ 17 h 142"/>
                  <a:gd name="T4" fmla="*/ 41 w 162"/>
                  <a:gd name="T5" fmla="*/ 21 h 142"/>
                  <a:gd name="T6" fmla="*/ 38 w 162"/>
                  <a:gd name="T7" fmla="*/ 19 h 142"/>
                  <a:gd name="T8" fmla="*/ 37 w 162"/>
                  <a:gd name="T9" fmla="*/ 23 h 142"/>
                  <a:gd name="T10" fmla="*/ 30 w 162"/>
                  <a:gd name="T11" fmla="*/ 25 h 142"/>
                  <a:gd name="T12" fmla="*/ 26 w 162"/>
                  <a:gd name="T13" fmla="*/ 30 h 142"/>
                  <a:gd name="T14" fmla="*/ 19 w 162"/>
                  <a:gd name="T15" fmla="*/ 38 h 142"/>
                  <a:gd name="T16" fmla="*/ 15 w 162"/>
                  <a:gd name="T17" fmla="*/ 44 h 142"/>
                  <a:gd name="T18" fmla="*/ 19 w 162"/>
                  <a:gd name="T19" fmla="*/ 48 h 142"/>
                  <a:gd name="T20" fmla="*/ 19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4 w 162"/>
                  <a:gd name="T77" fmla="*/ 53 h 142"/>
                  <a:gd name="T78" fmla="*/ 133 w 162"/>
                  <a:gd name="T79" fmla="*/ 56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1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3 h 142"/>
                  <a:gd name="T116" fmla="*/ 79 w 162"/>
                  <a:gd name="T117" fmla="*/ 27 h 142"/>
                  <a:gd name="T118" fmla="*/ 77 w 162"/>
                  <a:gd name="T119" fmla="*/ 15 h 142"/>
                  <a:gd name="T120" fmla="*/ 68 w 162"/>
                  <a:gd name="T121" fmla="*/ 8 h 142"/>
                  <a:gd name="T122" fmla="*/ 78 w 162"/>
                  <a:gd name="T123"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1"/>
                      <a:pt x="46" y="13"/>
                      <a:pt x="46" y="13"/>
                    </a:cubicBezTo>
                    <a:cubicBezTo>
                      <a:pt x="46" y="13"/>
                      <a:pt x="46" y="15"/>
                      <a:pt x="46" y="15"/>
                    </a:cubicBezTo>
                    <a:cubicBezTo>
                      <a:pt x="45" y="15"/>
                      <a:pt x="45" y="15"/>
                      <a:pt x="45" y="15"/>
                    </a:cubicBezTo>
                    <a:cubicBezTo>
                      <a:pt x="45" y="15"/>
                      <a:pt x="44" y="16"/>
                      <a:pt x="44" y="16"/>
                    </a:cubicBezTo>
                    <a:cubicBezTo>
                      <a:pt x="44" y="16"/>
                      <a:pt x="44" y="16"/>
                      <a:pt x="44" y="17"/>
                    </a:cubicBezTo>
                    <a:cubicBezTo>
                      <a:pt x="44" y="17"/>
                      <a:pt x="44" y="18"/>
                      <a:pt x="44" y="18"/>
                    </a:cubicBezTo>
                    <a:cubicBezTo>
                      <a:pt x="44" y="19"/>
                      <a:pt x="44" y="19"/>
                      <a:pt x="44" y="19"/>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7"/>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7" y="23"/>
                      <a:pt x="37" y="23"/>
                    </a:cubicBezTo>
                    <a:cubicBezTo>
                      <a:pt x="37" y="23"/>
                      <a:pt x="37" y="24"/>
                      <a:pt x="36" y="24"/>
                    </a:cubicBezTo>
                    <a:cubicBezTo>
                      <a:pt x="36" y="23"/>
                      <a:pt x="35" y="23"/>
                      <a:pt x="34" y="23"/>
                    </a:cubicBezTo>
                    <a:cubicBezTo>
                      <a:pt x="34" y="23"/>
                      <a:pt x="33" y="23"/>
                      <a:pt x="33" y="23"/>
                    </a:cubicBezTo>
                    <a:cubicBezTo>
                      <a:pt x="32" y="23"/>
                      <a:pt x="32" y="23"/>
                      <a:pt x="32" y="23"/>
                    </a:cubicBezTo>
                    <a:cubicBezTo>
                      <a:pt x="32" y="24"/>
                      <a:pt x="30" y="25"/>
                      <a:pt x="30" y="25"/>
                    </a:cubicBezTo>
                    <a:cubicBezTo>
                      <a:pt x="30" y="25"/>
                      <a:pt x="30" y="25"/>
                      <a:pt x="30" y="25"/>
                    </a:cubicBezTo>
                    <a:cubicBezTo>
                      <a:pt x="30" y="26"/>
                      <a:pt x="29" y="27"/>
                      <a:pt x="29" y="27"/>
                    </a:cubicBezTo>
                    <a:cubicBezTo>
                      <a:pt x="29" y="27"/>
                      <a:pt x="29" y="27"/>
                      <a:pt x="27" y="28"/>
                    </a:cubicBezTo>
                    <a:cubicBezTo>
                      <a:pt x="26" y="28"/>
                      <a:pt x="26" y="28"/>
                      <a:pt x="26" y="28"/>
                    </a:cubicBezTo>
                    <a:cubicBezTo>
                      <a:pt x="26" y="30"/>
                      <a:pt x="26" y="30"/>
                      <a:pt x="26" y="30"/>
                    </a:cubicBezTo>
                    <a:cubicBezTo>
                      <a:pt x="26" y="30"/>
                      <a:pt x="25" y="30"/>
                      <a:pt x="24" y="31"/>
                    </a:cubicBezTo>
                    <a:cubicBezTo>
                      <a:pt x="24" y="32"/>
                      <a:pt x="22" y="33"/>
                      <a:pt x="22" y="33"/>
                    </a:cubicBezTo>
                    <a:cubicBezTo>
                      <a:pt x="21" y="33"/>
                      <a:pt x="21" y="34"/>
                      <a:pt x="20" y="34"/>
                    </a:cubicBezTo>
                    <a:cubicBezTo>
                      <a:pt x="20" y="35"/>
                      <a:pt x="20" y="36"/>
                      <a:pt x="20" y="36"/>
                    </a:cubicBezTo>
                    <a:cubicBezTo>
                      <a:pt x="20" y="37"/>
                      <a:pt x="19" y="38"/>
                      <a:pt x="19" y="38"/>
                    </a:cubicBezTo>
                    <a:cubicBezTo>
                      <a:pt x="19" y="39"/>
                      <a:pt x="19" y="40"/>
                      <a:pt x="19" y="40"/>
                    </a:cubicBezTo>
                    <a:cubicBezTo>
                      <a:pt x="18" y="40"/>
                      <a:pt x="18" y="41"/>
                      <a:pt x="17" y="41"/>
                    </a:cubicBezTo>
                    <a:cubicBezTo>
                      <a:pt x="17" y="41"/>
                      <a:pt x="16" y="41"/>
                      <a:pt x="15" y="42"/>
                    </a:cubicBezTo>
                    <a:cubicBezTo>
                      <a:pt x="15" y="42"/>
                      <a:pt x="14" y="43"/>
                      <a:pt x="14" y="43"/>
                    </a:cubicBezTo>
                    <a:cubicBezTo>
                      <a:pt x="14" y="43"/>
                      <a:pt x="15" y="44"/>
                      <a:pt x="15" y="44"/>
                    </a:cubicBezTo>
                    <a:cubicBezTo>
                      <a:pt x="16" y="44"/>
                      <a:pt x="16" y="44"/>
                      <a:pt x="16" y="44"/>
                    </a:cubicBezTo>
                    <a:cubicBezTo>
                      <a:pt x="16" y="44"/>
                      <a:pt x="17" y="46"/>
                      <a:pt x="17" y="46"/>
                    </a:cubicBezTo>
                    <a:cubicBezTo>
                      <a:pt x="17" y="46"/>
                      <a:pt x="16" y="47"/>
                      <a:pt x="17" y="47"/>
                    </a:cubicBezTo>
                    <a:cubicBezTo>
                      <a:pt x="17" y="47"/>
                      <a:pt x="18" y="47"/>
                      <a:pt x="18" y="47"/>
                    </a:cubicBezTo>
                    <a:cubicBezTo>
                      <a:pt x="19" y="48"/>
                      <a:pt x="19" y="48"/>
                      <a:pt x="19" y="48"/>
                    </a:cubicBezTo>
                    <a:cubicBezTo>
                      <a:pt x="20" y="49"/>
                      <a:pt x="20" y="49"/>
                      <a:pt x="20" y="49"/>
                    </a:cubicBezTo>
                    <a:cubicBezTo>
                      <a:pt x="21" y="49"/>
                      <a:pt x="21" y="49"/>
                      <a:pt x="21" y="49"/>
                    </a:cubicBezTo>
                    <a:cubicBezTo>
                      <a:pt x="21" y="49"/>
                      <a:pt x="21" y="50"/>
                      <a:pt x="21" y="50"/>
                    </a:cubicBezTo>
                    <a:cubicBezTo>
                      <a:pt x="20" y="50"/>
                      <a:pt x="20" y="51"/>
                      <a:pt x="20" y="51"/>
                    </a:cubicBezTo>
                    <a:cubicBezTo>
                      <a:pt x="20" y="51"/>
                      <a:pt x="20" y="51"/>
                      <a:pt x="19"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4"/>
                      <a:pt x="13" y="44"/>
                      <a:pt x="13" y="43"/>
                    </a:cubicBezTo>
                    <a:cubicBezTo>
                      <a:pt x="13" y="43"/>
                      <a:pt x="14" y="42"/>
                      <a:pt x="14" y="42"/>
                    </a:cubicBezTo>
                    <a:cubicBezTo>
                      <a:pt x="14" y="41"/>
                      <a:pt x="14" y="39"/>
                      <a:pt x="14" y="39"/>
                    </a:cubicBezTo>
                    <a:cubicBezTo>
                      <a:pt x="14" y="39"/>
                      <a:pt x="12" y="44"/>
                      <a:pt x="11" y="47"/>
                    </a:cubicBezTo>
                    <a:cubicBezTo>
                      <a:pt x="11" y="47"/>
                      <a:pt x="12" y="47"/>
                      <a:pt x="12" y="48"/>
                    </a:cubicBezTo>
                    <a:cubicBezTo>
                      <a:pt x="12" y="48"/>
                      <a:pt x="12" y="49"/>
                      <a:pt x="12" y="49"/>
                    </a:cubicBezTo>
                    <a:cubicBezTo>
                      <a:pt x="12" y="50"/>
                      <a:pt x="12" y="50"/>
                      <a:pt x="12" y="51"/>
                    </a:cubicBezTo>
                    <a:cubicBezTo>
                      <a:pt x="12" y="53"/>
                      <a:pt x="12" y="54"/>
                      <a:pt x="12" y="54"/>
                    </a:cubicBezTo>
                    <a:cubicBezTo>
                      <a:pt x="12" y="55"/>
                      <a:pt x="11" y="56"/>
                      <a:pt x="11" y="56"/>
                    </a:cubicBezTo>
                    <a:cubicBezTo>
                      <a:pt x="11" y="57"/>
                      <a:pt x="12" y="58"/>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7" y="59"/>
                    </a:cubicBezTo>
                    <a:cubicBezTo>
                      <a:pt x="18" y="59"/>
                      <a:pt x="20" y="58"/>
                      <a:pt x="20" y="58"/>
                    </a:cubicBezTo>
                    <a:cubicBezTo>
                      <a:pt x="21" y="58"/>
                      <a:pt x="21" y="58"/>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0"/>
                      <a:pt x="29" y="71"/>
                      <a:pt x="30" y="71"/>
                    </a:cubicBezTo>
                    <a:cubicBezTo>
                      <a:pt x="30" y="71"/>
                      <a:pt x="32" y="72"/>
                      <a:pt x="32" y="72"/>
                    </a:cubicBezTo>
                    <a:cubicBezTo>
                      <a:pt x="32" y="72"/>
                      <a:pt x="31" y="73"/>
                      <a:pt x="32" y="73"/>
                    </a:cubicBezTo>
                    <a:cubicBezTo>
                      <a:pt x="33" y="74"/>
                      <a:pt x="35" y="74"/>
                      <a:pt x="35" y="74"/>
                    </a:cubicBezTo>
                    <a:cubicBezTo>
                      <a:pt x="35" y="75"/>
                      <a:pt x="34" y="76"/>
                      <a:pt x="36" y="75"/>
                    </a:cubicBezTo>
                    <a:cubicBezTo>
                      <a:pt x="37" y="75"/>
                      <a:pt x="38" y="75"/>
                      <a:pt x="39" y="76"/>
                    </a:cubicBezTo>
                    <a:cubicBezTo>
                      <a:pt x="40" y="76"/>
                      <a:pt x="39" y="77"/>
                      <a:pt x="41" y="78"/>
                    </a:cubicBezTo>
                    <a:cubicBezTo>
                      <a:pt x="43" y="79"/>
                      <a:pt x="43" y="79"/>
                      <a:pt x="44" y="79"/>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5"/>
                      <a:pt x="34" y="110"/>
                      <a:pt x="35" y="111"/>
                    </a:cubicBezTo>
                    <a:cubicBezTo>
                      <a:pt x="36" y="112"/>
                      <a:pt x="36" y="113"/>
                      <a:pt x="36" y="114"/>
                    </a:cubicBezTo>
                    <a:cubicBezTo>
                      <a:pt x="35" y="114"/>
                      <a:pt x="35" y="114"/>
                      <a:pt x="35" y="115"/>
                    </a:cubicBezTo>
                    <a:cubicBezTo>
                      <a:pt x="35" y="115"/>
                      <a:pt x="33" y="115"/>
                      <a:pt x="34" y="116"/>
                    </a:cubicBezTo>
                    <a:cubicBezTo>
                      <a:pt x="35" y="118"/>
                      <a:pt x="36" y="118"/>
                      <a:pt x="36" y="119"/>
                    </a:cubicBezTo>
                    <a:cubicBezTo>
                      <a:pt x="36" y="120"/>
                      <a:pt x="36" y="120"/>
                      <a:pt x="37" y="121"/>
                    </a:cubicBezTo>
                    <a:cubicBezTo>
                      <a:pt x="38" y="122"/>
                      <a:pt x="38" y="123"/>
                      <a:pt x="39" y="124"/>
                    </a:cubicBezTo>
                    <a:cubicBezTo>
                      <a:pt x="40" y="124"/>
                      <a:pt x="40" y="125"/>
                      <a:pt x="40" y="126"/>
                    </a:cubicBezTo>
                    <a:cubicBezTo>
                      <a:pt x="40" y="126"/>
                      <a:pt x="42" y="128"/>
                      <a:pt x="40" y="127"/>
                    </a:cubicBezTo>
                    <a:cubicBezTo>
                      <a:pt x="38" y="125"/>
                      <a:pt x="40" y="127"/>
                      <a:pt x="37" y="125"/>
                    </a:cubicBezTo>
                    <a:cubicBezTo>
                      <a:pt x="35" y="122"/>
                      <a:pt x="34" y="123"/>
                      <a:pt x="33" y="122"/>
                    </a:cubicBezTo>
                    <a:cubicBezTo>
                      <a:pt x="32" y="121"/>
                      <a:pt x="34" y="125"/>
                      <a:pt x="31"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0" y="97"/>
                      <a:pt x="22" y="97"/>
                      <a:pt x="20" y="96"/>
                    </a:cubicBezTo>
                    <a:cubicBezTo>
                      <a:pt x="18" y="94"/>
                      <a:pt x="18" y="95"/>
                      <a:pt x="17"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9" y="64"/>
                    </a:cubicBezTo>
                    <a:cubicBezTo>
                      <a:pt x="9" y="63"/>
                      <a:pt x="8" y="63"/>
                      <a:pt x="8" y="62"/>
                    </a:cubicBezTo>
                    <a:cubicBezTo>
                      <a:pt x="8" y="61"/>
                      <a:pt x="8" y="60"/>
                      <a:pt x="8" y="60"/>
                    </a:cubicBezTo>
                    <a:cubicBezTo>
                      <a:pt x="7" y="60"/>
                      <a:pt x="7" y="60"/>
                      <a:pt x="7" y="60"/>
                    </a:cubicBezTo>
                    <a:cubicBezTo>
                      <a:pt x="7" y="60"/>
                      <a:pt x="0" y="130"/>
                      <a:pt x="70" y="140"/>
                    </a:cubicBezTo>
                    <a:cubicBezTo>
                      <a:pt x="70" y="140"/>
                      <a:pt x="54" y="137"/>
                      <a:pt x="52" y="134"/>
                    </a:cubicBezTo>
                    <a:cubicBezTo>
                      <a:pt x="52" y="134"/>
                      <a:pt x="52" y="131"/>
                      <a:pt x="53" y="131"/>
                    </a:cubicBezTo>
                    <a:cubicBezTo>
                      <a:pt x="53" y="131"/>
                      <a:pt x="54" y="131"/>
                      <a:pt x="55" y="131"/>
                    </a:cubicBezTo>
                    <a:cubicBezTo>
                      <a:pt x="56" y="130"/>
                      <a:pt x="57" y="129"/>
                      <a:pt x="57" y="129"/>
                    </a:cubicBezTo>
                    <a:cubicBezTo>
                      <a:pt x="57" y="130"/>
                      <a:pt x="57" y="130"/>
                      <a:pt x="57" y="130"/>
                    </a:cubicBezTo>
                    <a:cubicBezTo>
                      <a:pt x="57" y="130"/>
                      <a:pt x="57" y="130"/>
                      <a:pt x="60" y="130"/>
                    </a:cubicBezTo>
                    <a:cubicBezTo>
                      <a:pt x="63" y="129"/>
                      <a:pt x="63" y="130"/>
                      <a:pt x="64" y="129"/>
                    </a:cubicBezTo>
                    <a:cubicBezTo>
                      <a:pt x="65" y="129"/>
                      <a:pt x="66"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2" y="132"/>
                      <a:pt x="94" y="132"/>
                    </a:cubicBezTo>
                    <a:cubicBezTo>
                      <a:pt x="95" y="131"/>
                      <a:pt x="96" y="131"/>
                      <a:pt x="97" y="131"/>
                    </a:cubicBezTo>
                    <a:cubicBezTo>
                      <a:pt x="97" y="131"/>
                      <a:pt x="98" y="131"/>
                      <a:pt x="99" y="131"/>
                    </a:cubicBezTo>
                    <a:cubicBezTo>
                      <a:pt x="99" y="131"/>
                      <a:pt x="102" y="133"/>
                      <a:pt x="102" y="133"/>
                    </a:cubicBezTo>
                    <a:cubicBezTo>
                      <a:pt x="103" y="133"/>
                      <a:pt x="106" y="133"/>
                      <a:pt x="106" y="133"/>
                    </a:cubicBezTo>
                    <a:cubicBezTo>
                      <a:pt x="106" y="133"/>
                      <a:pt x="98" y="140"/>
                      <a:pt x="81" y="140"/>
                    </a:cubicBezTo>
                    <a:cubicBezTo>
                      <a:pt x="81" y="140"/>
                      <a:pt x="119" y="142"/>
                      <a:pt x="141" y="105"/>
                    </a:cubicBezTo>
                    <a:cubicBezTo>
                      <a:pt x="162" y="67"/>
                      <a:pt x="147" y="19"/>
                      <a:pt x="98" y="2"/>
                    </a:cubicBezTo>
                    <a:cubicBezTo>
                      <a:pt x="98" y="2"/>
                      <a:pt x="135" y="16"/>
                      <a:pt x="145" y="51"/>
                    </a:cubicBezTo>
                    <a:cubicBezTo>
                      <a:pt x="144" y="52"/>
                      <a:pt x="144" y="52"/>
                      <a:pt x="144" y="52"/>
                    </a:cubicBezTo>
                    <a:cubicBezTo>
                      <a:pt x="143" y="51"/>
                      <a:pt x="143" y="51"/>
                      <a:pt x="143" y="50"/>
                    </a:cubicBezTo>
                    <a:cubicBezTo>
                      <a:pt x="142" y="48"/>
                      <a:pt x="142" y="48"/>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7"/>
                    </a:cubicBezTo>
                    <a:cubicBezTo>
                      <a:pt x="136" y="48"/>
                      <a:pt x="135" y="50"/>
                      <a:pt x="135" y="50"/>
                    </a:cubicBezTo>
                    <a:cubicBezTo>
                      <a:pt x="135" y="50"/>
                      <a:pt x="134" y="52"/>
                      <a:pt x="134" y="52"/>
                    </a:cubicBezTo>
                    <a:cubicBezTo>
                      <a:pt x="133" y="53"/>
                      <a:pt x="129" y="53"/>
                      <a:pt x="129" y="53"/>
                    </a:cubicBezTo>
                    <a:cubicBezTo>
                      <a:pt x="129" y="53"/>
                      <a:pt x="128" y="52"/>
                      <a:pt x="127" y="51"/>
                    </a:cubicBezTo>
                    <a:cubicBezTo>
                      <a:pt x="127" y="50"/>
                      <a:pt x="125" y="49"/>
                      <a:pt x="124" y="49"/>
                    </a:cubicBezTo>
                    <a:cubicBezTo>
                      <a:pt x="124" y="48"/>
                      <a:pt x="125" y="47"/>
                      <a:pt x="124" y="46"/>
                    </a:cubicBezTo>
                    <a:cubicBezTo>
                      <a:pt x="123" y="45"/>
                      <a:pt x="124" y="45"/>
                      <a:pt x="122"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2" y="49"/>
                      <a:pt x="123" y="50"/>
                      <a:pt x="123" y="51"/>
                    </a:cubicBezTo>
                    <a:cubicBezTo>
                      <a:pt x="124" y="51"/>
                      <a:pt x="124" y="53"/>
                      <a:pt x="124" y="53"/>
                    </a:cubicBezTo>
                    <a:cubicBezTo>
                      <a:pt x="125" y="54"/>
                      <a:pt x="127" y="53"/>
                      <a:pt x="127" y="54"/>
                    </a:cubicBezTo>
                    <a:cubicBezTo>
                      <a:pt x="127" y="55"/>
                      <a:pt x="126" y="56"/>
                      <a:pt x="127" y="57"/>
                    </a:cubicBezTo>
                    <a:cubicBezTo>
                      <a:pt x="128" y="57"/>
                      <a:pt x="128" y="57"/>
                      <a:pt x="129" y="57"/>
                    </a:cubicBezTo>
                    <a:cubicBezTo>
                      <a:pt x="129" y="57"/>
                      <a:pt x="129" y="57"/>
                      <a:pt x="130" y="57"/>
                    </a:cubicBezTo>
                    <a:cubicBezTo>
                      <a:pt x="131" y="56"/>
                      <a:pt x="133" y="56"/>
                      <a:pt x="133" y="56"/>
                    </a:cubicBezTo>
                    <a:cubicBezTo>
                      <a:pt x="133" y="56"/>
                      <a:pt x="134" y="58"/>
                      <a:pt x="134" y="58"/>
                    </a:cubicBezTo>
                    <a:cubicBezTo>
                      <a:pt x="134" y="59"/>
                      <a:pt x="134" y="61"/>
                      <a:pt x="134" y="61"/>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1"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6"/>
                    </a:cubicBezTo>
                    <a:cubicBezTo>
                      <a:pt x="113" y="107"/>
                      <a:pt x="109" y="108"/>
                      <a:pt x="109" y="108"/>
                    </a:cubicBezTo>
                    <a:cubicBezTo>
                      <a:pt x="108" y="109"/>
                      <a:pt x="106" y="110"/>
                      <a:pt x="105" y="110"/>
                    </a:cubicBezTo>
                    <a:cubicBezTo>
                      <a:pt x="104" y="110"/>
                      <a:pt x="105" y="112"/>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7" y="95"/>
                      <a:pt x="96" y="97"/>
                      <a:pt x="97" y="94"/>
                    </a:cubicBezTo>
                    <a:cubicBezTo>
                      <a:pt x="98" y="92"/>
                      <a:pt x="98" y="94"/>
                      <a:pt x="98" y="92"/>
                    </a:cubicBezTo>
                    <a:cubicBezTo>
                      <a:pt x="99" y="90"/>
                      <a:pt x="98" y="90"/>
                      <a:pt x="99" y="89"/>
                    </a:cubicBezTo>
                    <a:cubicBezTo>
                      <a:pt x="101" y="88"/>
                      <a:pt x="102" y="88"/>
                      <a:pt x="102" y="86"/>
                    </a:cubicBezTo>
                    <a:cubicBezTo>
                      <a:pt x="101" y="85"/>
                      <a:pt x="101" y="84"/>
                      <a:pt x="101" y="84"/>
                    </a:cubicBezTo>
                    <a:cubicBezTo>
                      <a:pt x="101" y="83"/>
                      <a:pt x="99" y="81"/>
                      <a:pt x="99" y="81"/>
                    </a:cubicBezTo>
                    <a:cubicBezTo>
                      <a:pt x="99" y="80"/>
                      <a:pt x="99" y="81"/>
                      <a:pt x="98" y="79"/>
                    </a:cubicBezTo>
                    <a:cubicBezTo>
                      <a:pt x="97" y="78"/>
                      <a:pt x="96" y="77"/>
                      <a:pt x="96" y="77"/>
                    </a:cubicBezTo>
                    <a:cubicBezTo>
                      <a:pt x="96" y="77"/>
                      <a:pt x="96" y="74"/>
                      <a:pt x="96" y="72"/>
                    </a:cubicBezTo>
                    <a:cubicBezTo>
                      <a:pt x="96" y="71"/>
                      <a:pt x="96" y="73"/>
                      <a:pt x="96" y="71"/>
                    </a:cubicBezTo>
                    <a:cubicBezTo>
                      <a:pt x="97" y="69"/>
                      <a:pt x="97" y="67"/>
                      <a:pt x="97" y="67"/>
                    </a:cubicBezTo>
                    <a:cubicBezTo>
                      <a:pt x="97" y="67"/>
                      <a:pt x="94" y="66"/>
                      <a:pt x="93" y="66"/>
                    </a:cubicBezTo>
                    <a:cubicBezTo>
                      <a:pt x="92" y="66"/>
                      <a:pt x="92" y="68"/>
                      <a:pt x="91" y="66"/>
                    </a:cubicBezTo>
                    <a:cubicBezTo>
                      <a:pt x="89"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1" y="66"/>
                      <a:pt x="71" y="65"/>
                    </a:cubicBezTo>
                    <a:cubicBezTo>
                      <a:pt x="70" y="63"/>
                      <a:pt x="71" y="63"/>
                      <a:pt x="69" y="62"/>
                    </a:cubicBezTo>
                    <a:cubicBezTo>
                      <a:pt x="68" y="61"/>
                      <a:pt x="67" y="62"/>
                      <a:pt x="67" y="61"/>
                    </a:cubicBezTo>
                    <a:cubicBezTo>
                      <a:pt x="67" y="59"/>
                      <a:pt x="68" y="59"/>
                      <a:pt x="67" y="58"/>
                    </a:cubicBezTo>
                    <a:cubicBezTo>
                      <a:pt x="66" y="57"/>
                      <a:pt x="67" y="59"/>
                      <a:pt x="66" y="57"/>
                    </a:cubicBezTo>
                    <a:cubicBezTo>
                      <a:pt x="64" y="55"/>
                      <a:pt x="63" y="56"/>
                      <a:pt x="64" y="55"/>
                    </a:cubicBezTo>
                    <a:cubicBezTo>
                      <a:pt x="64" y="53"/>
                      <a:pt x="65" y="54"/>
                      <a:pt x="65" y="52"/>
                    </a:cubicBezTo>
                    <a:cubicBezTo>
                      <a:pt x="65" y="50"/>
                      <a:pt x="68" y="53"/>
                      <a:pt x="66" y="49"/>
                    </a:cubicBezTo>
                    <a:cubicBezTo>
                      <a:pt x="64" y="45"/>
                      <a:pt x="64" y="46"/>
                      <a:pt x="66" y="43"/>
                    </a:cubicBezTo>
                    <a:cubicBezTo>
                      <a:pt x="67" y="40"/>
                      <a:pt x="69" y="39"/>
                      <a:pt x="70" y="38"/>
                    </a:cubicBezTo>
                    <a:cubicBezTo>
                      <a:pt x="70" y="38"/>
                      <a:pt x="71" y="36"/>
                      <a:pt x="71" y="35"/>
                    </a:cubicBezTo>
                    <a:cubicBezTo>
                      <a:pt x="72" y="35"/>
                      <a:pt x="72" y="34"/>
                      <a:pt x="73" y="35"/>
                    </a:cubicBezTo>
                    <a:cubicBezTo>
                      <a:pt x="75" y="35"/>
                      <a:pt x="76" y="34"/>
                      <a:pt x="77" y="33"/>
                    </a:cubicBezTo>
                    <a:cubicBezTo>
                      <a:pt x="78" y="32"/>
                      <a:pt x="80" y="31"/>
                      <a:pt x="80" y="30"/>
                    </a:cubicBezTo>
                    <a:cubicBezTo>
                      <a:pt x="81" y="30"/>
                      <a:pt x="81" y="31"/>
                      <a:pt x="82" y="30"/>
                    </a:cubicBezTo>
                    <a:cubicBezTo>
                      <a:pt x="84" y="30"/>
                      <a:pt x="84" y="30"/>
                      <a:pt x="85" y="30"/>
                    </a:cubicBezTo>
                    <a:cubicBezTo>
                      <a:pt x="86" y="30"/>
                      <a:pt x="84" y="30"/>
                      <a:pt x="87" y="30"/>
                    </a:cubicBezTo>
                    <a:cubicBezTo>
                      <a:pt x="89" y="29"/>
                      <a:pt x="89" y="29"/>
                      <a:pt x="89" y="29"/>
                    </a:cubicBezTo>
                    <a:cubicBezTo>
                      <a:pt x="90" y="29"/>
                      <a:pt x="90" y="29"/>
                      <a:pt x="91" y="29"/>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0"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7" y="33"/>
                      <a:pt x="116" y="32"/>
                    </a:cubicBezTo>
                    <a:cubicBezTo>
                      <a:pt x="114" y="31"/>
                      <a:pt x="113" y="32"/>
                      <a:pt x="113" y="30"/>
                    </a:cubicBezTo>
                    <a:cubicBezTo>
                      <a:pt x="112" y="29"/>
                      <a:pt x="114" y="29"/>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2"/>
                      <a:pt x="103" y="22"/>
                      <a:pt x="102" y="22"/>
                    </a:cubicBezTo>
                    <a:cubicBezTo>
                      <a:pt x="101" y="23"/>
                      <a:pt x="101" y="24"/>
                      <a:pt x="101" y="26"/>
                    </a:cubicBezTo>
                    <a:cubicBezTo>
                      <a:pt x="101" y="27"/>
                      <a:pt x="102" y="27"/>
                      <a:pt x="100" y="26"/>
                    </a:cubicBezTo>
                    <a:cubicBezTo>
                      <a:pt x="98" y="25"/>
                      <a:pt x="103" y="26"/>
                      <a:pt x="98" y="24"/>
                    </a:cubicBezTo>
                    <a:cubicBezTo>
                      <a:pt x="93" y="22"/>
                      <a:pt x="91" y="23"/>
                      <a:pt x="91" y="23"/>
                    </a:cubicBezTo>
                    <a:cubicBezTo>
                      <a:pt x="90" y="24"/>
                      <a:pt x="89" y="24"/>
                      <a:pt x="88" y="24"/>
                    </a:cubicBezTo>
                    <a:cubicBezTo>
                      <a:pt x="88" y="25"/>
                      <a:pt x="90" y="26"/>
                      <a:pt x="88" y="25"/>
                    </a:cubicBezTo>
                    <a:cubicBezTo>
                      <a:pt x="86" y="24"/>
                      <a:pt x="84" y="26"/>
                      <a:pt x="84" y="26"/>
                    </a:cubicBezTo>
                    <a:cubicBezTo>
                      <a:pt x="84" y="26"/>
                      <a:pt x="83" y="25"/>
                      <a:pt x="83" y="26"/>
                    </a:cubicBezTo>
                    <a:cubicBezTo>
                      <a:pt x="82" y="27"/>
                      <a:pt x="80" y="27"/>
                      <a:pt x="79" y="27"/>
                    </a:cubicBezTo>
                    <a:cubicBezTo>
                      <a:pt x="78" y="26"/>
                      <a:pt x="76" y="27"/>
                      <a:pt x="78" y="25"/>
                    </a:cubicBezTo>
                    <a:cubicBezTo>
                      <a:pt x="80" y="22"/>
                      <a:pt x="78" y="24"/>
                      <a:pt x="81" y="23"/>
                    </a:cubicBezTo>
                    <a:cubicBezTo>
                      <a:pt x="84" y="21"/>
                      <a:pt x="88" y="21"/>
                      <a:pt x="84" y="20"/>
                    </a:cubicBezTo>
                    <a:cubicBezTo>
                      <a:pt x="81" y="20"/>
                      <a:pt x="86" y="20"/>
                      <a:pt x="82" y="17"/>
                    </a:cubicBezTo>
                    <a:cubicBezTo>
                      <a:pt x="77" y="15"/>
                      <a:pt x="77" y="18"/>
                      <a:pt x="77" y="15"/>
                    </a:cubicBezTo>
                    <a:cubicBezTo>
                      <a:pt x="77" y="12"/>
                      <a:pt x="76" y="12"/>
                      <a:pt x="75" y="12"/>
                    </a:cubicBezTo>
                    <a:cubicBezTo>
                      <a:pt x="74" y="12"/>
                      <a:pt x="71" y="13"/>
                      <a:pt x="70" y="13"/>
                    </a:cubicBezTo>
                    <a:cubicBezTo>
                      <a:pt x="69" y="13"/>
                      <a:pt x="70" y="14"/>
                      <a:pt x="68" y="13"/>
                    </a:cubicBezTo>
                    <a:cubicBezTo>
                      <a:pt x="66" y="11"/>
                      <a:pt x="65" y="13"/>
                      <a:pt x="66" y="11"/>
                    </a:cubicBezTo>
                    <a:cubicBezTo>
                      <a:pt x="67" y="9"/>
                      <a:pt x="67" y="9"/>
                      <a:pt x="68" y="8"/>
                    </a:cubicBezTo>
                    <a:cubicBezTo>
                      <a:pt x="70" y="7"/>
                      <a:pt x="69" y="2"/>
                      <a:pt x="73" y="4"/>
                    </a:cubicBezTo>
                    <a:cubicBezTo>
                      <a:pt x="76" y="6"/>
                      <a:pt x="75" y="5"/>
                      <a:pt x="77" y="5"/>
                    </a:cubicBezTo>
                    <a:cubicBezTo>
                      <a:pt x="80" y="6"/>
                      <a:pt x="81" y="5"/>
                      <a:pt x="81" y="5"/>
                    </a:cubicBezTo>
                    <a:cubicBezTo>
                      <a:pt x="81" y="4"/>
                      <a:pt x="78" y="3"/>
                      <a:pt x="78" y="3"/>
                    </a:cubicBezTo>
                    <a:cubicBezTo>
                      <a:pt x="78" y="3"/>
                      <a:pt x="77" y="3"/>
                      <a:pt x="78" y="2"/>
                    </a:cubicBezTo>
                    <a:cubicBezTo>
                      <a:pt x="78" y="2"/>
                      <a:pt x="79" y="1"/>
                      <a:pt x="79" y="1"/>
                    </a:cubicBezTo>
                    <a:cubicBezTo>
                      <a:pt x="78" y="0"/>
                      <a:pt x="78" y="0"/>
                      <a:pt x="78" y="0"/>
                    </a:cubicBezTo>
                    <a:cubicBezTo>
                      <a:pt x="78" y="0"/>
                      <a:pt x="68" y="0"/>
                      <a:pt x="6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83"/>
              <p:cNvSpPr/>
              <p:nvPr/>
            </p:nvSpPr>
            <p:spPr bwMode="auto">
              <a:xfrm>
                <a:off x="6307138" y="3024188"/>
                <a:ext cx="173038" cy="203200"/>
              </a:xfrm>
              <a:custGeom>
                <a:avLst/>
                <a:gdLst>
                  <a:gd name="T0" fmla="*/ 33 w 46"/>
                  <a:gd name="T1" fmla="*/ 3 h 54"/>
                  <a:gd name="T2" fmla="*/ 33 w 46"/>
                  <a:gd name="T3" fmla="*/ 20 h 54"/>
                  <a:gd name="T4" fmla="*/ 18 w 46"/>
                  <a:gd name="T5" fmla="*/ 31 h 54"/>
                  <a:gd name="T6" fmla="*/ 0 w 46"/>
                  <a:gd name="T7" fmla="*/ 45 h 54"/>
                  <a:gd name="T8" fmla="*/ 46 w 46"/>
                  <a:gd name="T9" fmla="*/ 54 h 54"/>
                  <a:gd name="T10" fmla="*/ 46 w 46"/>
                  <a:gd name="T11" fmla="*/ 0 h 54"/>
                  <a:gd name="T12" fmla="*/ 33 w 46"/>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6" h="54">
                    <a:moveTo>
                      <a:pt x="33" y="3"/>
                    </a:moveTo>
                    <a:cubicBezTo>
                      <a:pt x="33" y="20"/>
                      <a:pt x="33" y="20"/>
                      <a:pt x="33" y="20"/>
                    </a:cubicBezTo>
                    <a:cubicBezTo>
                      <a:pt x="33" y="20"/>
                      <a:pt x="28" y="28"/>
                      <a:pt x="18" y="31"/>
                    </a:cubicBezTo>
                    <a:cubicBezTo>
                      <a:pt x="9" y="35"/>
                      <a:pt x="0" y="40"/>
                      <a:pt x="0" y="45"/>
                    </a:cubicBezTo>
                    <a:cubicBezTo>
                      <a:pt x="1" y="50"/>
                      <a:pt x="14" y="54"/>
                      <a:pt x="46" y="54"/>
                    </a:cubicBezTo>
                    <a:cubicBezTo>
                      <a:pt x="46" y="0"/>
                      <a:pt x="46" y="0"/>
                      <a:pt x="46" y="0"/>
                    </a:cubicBezTo>
                    <a:lnTo>
                      <a:pt x="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84"/>
              <p:cNvSpPr/>
              <p:nvPr/>
            </p:nvSpPr>
            <p:spPr bwMode="auto">
              <a:xfrm>
                <a:off x="6456363" y="3024188"/>
                <a:ext cx="169863" cy="203200"/>
              </a:xfrm>
              <a:custGeom>
                <a:avLst/>
                <a:gdLst>
                  <a:gd name="T0" fmla="*/ 12 w 45"/>
                  <a:gd name="T1" fmla="*/ 3 h 54"/>
                  <a:gd name="T2" fmla="*/ 12 w 45"/>
                  <a:gd name="T3" fmla="*/ 20 h 54"/>
                  <a:gd name="T4" fmla="*/ 25 w 45"/>
                  <a:gd name="T5" fmla="*/ 31 h 54"/>
                  <a:gd name="T6" fmla="*/ 44 w 45"/>
                  <a:gd name="T7" fmla="*/ 45 h 54"/>
                  <a:gd name="T8" fmla="*/ 0 w 45"/>
                  <a:gd name="T9" fmla="*/ 54 h 54"/>
                  <a:gd name="T10" fmla="*/ 0 w 45"/>
                  <a:gd name="T11" fmla="*/ 0 h 54"/>
                  <a:gd name="T12" fmla="*/ 12 w 45"/>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5" h="54">
                    <a:moveTo>
                      <a:pt x="12" y="3"/>
                    </a:moveTo>
                    <a:cubicBezTo>
                      <a:pt x="12" y="20"/>
                      <a:pt x="12" y="20"/>
                      <a:pt x="12" y="20"/>
                    </a:cubicBezTo>
                    <a:cubicBezTo>
                      <a:pt x="12" y="20"/>
                      <a:pt x="15" y="28"/>
                      <a:pt x="25" y="31"/>
                    </a:cubicBezTo>
                    <a:cubicBezTo>
                      <a:pt x="34" y="35"/>
                      <a:pt x="45" y="40"/>
                      <a:pt x="44" y="45"/>
                    </a:cubicBezTo>
                    <a:cubicBezTo>
                      <a:pt x="43" y="50"/>
                      <a:pt x="25" y="54"/>
                      <a:pt x="0" y="54"/>
                    </a:cubicBezTo>
                    <a:cubicBezTo>
                      <a:pt x="0" y="0"/>
                      <a:pt x="0" y="0"/>
                      <a:pt x="0" y="0"/>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85"/>
              <p:cNvSpPr/>
              <p:nvPr/>
            </p:nvSpPr>
            <p:spPr bwMode="auto">
              <a:xfrm>
                <a:off x="6172200" y="2424113"/>
                <a:ext cx="611188" cy="619125"/>
              </a:xfrm>
              <a:custGeom>
                <a:avLst/>
                <a:gdLst>
                  <a:gd name="T0" fmla="*/ 120 w 163"/>
                  <a:gd name="T1" fmla="*/ 9 h 165"/>
                  <a:gd name="T2" fmla="*/ 153 w 163"/>
                  <a:gd name="T3" fmla="*/ 74 h 165"/>
                  <a:gd name="T4" fmla="*/ 72 w 163"/>
                  <a:gd name="T5" fmla="*/ 155 h 165"/>
                  <a:gd name="T6" fmla="*/ 8 w 163"/>
                  <a:gd name="T7" fmla="*/ 123 h 165"/>
                  <a:gd name="T8" fmla="*/ 0 w 163"/>
                  <a:gd name="T9" fmla="*/ 129 h 165"/>
                  <a:gd name="T10" fmla="*/ 72 w 163"/>
                  <a:gd name="T11" fmla="*/ 165 h 165"/>
                  <a:gd name="T12" fmla="*/ 163 w 163"/>
                  <a:gd name="T13" fmla="*/ 74 h 165"/>
                  <a:gd name="T14" fmla="*/ 126 w 163"/>
                  <a:gd name="T15" fmla="*/ 0 h 165"/>
                  <a:gd name="T16" fmla="*/ 120 w 163"/>
                  <a:gd name="T17" fmla="*/ 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5">
                    <a:moveTo>
                      <a:pt x="120" y="9"/>
                    </a:moveTo>
                    <a:cubicBezTo>
                      <a:pt x="140" y="24"/>
                      <a:pt x="153" y="47"/>
                      <a:pt x="153" y="74"/>
                    </a:cubicBezTo>
                    <a:cubicBezTo>
                      <a:pt x="153" y="119"/>
                      <a:pt x="117" y="155"/>
                      <a:pt x="72" y="155"/>
                    </a:cubicBezTo>
                    <a:cubicBezTo>
                      <a:pt x="46" y="155"/>
                      <a:pt x="23" y="142"/>
                      <a:pt x="8" y="123"/>
                    </a:cubicBezTo>
                    <a:cubicBezTo>
                      <a:pt x="0" y="129"/>
                      <a:pt x="0" y="129"/>
                      <a:pt x="0" y="129"/>
                    </a:cubicBezTo>
                    <a:cubicBezTo>
                      <a:pt x="16" y="151"/>
                      <a:pt x="43" y="165"/>
                      <a:pt x="72" y="165"/>
                    </a:cubicBezTo>
                    <a:cubicBezTo>
                      <a:pt x="122" y="165"/>
                      <a:pt x="163" y="124"/>
                      <a:pt x="163" y="74"/>
                    </a:cubicBezTo>
                    <a:cubicBezTo>
                      <a:pt x="163" y="44"/>
                      <a:pt x="149" y="17"/>
                      <a:pt x="126" y="0"/>
                    </a:cubicBezTo>
                    <a:lnTo>
                      <a:pt x="1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86"/>
              <p:cNvSpPr>
                <a:spLocks noEditPoints="1"/>
              </p:cNvSpPr>
              <p:nvPr/>
            </p:nvSpPr>
            <p:spPr bwMode="auto">
              <a:xfrm>
                <a:off x="6175375" y="2436813"/>
                <a:ext cx="544513" cy="542925"/>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87"/>
              <p:cNvSpPr/>
              <p:nvPr/>
            </p:nvSpPr>
            <p:spPr bwMode="auto">
              <a:xfrm>
                <a:off x="6161087" y="2447926"/>
                <a:ext cx="608013" cy="531813"/>
              </a:xfrm>
              <a:custGeom>
                <a:avLst/>
                <a:gdLst>
                  <a:gd name="T0" fmla="*/ 47 w 162"/>
                  <a:gd name="T1" fmla="*/ 11 h 142"/>
                  <a:gd name="T2" fmla="*/ 44 w 162"/>
                  <a:gd name="T3" fmla="*/ 17 h 142"/>
                  <a:gd name="T4" fmla="*/ 41 w 162"/>
                  <a:gd name="T5" fmla="*/ 21 h 142"/>
                  <a:gd name="T6" fmla="*/ 38 w 162"/>
                  <a:gd name="T7" fmla="*/ 19 h 142"/>
                  <a:gd name="T8" fmla="*/ 37 w 162"/>
                  <a:gd name="T9" fmla="*/ 23 h 142"/>
                  <a:gd name="T10" fmla="*/ 30 w 162"/>
                  <a:gd name="T11" fmla="*/ 25 h 142"/>
                  <a:gd name="T12" fmla="*/ 26 w 162"/>
                  <a:gd name="T13" fmla="*/ 30 h 142"/>
                  <a:gd name="T14" fmla="*/ 19 w 162"/>
                  <a:gd name="T15" fmla="*/ 38 h 142"/>
                  <a:gd name="T16" fmla="*/ 15 w 162"/>
                  <a:gd name="T17" fmla="*/ 44 h 142"/>
                  <a:gd name="T18" fmla="*/ 19 w 162"/>
                  <a:gd name="T19" fmla="*/ 48 h 142"/>
                  <a:gd name="T20" fmla="*/ 19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4 w 162"/>
                  <a:gd name="T77" fmla="*/ 53 h 142"/>
                  <a:gd name="T78" fmla="*/ 133 w 162"/>
                  <a:gd name="T79" fmla="*/ 56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1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3 h 142"/>
                  <a:gd name="T116" fmla="*/ 79 w 162"/>
                  <a:gd name="T117" fmla="*/ 27 h 142"/>
                  <a:gd name="T118" fmla="*/ 77 w 162"/>
                  <a:gd name="T119" fmla="*/ 15 h 142"/>
                  <a:gd name="T120" fmla="*/ 68 w 162"/>
                  <a:gd name="T121" fmla="*/ 8 h 142"/>
                  <a:gd name="T122" fmla="*/ 78 w 162"/>
                  <a:gd name="T123"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1"/>
                      <a:pt x="46" y="13"/>
                      <a:pt x="46" y="13"/>
                    </a:cubicBezTo>
                    <a:cubicBezTo>
                      <a:pt x="46" y="13"/>
                      <a:pt x="46" y="15"/>
                      <a:pt x="46" y="15"/>
                    </a:cubicBezTo>
                    <a:cubicBezTo>
                      <a:pt x="45" y="15"/>
                      <a:pt x="45" y="15"/>
                      <a:pt x="45" y="15"/>
                    </a:cubicBezTo>
                    <a:cubicBezTo>
                      <a:pt x="45" y="15"/>
                      <a:pt x="44" y="16"/>
                      <a:pt x="44" y="16"/>
                    </a:cubicBezTo>
                    <a:cubicBezTo>
                      <a:pt x="44" y="16"/>
                      <a:pt x="44" y="16"/>
                      <a:pt x="44" y="17"/>
                    </a:cubicBezTo>
                    <a:cubicBezTo>
                      <a:pt x="44" y="17"/>
                      <a:pt x="44" y="18"/>
                      <a:pt x="44" y="18"/>
                    </a:cubicBezTo>
                    <a:cubicBezTo>
                      <a:pt x="44" y="19"/>
                      <a:pt x="44" y="19"/>
                      <a:pt x="44" y="19"/>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7"/>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7" y="23"/>
                      <a:pt x="37" y="23"/>
                    </a:cubicBezTo>
                    <a:cubicBezTo>
                      <a:pt x="37" y="23"/>
                      <a:pt x="37" y="24"/>
                      <a:pt x="36" y="24"/>
                    </a:cubicBezTo>
                    <a:cubicBezTo>
                      <a:pt x="36" y="23"/>
                      <a:pt x="35" y="23"/>
                      <a:pt x="34" y="23"/>
                    </a:cubicBezTo>
                    <a:cubicBezTo>
                      <a:pt x="34" y="23"/>
                      <a:pt x="33" y="23"/>
                      <a:pt x="33" y="23"/>
                    </a:cubicBezTo>
                    <a:cubicBezTo>
                      <a:pt x="32" y="23"/>
                      <a:pt x="32" y="23"/>
                      <a:pt x="32" y="23"/>
                    </a:cubicBezTo>
                    <a:cubicBezTo>
                      <a:pt x="32" y="24"/>
                      <a:pt x="30" y="25"/>
                      <a:pt x="30" y="25"/>
                    </a:cubicBezTo>
                    <a:cubicBezTo>
                      <a:pt x="30" y="25"/>
                      <a:pt x="30" y="25"/>
                      <a:pt x="30" y="25"/>
                    </a:cubicBezTo>
                    <a:cubicBezTo>
                      <a:pt x="30" y="26"/>
                      <a:pt x="29" y="27"/>
                      <a:pt x="29" y="27"/>
                    </a:cubicBezTo>
                    <a:cubicBezTo>
                      <a:pt x="29" y="27"/>
                      <a:pt x="29" y="27"/>
                      <a:pt x="27" y="28"/>
                    </a:cubicBezTo>
                    <a:cubicBezTo>
                      <a:pt x="26" y="28"/>
                      <a:pt x="26" y="28"/>
                      <a:pt x="26" y="28"/>
                    </a:cubicBezTo>
                    <a:cubicBezTo>
                      <a:pt x="26" y="30"/>
                      <a:pt x="26" y="30"/>
                      <a:pt x="26" y="30"/>
                    </a:cubicBezTo>
                    <a:cubicBezTo>
                      <a:pt x="26" y="30"/>
                      <a:pt x="25" y="30"/>
                      <a:pt x="24" y="31"/>
                    </a:cubicBezTo>
                    <a:cubicBezTo>
                      <a:pt x="24" y="32"/>
                      <a:pt x="22" y="33"/>
                      <a:pt x="22" y="33"/>
                    </a:cubicBezTo>
                    <a:cubicBezTo>
                      <a:pt x="21" y="33"/>
                      <a:pt x="21" y="34"/>
                      <a:pt x="20" y="34"/>
                    </a:cubicBezTo>
                    <a:cubicBezTo>
                      <a:pt x="20" y="35"/>
                      <a:pt x="20" y="36"/>
                      <a:pt x="20" y="36"/>
                    </a:cubicBezTo>
                    <a:cubicBezTo>
                      <a:pt x="20" y="37"/>
                      <a:pt x="19" y="38"/>
                      <a:pt x="19" y="38"/>
                    </a:cubicBezTo>
                    <a:cubicBezTo>
                      <a:pt x="19" y="39"/>
                      <a:pt x="19" y="40"/>
                      <a:pt x="19" y="40"/>
                    </a:cubicBezTo>
                    <a:cubicBezTo>
                      <a:pt x="18" y="40"/>
                      <a:pt x="18" y="41"/>
                      <a:pt x="17" y="41"/>
                    </a:cubicBezTo>
                    <a:cubicBezTo>
                      <a:pt x="17" y="41"/>
                      <a:pt x="16" y="41"/>
                      <a:pt x="15" y="42"/>
                    </a:cubicBezTo>
                    <a:cubicBezTo>
                      <a:pt x="15" y="42"/>
                      <a:pt x="14" y="43"/>
                      <a:pt x="14" y="43"/>
                    </a:cubicBezTo>
                    <a:cubicBezTo>
                      <a:pt x="14" y="43"/>
                      <a:pt x="15" y="44"/>
                      <a:pt x="15" y="44"/>
                    </a:cubicBezTo>
                    <a:cubicBezTo>
                      <a:pt x="16" y="44"/>
                      <a:pt x="16" y="44"/>
                      <a:pt x="16" y="44"/>
                    </a:cubicBezTo>
                    <a:cubicBezTo>
                      <a:pt x="16" y="44"/>
                      <a:pt x="17" y="46"/>
                      <a:pt x="17" y="46"/>
                    </a:cubicBezTo>
                    <a:cubicBezTo>
                      <a:pt x="17" y="46"/>
                      <a:pt x="16" y="47"/>
                      <a:pt x="17" y="47"/>
                    </a:cubicBezTo>
                    <a:cubicBezTo>
                      <a:pt x="17" y="47"/>
                      <a:pt x="18" y="47"/>
                      <a:pt x="18" y="47"/>
                    </a:cubicBezTo>
                    <a:cubicBezTo>
                      <a:pt x="19" y="48"/>
                      <a:pt x="19" y="48"/>
                      <a:pt x="19" y="48"/>
                    </a:cubicBezTo>
                    <a:cubicBezTo>
                      <a:pt x="20" y="49"/>
                      <a:pt x="20" y="49"/>
                      <a:pt x="20" y="49"/>
                    </a:cubicBezTo>
                    <a:cubicBezTo>
                      <a:pt x="21" y="49"/>
                      <a:pt x="21" y="49"/>
                      <a:pt x="21" y="49"/>
                    </a:cubicBezTo>
                    <a:cubicBezTo>
                      <a:pt x="21" y="49"/>
                      <a:pt x="21" y="50"/>
                      <a:pt x="21" y="50"/>
                    </a:cubicBezTo>
                    <a:cubicBezTo>
                      <a:pt x="20" y="50"/>
                      <a:pt x="20" y="51"/>
                      <a:pt x="20" y="51"/>
                    </a:cubicBezTo>
                    <a:cubicBezTo>
                      <a:pt x="20" y="51"/>
                      <a:pt x="20" y="51"/>
                      <a:pt x="19"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4"/>
                      <a:pt x="13" y="44"/>
                      <a:pt x="13" y="43"/>
                    </a:cubicBezTo>
                    <a:cubicBezTo>
                      <a:pt x="13" y="43"/>
                      <a:pt x="14" y="42"/>
                      <a:pt x="14" y="42"/>
                    </a:cubicBezTo>
                    <a:cubicBezTo>
                      <a:pt x="14" y="41"/>
                      <a:pt x="14" y="39"/>
                      <a:pt x="14" y="39"/>
                    </a:cubicBezTo>
                    <a:cubicBezTo>
                      <a:pt x="14" y="39"/>
                      <a:pt x="12" y="44"/>
                      <a:pt x="11" y="47"/>
                    </a:cubicBezTo>
                    <a:cubicBezTo>
                      <a:pt x="11" y="47"/>
                      <a:pt x="12" y="47"/>
                      <a:pt x="12" y="48"/>
                    </a:cubicBezTo>
                    <a:cubicBezTo>
                      <a:pt x="12" y="48"/>
                      <a:pt x="12" y="49"/>
                      <a:pt x="12" y="49"/>
                    </a:cubicBezTo>
                    <a:cubicBezTo>
                      <a:pt x="12" y="50"/>
                      <a:pt x="12" y="50"/>
                      <a:pt x="12" y="51"/>
                    </a:cubicBezTo>
                    <a:cubicBezTo>
                      <a:pt x="12" y="53"/>
                      <a:pt x="12" y="54"/>
                      <a:pt x="12" y="54"/>
                    </a:cubicBezTo>
                    <a:cubicBezTo>
                      <a:pt x="12" y="55"/>
                      <a:pt x="11" y="56"/>
                      <a:pt x="11" y="56"/>
                    </a:cubicBezTo>
                    <a:cubicBezTo>
                      <a:pt x="11" y="57"/>
                      <a:pt x="12" y="58"/>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7" y="59"/>
                    </a:cubicBezTo>
                    <a:cubicBezTo>
                      <a:pt x="18" y="59"/>
                      <a:pt x="20" y="58"/>
                      <a:pt x="20" y="58"/>
                    </a:cubicBezTo>
                    <a:cubicBezTo>
                      <a:pt x="21" y="58"/>
                      <a:pt x="21" y="58"/>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0"/>
                      <a:pt x="29" y="71"/>
                      <a:pt x="30" y="71"/>
                    </a:cubicBezTo>
                    <a:cubicBezTo>
                      <a:pt x="30" y="71"/>
                      <a:pt x="32" y="72"/>
                      <a:pt x="32" y="72"/>
                    </a:cubicBezTo>
                    <a:cubicBezTo>
                      <a:pt x="32" y="72"/>
                      <a:pt x="31" y="73"/>
                      <a:pt x="32" y="73"/>
                    </a:cubicBezTo>
                    <a:cubicBezTo>
                      <a:pt x="33" y="74"/>
                      <a:pt x="35" y="74"/>
                      <a:pt x="35" y="74"/>
                    </a:cubicBezTo>
                    <a:cubicBezTo>
                      <a:pt x="35" y="75"/>
                      <a:pt x="34" y="76"/>
                      <a:pt x="36" y="75"/>
                    </a:cubicBezTo>
                    <a:cubicBezTo>
                      <a:pt x="37" y="75"/>
                      <a:pt x="38" y="75"/>
                      <a:pt x="39" y="76"/>
                    </a:cubicBezTo>
                    <a:cubicBezTo>
                      <a:pt x="40" y="76"/>
                      <a:pt x="39" y="77"/>
                      <a:pt x="41" y="78"/>
                    </a:cubicBezTo>
                    <a:cubicBezTo>
                      <a:pt x="43" y="79"/>
                      <a:pt x="43" y="79"/>
                      <a:pt x="44" y="79"/>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5"/>
                      <a:pt x="34" y="110"/>
                      <a:pt x="35" y="111"/>
                    </a:cubicBezTo>
                    <a:cubicBezTo>
                      <a:pt x="36" y="112"/>
                      <a:pt x="36" y="113"/>
                      <a:pt x="36" y="114"/>
                    </a:cubicBezTo>
                    <a:cubicBezTo>
                      <a:pt x="35" y="114"/>
                      <a:pt x="35" y="114"/>
                      <a:pt x="35" y="115"/>
                    </a:cubicBezTo>
                    <a:cubicBezTo>
                      <a:pt x="35" y="115"/>
                      <a:pt x="33" y="115"/>
                      <a:pt x="34" y="116"/>
                    </a:cubicBezTo>
                    <a:cubicBezTo>
                      <a:pt x="35" y="118"/>
                      <a:pt x="36" y="118"/>
                      <a:pt x="36" y="119"/>
                    </a:cubicBezTo>
                    <a:cubicBezTo>
                      <a:pt x="36" y="120"/>
                      <a:pt x="36" y="120"/>
                      <a:pt x="37" y="121"/>
                    </a:cubicBezTo>
                    <a:cubicBezTo>
                      <a:pt x="38" y="122"/>
                      <a:pt x="38" y="123"/>
                      <a:pt x="39" y="124"/>
                    </a:cubicBezTo>
                    <a:cubicBezTo>
                      <a:pt x="40" y="124"/>
                      <a:pt x="40" y="125"/>
                      <a:pt x="40" y="126"/>
                    </a:cubicBezTo>
                    <a:cubicBezTo>
                      <a:pt x="40" y="126"/>
                      <a:pt x="42" y="128"/>
                      <a:pt x="40" y="127"/>
                    </a:cubicBezTo>
                    <a:cubicBezTo>
                      <a:pt x="38" y="125"/>
                      <a:pt x="40" y="127"/>
                      <a:pt x="37" y="125"/>
                    </a:cubicBezTo>
                    <a:cubicBezTo>
                      <a:pt x="35" y="122"/>
                      <a:pt x="34" y="123"/>
                      <a:pt x="33" y="122"/>
                    </a:cubicBezTo>
                    <a:cubicBezTo>
                      <a:pt x="32" y="121"/>
                      <a:pt x="34" y="125"/>
                      <a:pt x="31"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0" y="97"/>
                      <a:pt x="22" y="97"/>
                      <a:pt x="20" y="96"/>
                    </a:cubicBezTo>
                    <a:cubicBezTo>
                      <a:pt x="18" y="94"/>
                      <a:pt x="18" y="95"/>
                      <a:pt x="17"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9" y="64"/>
                    </a:cubicBezTo>
                    <a:cubicBezTo>
                      <a:pt x="9" y="63"/>
                      <a:pt x="8" y="63"/>
                      <a:pt x="8" y="62"/>
                    </a:cubicBezTo>
                    <a:cubicBezTo>
                      <a:pt x="8" y="61"/>
                      <a:pt x="8" y="60"/>
                      <a:pt x="8" y="60"/>
                    </a:cubicBezTo>
                    <a:cubicBezTo>
                      <a:pt x="7" y="60"/>
                      <a:pt x="7" y="60"/>
                      <a:pt x="7" y="60"/>
                    </a:cubicBezTo>
                    <a:cubicBezTo>
                      <a:pt x="7" y="60"/>
                      <a:pt x="0" y="130"/>
                      <a:pt x="70" y="140"/>
                    </a:cubicBezTo>
                    <a:cubicBezTo>
                      <a:pt x="70" y="140"/>
                      <a:pt x="54" y="137"/>
                      <a:pt x="52" y="134"/>
                    </a:cubicBezTo>
                    <a:cubicBezTo>
                      <a:pt x="52" y="134"/>
                      <a:pt x="52" y="131"/>
                      <a:pt x="53" y="131"/>
                    </a:cubicBezTo>
                    <a:cubicBezTo>
                      <a:pt x="53" y="131"/>
                      <a:pt x="54" y="131"/>
                      <a:pt x="55" y="131"/>
                    </a:cubicBezTo>
                    <a:cubicBezTo>
                      <a:pt x="56" y="130"/>
                      <a:pt x="57" y="129"/>
                      <a:pt x="57" y="129"/>
                    </a:cubicBezTo>
                    <a:cubicBezTo>
                      <a:pt x="57" y="130"/>
                      <a:pt x="57" y="130"/>
                      <a:pt x="57" y="130"/>
                    </a:cubicBezTo>
                    <a:cubicBezTo>
                      <a:pt x="57" y="130"/>
                      <a:pt x="57" y="130"/>
                      <a:pt x="60" y="130"/>
                    </a:cubicBezTo>
                    <a:cubicBezTo>
                      <a:pt x="63" y="129"/>
                      <a:pt x="63" y="130"/>
                      <a:pt x="64" y="129"/>
                    </a:cubicBezTo>
                    <a:cubicBezTo>
                      <a:pt x="65" y="129"/>
                      <a:pt x="66"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2" y="132"/>
                      <a:pt x="94" y="132"/>
                    </a:cubicBezTo>
                    <a:cubicBezTo>
                      <a:pt x="95" y="131"/>
                      <a:pt x="96" y="131"/>
                      <a:pt x="97" y="131"/>
                    </a:cubicBezTo>
                    <a:cubicBezTo>
                      <a:pt x="97" y="131"/>
                      <a:pt x="98" y="131"/>
                      <a:pt x="99" y="131"/>
                    </a:cubicBezTo>
                    <a:cubicBezTo>
                      <a:pt x="99" y="131"/>
                      <a:pt x="102" y="133"/>
                      <a:pt x="102" y="133"/>
                    </a:cubicBezTo>
                    <a:cubicBezTo>
                      <a:pt x="103" y="133"/>
                      <a:pt x="106" y="133"/>
                      <a:pt x="106" y="133"/>
                    </a:cubicBezTo>
                    <a:cubicBezTo>
                      <a:pt x="106" y="133"/>
                      <a:pt x="98" y="140"/>
                      <a:pt x="81" y="140"/>
                    </a:cubicBezTo>
                    <a:cubicBezTo>
                      <a:pt x="81" y="140"/>
                      <a:pt x="119" y="142"/>
                      <a:pt x="141" y="105"/>
                    </a:cubicBezTo>
                    <a:cubicBezTo>
                      <a:pt x="162" y="67"/>
                      <a:pt x="147" y="19"/>
                      <a:pt x="98" y="2"/>
                    </a:cubicBezTo>
                    <a:cubicBezTo>
                      <a:pt x="98" y="2"/>
                      <a:pt x="135" y="16"/>
                      <a:pt x="145" y="51"/>
                    </a:cubicBezTo>
                    <a:cubicBezTo>
                      <a:pt x="144" y="52"/>
                      <a:pt x="144" y="52"/>
                      <a:pt x="144" y="52"/>
                    </a:cubicBezTo>
                    <a:cubicBezTo>
                      <a:pt x="143" y="51"/>
                      <a:pt x="143" y="51"/>
                      <a:pt x="143" y="50"/>
                    </a:cubicBezTo>
                    <a:cubicBezTo>
                      <a:pt x="142" y="48"/>
                      <a:pt x="142" y="48"/>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7"/>
                    </a:cubicBezTo>
                    <a:cubicBezTo>
                      <a:pt x="136" y="48"/>
                      <a:pt x="135" y="50"/>
                      <a:pt x="135" y="50"/>
                    </a:cubicBezTo>
                    <a:cubicBezTo>
                      <a:pt x="135" y="50"/>
                      <a:pt x="134" y="52"/>
                      <a:pt x="134" y="52"/>
                    </a:cubicBezTo>
                    <a:cubicBezTo>
                      <a:pt x="133" y="53"/>
                      <a:pt x="129" y="53"/>
                      <a:pt x="129" y="53"/>
                    </a:cubicBezTo>
                    <a:cubicBezTo>
                      <a:pt x="129" y="53"/>
                      <a:pt x="128" y="52"/>
                      <a:pt x="127" y="51"/>
                    </a:cubicBezTo>
                    <a:cubicBezTo>
                      <a:pt x="127" y="50"/>
                      <a:pt x="125" y="49"/>
                      <a:pt x="124" y="49"/>
                    </a:cubicBezTo>
                    <a:cubicBezTo>
                      <a:pt x="124" y="48"/>
                      <a:pt x="125" y="47"/>
                      <a:pt x="124" y="46"/>
                    </a:cubicBezTo>
                    <a:cubicBezTo>
                      <a:pt x="123" y="45"/>
                      <a:pt x="124" y="45"/>
                      <a:pt x="122"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2" y="49"/>
                      <a:pt x="123" y="50"/>
                      <a:pt x="123" y="51"/>
                    </a:cubicBezTo>
                    <a:cubicBezTo>
                      <a:pt x="124" y="51"/>
                      <a:pt x="124" y="53"/>
                      <a:pt x="124" y="53"/>
                    </a:cubicBezTo>
                    <a:cubicBezTo>
                      <a:pt x="125" y="54"/>
                      <a:pt x="127" y="53"/>
                      <a:pt x="127" y="54"/>
                    </a:cubicBezTo>
                    <a:cubicBezTo>
                      <a:pt x="127" y="55"/>
                      <a:pt x="126" y="56"/>
                      <a:pt x="127" y="57"/>
                    </a:cubicBezTo>
                    <a:cubicBezTo>
                      <a:pt x="128" y="57"/>
                      <a:pt x="128" y="57"/>
                      <a:pt x="129" y="57"/>
                    </a:cubicBezTo>
                    <a:cubicBezTo>
                      <a:pt x="129" y="57"/>
                      <a:pt x="129" y="57"/>
                      <a:pt x="130" y="57"/>
                    </a:cubicBezTo>
                    <a:cubicBezTo>
                      <a:pt x="131" y="56"/>
                      <a:pt x="133" y="56"/>
                      <a:pt x="133" y="56"/>
                    </a:cubicBezTo>
                    <a:cubicBezTo>
                      <a:pt x="133" y="56"/>
                      <a:pt x="134" y="58"/>
                      <a:pt x="134" y="58"/>
                    </a:cubicBezTo>
                    <a:cubicBezTo>
                      <a:pt x="134" y="59"/>
                      <a:pt x="134" y="61"/>
                      <a:pt x="134" y="61"/>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1"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6"/>
                    </a:cubicBezTo>
                    <a:cubicBezTo>
                      <a:pt x="113" y="107"/>
                      <a:pt x="109" y="108"/>
                      <a:pt x="109" y="108"/>
                    </a:cubicBezTo>
                    <a:cubicBezTo>
                      <a:pt x="108" y="109"/>
                      <a:pt x="106" y="110"/>
                      <a:pt x="105" y="110"/>
                    </a:cubicBezTo>
                    <a:cubicBezTo>
                      <a:pt x="104" y="110"/>
                      <a:pt x="105" y="112"/>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7" y="95"/>
                      <a:pt x="96" y="97"/>
                      <a:pt x="97" y="94"/>
                    </a:cubicBezTo>
                    <a:cubicBezTo>
                      <a:pt x="98" y="92"/>
                      <a:pt x="98" y="94"/>
                      <a:pt x="98" y="92"/>
                    </a:cubicBezTo>
                    <a:cubicBezTo>
                      <a:pt x="99" y="90"/>
                      <a:pt x="98" y="90"/>
                      <a:pt x="99" y="89"/>
                    </a:cubicBezTo>
                    <a:cubicBezTo>
                      <a:pt x="101" y="88"/>
                      <a:pt x="102" y="88"/>
                      <a:pt x="102" y="86"/>
                    </a:cubicBezTo>
                    <a:cubicBezTo>
                      <a:pt x="101" y="85"/>
                      <a:pt x="101" y="84"/>
                      <a:pt x="101" y="84"/>
                    </a:cubicBezTo>
                    <a:cubicBezTo>
                      <a:pt x="101" y="83"/>
                      <a:pt x="99" y="81"/>
                      <a:pt x="99" y="81"/>
                    </a:cubicBezTo>
                    <a:cubicBezTo>
                      <a:pt x="99" y="80"/>
                      <a:pt x="99" y="81"/>
                      <a:pt x="98" y="79"/>
                    </a:cubicBezTo>
                    <a:cubicBezTo>
                      <a:pt x="97" y="78"/>
                      <a:pt x="96" y="77"/>
                      <a:pt x="96" y="77"/>
                    </a:cubicBezTo>
                    <a:cubicBezTo>
                      <a:pt x="96" y="77"/>
                      <a:pt x="96" y="74"/>
                      <a:pt x="96" y="72"/>
                    </a:cubicBezTo>
                    <a:cubicBezTo>
                      <a:pt x="96" y="71"/>
                      <a:pt x="96" y="73"/>
                      <a:pt x="96" y="71"/>
                    </a:cubicBezTo>
                    <a:cubicBezTo>
                      <a:pt x="97" y="69"/>
                      <a:pt x="97" y="67"/>
                      <a:pt x="97" y="67"/>
                    </a:cubicBezTo>
                    <a:cubicBezTo>
                      <a:pt x="97" y="67"/>
                      <a:pt x="94" y="66"/>
                      <a:pt x="93" y="66"/>
                    </a:cubicBezTo>
                    <a:cubicBezTo>
                      <a:pt x="92" y="66"/>
                      <a:pt x="92" y="68"/>
                      <a:pt x="91" y="66"/>
                    </a:cubicBezTo>
                    <a:cubicBezTo>
                      <a:pt x="89"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1" y="66"/>
                      <a:pt x="71" y="65"/>
                    </a:cubicBezTo>
                    <a:cubicBezTo>
                      <a:pt x="70" y="63"/>
                      <a:pt x="71" y="63"/>
                      <a:pt x="69" y="62"/>
                    </a:cubicBezTo>
                    <a:cubicBezTo>
                      <a:pt x="68" y="61"/>
                      <a:pt x="67" y="62"/>
                      <a:pt x="67" y="61"/>
                    </a:cubicBezTo>
                    <a:cubicBezTo>
                      <a:pt x="67" y="59"/>
                      <a:pt x="68" y="59"/>
                      <a:pt x="67" y="58"/>
                    </a:cubicBezTo>
                    <a:cubicBezTo>
                      <a:pt x="66" y="57"/>
                      <a:pt x="67" y="59"/>
                      <a:pt x="66" y="57"/>
                    </a:cubicBezTo>
                    <a:cubicBezTo>
                      <a:pt x="64" y="55"/>
                      <a:pt x="63" y="56"/>
                      <a:pt x="64" y="55"/>
                    </a:cubicBezTo>
                    <a:cubicBezTo>
                      <a:pt x="64" y="53"/>
                      <a:pt x="65" y="54"/>
                      <a:pt x="65" y="52"/>
                    </a:cubicBezTo>
                    <a:cubicBezTo>
                      <a:pt x="65" y="50"/>
                      <a:pt x="68" y="53"/>
                      <a:pt x="66" y="49"/>
                    </a:cubicBezTo>
                    <a:cubicBezTo>
                      <a:pt x="64" y="45"/>
                      <a:pt x="64" y="46"/>
                      <a:pt x="66" y="43"/>
                    </a:cubicBezTo>
                    <a:cubicBezTo>
                      <a:pt x="67" y="40"/>
                      <a:pt x="69" y="39"/>
                      <a:pt x="70" y="38"/>
                    </a:cubicBezTo>
                    <a:cubicBezTo>
                      <a:pt x="70" y="38"/>
                      <a:pt x="71" y="36"/>
                      <a:pt x="71" y="35"/>
                    </a:cubicBezTo>
                    <a:cubicBezTo>
                      <a:pt x="72" y="35"/>
                      <a:pt x="72" y="34"/>
                      <a:pt x="73" y="35"/>
                    </a:cubicBezTo>
                    <a:cubicBezTo>
                      <a:pt x="75" y="35"/>
                      <a:pt x="76" y="34"/>
                      <a:pt x="77" y="33"/>
                    </a:cubicBezTo>
                    <a:cubicBezTo>
                      <a:pt x="78" y="32"/>
                      <a:pt x="80" y="31"/>
                      <a:pt x="80" y="30"/>
                    </a:cubicBezTo>
                    <a:cubicBezTo>
                      <a:pt x="81" y="30"/>
                      <a:pt x="81" y="31"/>
                      <a:pt x="82" y="30"/>
                    </a:cubicBezTo>
                    <a:cubicBezTo>
                      <a:pt x="84" y="30"/>
                      <a:pt x="84" y="30"/>
                      <a:pt x="85" y="30"/>
                    </a:cubicBezTo>
                    <a:cubicBezTo>
                      <a:pt x="86" y="30"/>
                      <a:pt x="84" y="30"/>
                      <a:pt x="87" y="30"/>
                    </a:cubicBezTo>
                    <a:cubicBezTo>
                      <a:pt x="89" y="29"/>
                      <a:pt x="89" y="29"/>
                      <a:pt x="89" y="29"/>
                    </a:cubicBezTo>
                    <a:cubicBezTo>
                      <a:pt x="90" y="29"/>
                      <a:pt x="90" y="29"/>
                      <a:pt x="91" y="29"/>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0"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7" y="33"/>
                      <a:pt x="116" y="32"/>
                    </a:cubicBezTo>
                    <a:cubicBezTo>
                      <a:pt x="114" y="31"/>
                      <a:pt x="113" y="32"/>
                      <a:pt x="113" y="30"/>
                    </a:cubicBezTo>
                    <a:cubicBezTo>
                      <a:pt x="112" y="29"/>
                      <a:pt x="114" y="29"/>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2"/>
                      <a:pt x="103" y="22"/>
                      <a:pt x="102" y="22"/>
                    </a:cubicBezTo>
                    <a:cubicBezTo>
                      <a:pt x="101" y="23"/>
                      <a:pt x="101" y="24"/>
                      <a:pt x="101" y="26"/>
                    </a:cubicBezTo>
                    <a:cubicBezTo>
                      <a:pt x="101" y="27"/>
                      <a:pt x="102" y="27"/>
                      <a:pt x="100" y="26"/>
                    </a:cubicBezTo>
                    <a:cubicBezTo>
                      <a:pt x="98" y="25"/>
                      <a:pt x="103" y="26"/>
                      <a:pt x="98" y="24"/>
                    </a:cubicBezTo>
                    <a:cubicBezTo>
                      <a:pt x="93" y="22"/>
                      <a:pt x="91" y="23"/>
                      <a:pt x="91" y="23"/>
                    </a:cubicBezTo>
                    <a:cubicBezTo>
                      <a:pt x="90" y="24"/>
                      <a:pt x="89" y="24"/>
                      <a:pt x="88" y="24"/>
                    </a:cubicBezTo>
                    <a:cubicBezTo>
                      <a:pt x="88" y="25"/>
                      <a:pt x="90" y="26"/>
                      <a:pt x="88" y="25"/>
                    </a:cubicBezTo>
                    <a:cubicBezTo>
                      <a:pt x="86" y="24"/>
                      <a:pt x="84" y="26"/>
                      <a:pt x="84" y="26"/>
                    </a:cubicBezTo>
                    <a:cubicBezTo>
                      <a:pt x="84" y="26"/>
                      <a:pt x="83" y="25"/>
                      <a:pt x="83" y="26"/>
                    </a:cubicBezTo>
                    <a:cubicBezTo>
                      <a:pt x="82" y="27"/>
                      <a:pt x="80" y="27"/>
                      <a:pt x="79" y="27"/>
                    </a:cubicBezTo>
                    <a:cubicBezTo>
                      <a:pt x="78" y="26"/>
                      <a:pt x="76" y="27"/>
                      <a:pt x="78" y="25"/>
                    </a:cubicBezTo>
                    <a:cubicBezTo>
                      <a:pt x="80" y="22"/>
                      <a:pt x="78" y="24"/>
                      <a:pt x="81" y="23"/>
                    </a:cubicBezTo>
                    <a:cubicBezTo>
                      <a:pt x="84" y="21"/>
                      <a:pt x="88" y="21"/>
                      <a:pt x="84" y="20"/>
                    </a:cubicBezTo>
                    <a:cubicBezTo>
                      <a:pt x="81" y="20"/>
                      <a:pt x="86" y="20"/>
                      <a:pt x="82" y="17"/>
                    </a:cubicBezTo>
                    <a:cubicBezTo>
                      <a:pt x="77" y="15"/>
                      <a:pt x="77" y="18"/>
                      <a:pt x="77" y="15"/>
                    </a:cubicBezTo>
                    <a:cubicBezTo>
                      <a:pt x="77" y="12"/>
                      <a:pt x="76" y="12"/>
                      <a:pt x="75" y="12"/>
                    </a:cubicBezTo>
                    <a:cubicBezTo>
                      <a:pt x="74" y="12"/>
                      <a:pt x="71" y="13"/>
                      <a:pt x="70" y="13"/>
                    </a:cubicBezTo>
                    <a:cubicBezTo>
                      <a:pt x="69" y="13"/>
                      <a:pt x="70" y="14"/>
                      <a:pt x="68" y="13"/>
                    </a:cubicBezTo>
                    <a:cubicBezTo>
                      <a:pt x="66" y="11"/>
                      <a:pt x="65" y="13"/>
                      <a:pt x="66" y="11"/>
                    </a:cubicBezTo>
                    <a:cubicBezTo>
                      <a:pt x="67" y="9"/>
                      <a:pt x="67" y="9"/>
                      <a:pt x="68" y="8"/>
                    </a:cubicBezTo>
                    <a:cubicBezTo>
                      <a:pt x="70" y="7"/>
                      <a:pt x="69" y="2"/>
                      <a:pt x="73" y="4"/>
                    </a:cubicBezTo>
                    <a:cubicBezTo>
                      <a:pt x="76" y="6"/>
                      <a:pt x="75" y="5"/>
                      <a:pt x="77" y="5"/>
                    </a:cubicBezTo>
                    <a:cubicBezTo>
                      <a:pt x="80" y="6"/>
                      <a:pt x="81" y="5"/>
                      <a:pt x="81" y="5"/>
                    </a:cubicBezTo>
                    <a:cubicBezTo>
                      <a:pt x="81" y="4"/>
                      <a:pt x="78" y="3"/>
                      <a:pt x="78" y="3"/>
                    </a:cubicBezTo>
                    <a:cubicBezTo>
                      <a:pt x="78" y="3"/>
                      <a:pt x="77" y="3"/>
                      <a:pt x="78" y="2"/>
                    </a:cubicBezTo>
                    <a:cubicBezTo>
                      <a:pt x="78" y="2"/>
                      <a:pt x="79" y="1"/>
                      <a:pt x="79" y="1"/>
                    </a:cubicBezTo>
                    <a:cubicBezTo>
                      <a:pt x="78" y="0"/>
                      <a:pt x="78" y="0"/>
                      <a:pt x="78" y="0"/>
                    </a:cubicBezTo>
                    <a:cubicBezTo>
                      <a:pt x="78" y="0"/>
                      <a:pt x="68" y="0"/>
                      <a:pt x="6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p:transition advTm="834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down)">
                                      <p:cBhvr>
                                        <p:cTn id="13" dur="500"/>
                                        <p:tgtEl>
                                          <p:spTgt spid="1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de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2" presetClass="entr" presetSubtype="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down)">
                                      <p:cBhvr>
                                        <p:cTn id="29" dur="500"/>
                                        <p:tgtEl>
                                          <p:spTgt spid="5"/>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8"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2" presetClass="entr" presetSubtype="1"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ppt_y</p:attrName>
                                        </p:attrNameLst>
                                      </p:cBhvr>
                                      <p:tavLst>
                                        <p:tav tm="0">
                                          <p:val>
                                            <p:strVal val="#ppt_y-#ppt_h*1.125000"/>
                                          </p:val>
                                        </p:tav>
                                        <p:tav tm="100000">
                                          <p:val>
                                            <p:strVal val="#ppt_y"/>
                                          </p:val>
                                        </p:tav>
                                      </p:tavLst>
                                    </p:anim>
                                    <p:animEffect transition="in" filter="wipe(down)">
                                      <p:cBhvr>
                                        <p:cTn id="45" dur="500"/>
                                        <p:tgtEl>
                                          <p:spTgt spid="4"/>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1000"/>
                                        <p:tgtEl>
                                          <p:spTgt spid="70"/>
                                        </p:tgtEl>
                                      </p:cBhvr>
                                    </p:animEffect>
                                    <p:anim calcmode="lin" valueType="num">
                                      <p:cBhvr>
                                        <p:cTn id="50" dur="1000" fill="hold"/>
                                        <p:tgtEl>
                                          <p:spTgt spid="70"/>
                                        </p:tgtEl>
                                        <p:attrNameLst>
                                          <p:attrName>ppt_x</p:attrName>
                                        </p:attrNameLst>
                                      </p:cBhvr>
                                      <p:tavLst>
                                        <p:tav tm="0">
                                          <p:val>
                                            <p:strVal val="#ppt_x"/>
                                          </p:val>
                                        </p:tav>
                                        <p:tav tm="100000">
                                          <p:val>
                                            <p:strVal val="#ppt_x"/>
                                          </p:val>
                                        </p:tav>
                                      </p:tavLst>
                                    </p:anim>
                                    <p:anim calcmode="lin" valueType="num">
                                      <p:cBhvr>
                                        <p:cTn id="51" dur="100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 presetClass="entr" presetSubtype="8" decel="10000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2" presetClass="entr" presetSubtype="1"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p:tgtEl>
                                          <p:spTgt spid="6"/>
                                        </p:tgtEl>
                                        <p:attrNameLst>
                                          <p:attrName>ppt_y</p:attrName>
                                        </p:attrNameLst>
                                      </p:cBhvr>
                                      <p:tavLst>
                                        <p:tav tm="0">
                                          <p:val>
                                            <p:strVal val="#ppt_y-#ppt_h*1.125000"/>
                                          </p:val>
                                        </p:tav>
                                        <p:tav tm="100000">
                                          <p:val>
                                            <p:strVal val="#ppt_y"/>
                                          </p:val>
                                        </p:tav>
                                      </p:tavLst>
                                    </p:anim>
                                    <p:animEffect transition="in" filter="wipe(down)">
                                      <p:cBhvr>
                                        <p:cTn id="61" dur="500"/>
                                        <p:tgtEl>
                                          <p:spTgt spid="6"/>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1000"/>
                                        <p:tgtEl>
                                          <p:spTgt spid="71"/>
                                        </p:tgtEl>
                                      </p:cBhvr>
                                    </p:animEffect>
                                    <p:anim calcmode="lin" valueType="num">
                                      <p:cBhvr>
                                        <p:cTn id="66" dur="1000" fill="hold"/>
                                        <p:tgtEl>
                                          <p:spTgt spid="71"/>
                                        </p:tgtEl>
                                        <p:attrNameLst>
                                          <p:attrName>ppt_x</p:attrName>
                                        </p:attrNameLst>
                                      </p:cBhvr>
                                      <p:tavLst>
                                        <p:tav tm="0">
                                          <p:val>
                                            <p:strVal val="#ppt_x"/>
                                          </p:val>
                                        </p:tav>
                                        <p:tav tm="100000">
                                          <p:val>
                                            <p:strVal val="#ppt_x"/>
                                          </p:val>
                                        </p:tav>
                                      </p:tavLst>
                                    </p:anim>
                                    <p:anim calcmode="lin" valueType="num">
                                      <p:cBhvr>
                                        <p:cTn id="6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4" name="组合 3"/>
          <p:cNvGrpSpPr>
            <a:grpSpLocks noChangeAspect="1"/>
          </p:cNvGrpSpPr>
          <p:nvPr/>
        </p:nvGrpSpPr>
        <p:grpSpPr>
          <a:xfrm>
            <a:off x="6016749" y="663895"/>
            <a:ext cx="1425144" cy="535068"/>
            <a:chOff x="1454150" y="1619598"/>
            <a:chExt cx="768222" cy="288390"/>
          </a:xfrm>
        </p:grpSpPr>
        <p:sp>
          <p:nvSpPr>
            <p:cNvPr id="5"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6"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7"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8" name="椭圆 7"/>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9" name="矩形 8"/>
            <p:cNvSpPr>
              <a:spLocks noChangeAspect="1"/>
            </p:cNvSpPr>
            <p:nvPr/>
          </p:nvSpPr>
          <p:spPr>
            <a:xfrm>
              <a:off x="1826372" y="1619598"/>
              <a:ext cx="396000" cy="273710"/>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charset="-122"/>
                  <a:ea typeface="微软雅黑" panose="020B0503020204020204" charset="-122"/>
                </a:rPr>
                <a:t>1</a:t>
              </a:r>
              <a:endParaRPr lang="zh-CN" altLang="zh-CN" sz="2700" b="1" kern="0" dirty="0">
                <a:solidFill>
                  <a:schemeClr val="bg1"/>
                </a:solidFill>
                <a:latin typeface="微软雅黑" panose="020B0503020204020204" charset="-122"/>
                <a:ea typeface="微软雅黑" panose="020B0503020204020204" charset="-122"/>
              </a:endParaRPr>
            </a:p>
          </p:txBody>
        </p:sp>
      </p:grpSp>
      <p:grpSp>
        <p:nvGrpSpPr>
          <p:cNvPr id="10" name="组合 9"/>
          <p:cNvGrpSpPr>
            <a:grpSpLocks noChangeAspect="1"/>
          </p:cNvGrpSpPr>
          <p:nvPr/>
        </p:nvGrpSpPr>
        <p:grpSpPr>
          <a:xfrm>
            <a:off x="837283" y="2463931"/>
            <a:ext cx="1418793" cy="552596"/>
            <a:chOff x="1454150" y="1610150"/>
            <a:chExt cx="764798" cy="297838"/>
          </a:xfrm>
        </p:grpSpPr>
        <p:sp>
          <p:nvSpPr>
            <p:cNvPr id="12"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3"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14"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5" name="椭圆 14"/>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6" name="矩形 15"/>
            <p:cNvSpPr>
              <a:spLocks noChangeAspect="1"/>
            </p:cNvSpPr>
            <p:nvPr/>
          </p:nvSpPr>
          <p:spPr>
            <a:xfrm>
              <a:off x="1822948" y="1610150"/>
              <a:ext cx="396000" cy="273711"/>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charset="-122"/>
                  <a:ea typeface="微软雅黑" panose="020B0503020204020204" charset="-122"/>
                </a:rPr>
                <a:t>2</a:t>
              </a:r>
              <a:endParaRPr lang="zh-CN" altLang="zh-CN" sz="2700" b="1" kern="0" dirty="0">
                <a:solidFill>
                  <a:schemeClr val="bg1"/>
                </a:solidFill>
                <a:latin typeface="微软雅黑" panose="020B0503020204020204" charset="-122"/>
                <a:ea typeface="微软雅黑" panose="020B0503020204020204" charset="-122"/>
              </a:endParaRPr>
            </a:p>
          </p:txBody>
        </p:sp>
      </p:grpSp>
      <p:grpSp>
        <p:nvGrpSpPr>
          <p:cNvPr id="17" name="组合 16"/>
          <p:cNvGrpSpPr>
            <a:grpSpLocks noChangeAspect="1"/>
          </p:cNvGrpSpPr>
          <p:nvPr/>
        </p:nvGrpSpPr>
        <p:grpSpPr>
          <a:xfrm>
            <a:off x="8681091" y="3321484"/>
            <a:ext cx="1406096" cy="534349"/>
            <a:chOff x="1454150" y="1619988"/>
            <a:chExt cx="757953" cy="288002"/>
          </a:xfrm>
        </p:grpSpPr>
        <p:sp>
          <p:nvSpPr>
            <p:cNvPr id="18"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9"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20"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1" name="椭圆 20"/>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2" name="矩形 21"/>
            <p:cNvSpPr>
              <a:spLocks noChangeAspect="1"/>
            </p:cNvSpPr>
            <p:nvPr/>
          </p:nvSpPr>
          <p:spPr>
            <a:xfrm>
              <a:off x="1816103" y="1623238"/>
              <a:ext cx="396000" cy="273709"/>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charset="-122"/>
                  <a:ea typeface="微软雅黑" panose="020B0503020204020204" charset="-122"/>
                </a:rPr>
                <a:t>3</a:t>
              </a:r>
              <a:endParaRPr lang="zh-CN" altLang="zh-CN" sz="2700" b="1" kern="0" dirty="0">
                <a:solidFill>
                  <a:schemeClr val="bg1"/>
                </a:solidFill>
                <a:latin typeface="微软雅黑" panose="020B0503020204020204" charset="-122"/>
                <a:ea typeface="微软雅黑" panose="020B0503020204020204" charset="-122"/>
              </a:endParaRPr>
            </a:p>
          </p:txBody>
        </p:sp>
      </p:grpSp>
      <p:sp>
        <p:nvSpPr>
          <p:cNvPr id="23" name="AutoShape 3"/>
          <p:cNvSpPr>
            <a:spLocks noChangeAspect="1" noChangeArrowheads="1" noTextEdit="1"/>
          </p:cNvSpPr>
          <p:nvPr/>
        </p:nvSpPr>
        <p:spPr bwMode="auto">
          <a:xfrm>
            <a:off x="3600049" y="1369972"/>
            <a:ext cx="4515272" cy="467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4" rIns="121908" bIns="60954" numCol="1" anchor="t" anchorCtr="0" compatLnSpc="1"/>
          <a:lstStyle/>
          <a:p>
            <a:endParaRPr lang="zh-CN" altLang="en-US"/>
          </a:p>
        </p:txBody>
      </p:sp>
      <p:grpSp>
        <p:nvGrpSpPr>
          <p:cNvPr id="24" name="组合 23"/>
          <p:cNvGrpSpPr/>
          <p:nvPr/>
        </p:nvGrpSpPr>
        <p:grpSpPr>
          <a:xfrm>
            <a:off x="3921173" y="2738062"/>
            <a:ext cx="2378586" cy="3110408"/>
            <a:chOff x="2942294" y="2175506"/>
            <a:chExt cx="1953039" cy="2553600"/>
          </a:xfrm>
        </p:grpSpPr>
        <p:sp>
          <p:nvSpPr>
            <p:cNvPr id="25"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40" tIns="45720" rIns="91440" bIns="45720" numCol="1" anchor="t" anchorCtr="0" compatLnSpc="1"/>
            <a:lstStyle/>
            <a:p>
              <a:endParaRPr lang="zh-CN" altLang="en-US"/>
            </a:p>
          </p:txBody>
        </p:sp>
        <p:sp>
          <p:nvSpPr>
            <p:cNvPr id="26" name="矩形 25"/>
            <p:cNvSpPr/>
            <p:nvPr/>
          </p:nvSpPr>
          <p:spPr>
            <a:xfrm>
              <a:off x="3274395" y="2992226"/>
              <a:ext cx="1288836" cy="416922"/>
            </a:xfrm>
            <a:prstGeom prst="rect">
              <a:avLst/>
            </a:prstGeom>
          </p:spPr>
          <p:txBody>
            <a:bodyPr wrap="none">
              <a:spAutoFit/>
            </a:bodyPr>
            <a:lstStyle/>
            <a:p>
              <a:pPr algn="ctr">
                <a:lnSpc>
                  <a:spcPct val="150000"/>
                </a:lnSpc>
                <a:defRPr/>
              </a:pPr>
              <a:r>
                <a:rPr lang="zh-CN" altLang="en-US" b="1" kern="0">
                  <a:solidFill>
                    <a:schemeClr val="bg1"/>
                  </a:solidFill>
                  <a:latin typeface="微软雅黑" panose="020B0503020204020204" charset="-122"/>
                  <a:ea typeface="微软雅黑" panose="020B0503020204020204" charset="-122"/>
                </a:rPr>
                <a:t>点击添加文本</a:t>
              </a:r>
              <a:endParaRPr lang="en-US" altLang="zh-CN" b="1" kern="0" dirty="0">
                <a:solidFill>
                  <a:schemeClr val="bg1"/>
                </a:solidFill>
                <a:latin typeface="微软雅黑" panose="020B0503020204020204" charset="-122"/>
                <a:ea typeface="微软雅黑" panose="020B0503020204020204" charset="-122"/>
              </a:endParaRPr>
            </a:p>
          </p:txBody>
        </p:sp>
      </p:grpSp>
      <p:grpSp>
        <p:nvGrpSpPr>
          <p:cNvPr id="27" name="组合 26"/>
          <p:cNvGrpSpPr/>
          <p:nvPr/>
        </p:nvGrpSpPr>
        <p:grpSpPr>
          <a:xfrm>
            <a:off x="6116724" y="2631848"/>
            <a:ext cx="2119856" cy="2766805"/>
            <a:chOff x="4587544" y="2175506"/>
            <a:chExt cx="1590099" cy="2075104"/>
          </a:xfrm>
          <a:solidFill>
            <a:srgbClr val="0070C0"/>
          </a:solidFill>
        </p:grpSpPr>
        <p:sp>
          <p:nvSpPr>
            <p:cNvPr id="28"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40" tIns="45720" rIns="91440" bIns="45720" numCol="1" anchor="t" anchorCtr="0" compatLnSpc="1"/>
            <a:lstStyle/>
            <a:p>
              <a:endParaRPr lang="zh-CN" altLang="en-US"/>
            </a:p>
          </p:txBody>
        </p:sp>
        <p:sp>
          <p:nvSpPr>
            <p:cNvPr id="29" name="矩形 28"/>
            <p:cNvSpPr/>
            <p:nvPr/>
          </p:nvSpPr>
          <p:spPr>
            <a:xfrm>
              <a:off x="4719841" y="2759070"/>
              <a:ext cx="1350546" cy="432811"/>
            </a:xfrm>
            <a:prstGeom prst="rect">
              <a:avLst/>
            </a:prstGeom>
            <a:noFill/>
          </p:spPr>
          <p:txBody>
            <a:bodyPr wrap="none">
              <a:spAutoFit/>
            </a:bodyPr>
            <a:lstStyle/>
            <a:p>
              <a:pPr algn="ctr">
                <a:lnSpc>
                  <a:spcPct val="150000"/>
                </a:lnSpc>
                <a:defRPr/>
              </a:pPr>
              <a:r>
                <a:rPr lang="zh-CN" altLang="en-US" sz="2100" b="1" kern="0">
                  <a:solidFill>
                    <a:schemeClr val="bg1"/>
                  </a:solidFill>
                  <a:latin typeface="微软雅黑" panose="020B0503020204020204" charset="-122"/>
                  <a:ea typeface="微软雅黑" panose="020B0503020204020204" charset="-122"/>
                </a:rPr>
                <a:t>点击添加文本</a:t>
              </a:r>
              <a:endParaRPr lang="en-US" altLang="zh-CN" sz="2100" b="1" kern="0" dirty="0">
                <a:solidFill>
                  <a:schemeClr val="bg1"/>
                </a:solidFill>
                <a:latin typeface="微软雅黑" panose="020B0503020204020204" charset="-122"/>
                <a:ea typeface="微软雅黑" panose="020B0503020204020204" charset="-122"/>
              </a:endParaRPr>
            </a:p>
          </p:txBody>
        </p:sp>
      </p:grpSp>
      <p:grpSp>
        <p:nvGrpSpPr>
          <p:cNvPr id="30" name="组合 29"/>
          <p:cNvGrpSpPr/>
          <p:nvPr/>
        </p:nvGrpSpPr>
        <p:grpSpPr>
          <a:xfrm>
            <a:off x="684198" y="3238051"/>
            <a:ext cx="2583990" cy="1496304"/>
            <a:chOff x="512619" y="2768105"/>
            <a:chExt cx="1938245" cy="1122228"/>
          </a:xfrm>
        </p:grpSpPr>
        <p:sp>
          <p:nvSpPr>
            <p:cNvPr id="31" name="矩形 1"/>
            <p:cNvSpPr>
              <a:spLocks noChangeArrowheads="1"/>
            </p:cNvSpPr>
            <p:nvPr/>
          </p:nvSpPr>
          <p:spPr bwMode="auto">
            <a:xfrm>
              <a:off x="512619" y="3156286"/>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32" name="矩形 31"/>
            <p:cNvSpPr/>
            <p:nvPr/>
          </p:nvSpPr>
          <p:spPr>
            <a:xfrm>
              <a:off x="512619" y="2768105"/>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此处添加标题内容</a:t>
              </a:r>
              <a:endParaRPr lang="en-US" altLang="zh-CN"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3" name="组合 32"/>
          <p:cNvGrpSpPr/>
          <p:nvPr/>
        </p:nvGrpSpPr>
        <p:grpSpPr>
          <a:xfrm>
            <a:off x="7611281" y="706000"/>
            <a:ext cx="2583990" cy="1496304"/>
            <a:chOff x="5708608" y="869066"/>
            <a:chExt cx="1938245" cy="1122228"/>
          </a:xfrm>
        </p:grpSpPr>
        <p:sp>
          <p:nvSpPr>
            <p:cNvPr id="34" name="矩形 1"/>
            <p:cNvSpPr>
              <a:spLocks noChangeArrowheads="1"/>
            </p:cNvSpPr>
            <p:nvPr/>
          </p:nvSpPr>
          <p:spPr bwMode="auto">
            <a:xfrm>
              <a:off x="5708608" y="1257247"/>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点击此处添加内容点击此处添加内容点击此处添加内容点</a:t>
              </a:r>
              <a:endParaRPr lang="zh-CN" altLang="en-US" sz="1600"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35" name="矩形 34"/>
            <p:cNvSpPr/>
            <p:nvPr/>
          </p:nvSpPr>
          <p:spPr>
            <a:xfrm>
              <a:off x="5708608" y="869066"/>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此处添加标题内容</a:t>
              </a:r>
              <a:endParaRPr lang="en-US" altLang="zh-CN"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6" name="组合 35"/>
          <p:cNvGrpSpPr/>
          <p:nvPr/>
        </p:nvGrpSpPr>
        <p:grpSpPr>
          <a:xfrm>
            <a:off x="8522261" y="3997337"/>
            <a:ext cx="2583990" cy="1496304"/>
            <a:chOff x="6447985" y="3337569"/>
            <a:chExt cx="1938245" cy="1122228"/>
          </a:xfrm>
        </p:grpSpPr>
        <p:sp>
          <p:nvSpPr>
            <p:cNvPr id="37" name="矩形 1"/>
            <p:cNvSpPr>
              <a:spLocks noChangeArrowheads="1"/>
            </p:cNvSpPr>
            <p:nvPr/>
          </p:nvSpPr>
          <p:spPr bwMode="auto">
            <a:xfrm>
              <a:off x="6447985" y="3725750"/>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38" name="矩形 37"/>
            <p:cNvSpPr/>
            <p:nvPr/>
          </p:nvSpPr>
          <p:spPr>
            <a:xfrm>
              <a:off x="6447985" y="3337569"/>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此处添加标题内容</a:t>
              </a:r>
              <a:endParaRPr lang="en-US" altLang="zh-CN"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9" name="组合 38"/>
          <p:cNvGrpSpPr/>
          <p:nvPr/>
        </p:nvGrpSpPr>
        <p:grpSpPr>
          <a:xfrm>
            <a:off x="5103000" y="1268429"/>
            <a:ext cx="1735809" cy="2265525"/>
            <a:chOff x="3827152" y="1152942"/>
            <a:chExt cx="1302026" cy="1699144"/>
          </a:xfrm>
        </p:grpSpPr>
        <p:sp>
          <p:nvSpPr>
            <p:cNvPr id="40"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40" tIns="45720" rIns="91440" bIns="45720" numCol="1" anchor="t" anchorCtr="0" compatLnSpc="1"/>
            <a:lstStyle/>
            <a:p>
              <a:endParaRPr lang="zh-CN" altLang="en-US"/>
            </a:p>
          </p:txBody>
        </p:sp>
        <p:sp>
          <p:nvSpPr>
            <p:cNvPr id="41" name="矩形 40"/>
            <p:cNvSpPr/>
            <p:nvPr/>
          </p:nvSpPr>
          <p:spPr>
            <a:xfrm>
              <a:off x="3865756" y="1978315"/>
              <a:ext cx="1235114" cy="398186"/>
            </a:xfrm>
            <a:prstGeom prst="rect">
              <a:avLst/>
            </a:prstGeom>
          </p:spPr>
          <p:txBody>
            <a:bodyPr wrap="none">
              <a:spAutoFit/>
            </a:bodyPr>
            <a:lstStyle/>
            <a:p>
              <a:pPr algn="ctr">
                <a:lnSpc>
                  <a:spcPct val="150000"/>
                </a:lnSpc>
                <a:defRPr/>
              </a:pPr>
              <a:r>
                <a:rPr lang="zh-CN" altLang="en-US" sz="1900" b="1" kern="0">
                  <a:solidFill>
                    <a:schemeClr val="bg1"/>
                  </a:solidFill>
                  <a:latin typeface="微软雅黑" panose="020B0503020204020204" charset="-122"/>
                  <a:ea typeface="微软雅黑" panose="020B0503020204020204" charset="-122"/>
                </a:rPr>
                <a:t>点击添加文本</a:t>
              </a:r>
              <a:endParaRPr lang="en-US" altLang="zh-CN" sz="1900" b="1" kern="0"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829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90"/>
                                          </p:val>
                                        </p:tav>
                                        <p:tav tm="100000">
                                          <p:val>
                                            <p:fltVal val="0"/>
                                          </p:val>
                                        </p:tav>
                                      </p:tavLst>
                                    </p:anim>
                                    <p:animEffect transition="in" filter="fade">
                                      <p:cBhvr>
                                        <p:cTn id="10" dur="500"/>
                                        <p:tgtEl>
                                          <p:spTgt spid="3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anim calcmode="lin" valueType="num">
                                      <p:cBhvr>
                                        <p:cTn id="19" dur="500" fill="hold"/>
                                        <p:tgtEl>
                                          <p:spTgt spid="33"/>
                                        </p:tgtEl>
                                        <p:attrNameLst>
                                          <p:attrName>ppt_x</p:attrName>
                                        </p:attrNameLst>
                                      </p:cBhvr>
                                      <p:tavLst>
                                        <p:tav tm="0">
                                          <p:val>
                                            <p:strVal val="#ppt_x"/>
                                          </p:val>
                                        </p:tav>
                                        <p:tav tm="100000">
                                          <p:val>
                                            <p:strVal val="#ppt_x"/>
                                          </p:val>
                                        </p:tav>
                                      </p:tavLst>
                                    </p:anim>
                                    <p:anim calcmode="lin" valueType="num">
                                      <p:cBhvr>
                                        <p:cTn id="20" dur="5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 calcmode="lin" valueType="num">
                                      <p:cBhvr>
                                        <p:cTn id="26" dur="500" fill="hold"/>
                                        <p:tgtEl>
                                          <p:spTgt spid="24"/>
                                        </p:tgtEl>
                                        <p:attrNameLst>
                                          <p:attrName>style.rotation</p:attrName>
                                        </p:attrNameLst>
                                      </p:cBhvr>
                                      <p:tavLst>
                                        <p:tav tm="0">
                                          <p:val>
                                            <p:fltVal val="90"/>
                                          </p:val>
                                        </p:tav>
                                        <p:tav tm="100000">
                                          <p:val>
                                            <p:fltVal val="0"/>
                                          </p:val>
                                        </p:tav>
                                      </p:tavLst>
                                    </p:anim>
                                    <p:animEffect transition="in" filter="fade">
                                      <p:cBhvr>
                                        <p:cTn id="27" dur="500"/>
                                        <p:tgtEl>
                                          <p:spTgt spid="2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anim calcmode="lin" valueType="num">
                                      <p:cBhvr>
                                        <p:cTn id="36" dur="500" fill="hold"/>
                                        <p:tgtEl>
                                          <p:spTgt spid="30"/>
                                        </p:tgtEl>
                                        <p:attrNameLst>
                                          <p:attrName>ppt_x</p:attrName>
                                        </p:attrNameLst>
                                      </p:cBhvr>
                                      <p:tavLst>
                                        <p:tav tm="0">
                                          <p:val>
                                            <p:strVal val="#ppt_x"/>
                                          </p:val>
                                        </p:tav>
                                        <p:tav tm="100000">
                                          <p:val>
                                            <p:strVal val="#ppt_x"/>
                                          </p:val>
                                        </p:tav>
                                      </p:tavLst>
                                    </p:anim>
                                    <p:anim calcmode="lin" valueType="num">
                                      <p:cBhvr>
                                        <p:cTn id="37" dur="5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 calcmode="lin" valueType="num">
                                      <p:cBhvr>
                                        <p:cTn id="43" dur="500" fill="hold"/>
                                        <p:tgtEl>
                                          <p:spTgt spid="27"/>
                                        </p:tgtEl>
                                        <p:attrNameLst>
                                          <p:attrName>style.rotation</p:attrName>
                                        </p:attrNameLst>
                                      </p:cBhvr>
                                      <p:tavLst>
                                        <p:tav tm="0">
                                          <p:val>
                                            <p:fltVal val="90"/>
                                          </p:val>
                                        </p:tav>
                                        <p:tav tm="100000">
                                          <p:val>
                                            <p:fltVal val="0"/>
                                          </p:val>
                                        </p:tav>
                                      </p:tavLst>
                                    </p:anim>
                                    <p:animEffect transition="in" filter="fade">
                                      <p:cBhvr>
                                        <p:cTn id="44" dur="500"/>
                                        <p:tgtEl>
                                          <p:spTgt spid="27"/>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anim calcmode="lin" valueType="num">
                                      <p:cBhvr>
                                        <p:cTn id="53" dur="500" fill="hold"/>
                                        <p:tgtEl>
                                          <p:spTgt spid="36"/>
                                        </p:tgtEl>
                                        <p:attrNameLst>
                                          <p:attrName>ppt_x</p:attrName>
                                        </p:attrNameLst>
                                      </p:cBhvr>
                                      <p:tavLst>
                                        <p:tav tm="0">
                                          <p:val>
                                            <p:strVal val="#ppt_x"/>
                                          </p:val>
                                        </p:tav>
                                        <p:tav tm="100000">
                                          <p:val>
                                            <p:strVal val="#ppt_x"/>
                                          </p:val>
                                        </p:tav>
                                      </p:tavLst>
                                    </p:anim>
                                    <p:anim calcmode="lin" valueType="num">
                                      <p:cBhvr>
                                        <p:cTn id="5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sp>
        <p:nvSpPr>
          <p:cNvPr id="4" name="等腰三角形 21"/>
          <p:cNvSpPr/>
          <p:nvPr/>
        </p:nvSpPr>
        <p:spPr bwMode="auto">
          <a:xfrm rot="16200000" flipH="1">
            <a:off x="6049336" y="1788785"/>
            <a:ext cx="2892825" cy="2960110"/>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E6E6E6"/>
            </a:solidFill>
            <a:prstDash val="solid"/>
            <a:round/>
          </a:ln>
        </p:spPr>
        <p:txBody>
          <a:bodyPr vert="eaVert" anchor="ctr"/>
          <a:lstStyle/>
          <a:p>
            <a:endParaRPr lang="zh-CN" altLang="en-US" sz="1400" kern="0">
              <a:solidFill>
                <a:sysClr val="window" lastClr="FFFFFF"/>
              </a:solidFill>
              <a:latin typeface="微软雅黑" panose="020B0503020204020204" charset="-122"/>
              <a:ea typeface="微软雅黑" panose="020B0503020204020204" charset="-122"/>
            </a:endParaRPr>
          </a:p>
        </p:txBody>
      </p:sp>
      <p:sp>
        <p:nvSpPr>
          <p:cNvPr id="5" name="等腰三角形 21"/>
          <p:cNvSpPr/>
          <p:nvPr/>
        </p:nvSpPr>
        <p:spPr bwMode="auto">
          <a:xfrm rot="5400000">
            <a:off x="3183030" y="1788785"/>
            <a:ext cx="2892825" cy="2960110"/>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E6E6E6"/>
            </a:solidFill>
            <a:prstDash val="solid"/>
            <a:round/>
          </a:ln>
        </p:spPr>
        <p:txBody>
          <a:bodyPr vert="eaVert" anchor="ctr"/>
          <a:lstStyle/>
          <a:p>
            <a:endParaRPr lang="zh-CN" altLang="en-US" sz="1400" kern="0">
              <a:solidFill>
                <a:sysClr val="window" lastClr="FFFFFF"/>
              </a:solidFill>
              <a:latin typeface="微软雅黑" panose="020B0503020204020204" charset="-122"/>
              <a:ea typeface="微软雅黑" panose="020B0503020204020204" charset="-122"/>
            </a:endParaRPr>
          </a:p>
        </p:txBody>
      </p:sp>
      <p:sp>
        <p:nvSpPr>
          <p:cNvPr id="6" name="椭圆 5"/>
          <p:cNvSpPr/>
          <p:nvPr/>
        </p:nvSpPr>
        <p:spPr bwMode="auto">
          <a:xfrm>
            <a:off x="3151216" y="1581127"/>
            <a:ext cx="3649025" cy="3648075"/>
          </a:xfrm>
          <a:prstGeom prst="ellipse">
            <a:avLst/>
          </a:prstGeom>
          <a:noFill/>
          <a:ln w="25400" cap="flat" cmpd="sng" algn="ctr">
            <a:solidFill>
              <a:schemeClr val="tx1">
                <a:lumMod val="50000"/>
                <a:lumOff val="50000"/>
              </a:schemeClr>
            </a:solid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charset="-122"/>
            </a:endParaRPr>
          </a:p>
        </p:txBody>
      </p:sp>
      <p:sp>
        <p:nvSpPr>
          <p:cNvPr id="7" name="椭圆 6"/>
          <p:cNvSpPr/>
          <p:nvPr/>
        </p:nvSpPr>
        <p:spPr bwMode="auto">
          <a:xfrm>
            <a:off x="5334596" y="1581127"/>
            <a:ext cx="3650614" cy="3648075"/>
          </a:xfrm>
          <a:prstGeom prst="ellipse">
            <a:avLst/>
          </a:prstGeom>
          <a:noFill/>
          <a:ln w="25400" cap="flat" cmpd="sng" algn="ctr">
            <a:solidFill>
              <a:schemeClr val="tx1">
                <a:lumMod val="50000"/>
                <a:lumOff val="50000"/>
              </a:schemeClr>
            </a:solid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charset="-122"/>
            </a:endParaRPr>
          </a:p>
        </p:txBody>
      </p:sp>
      <p:cxnSp>
        <p:nvCxnSpPr>
          <p:cNvPr id="8" name="直接连接符 7"/>
          <p:cNvCxnSpPr>
            <a:cxnSpLocks noChangeShapeType="1"/>
          </p:cNvCxnSpPr>
          <p:nvPr/>
        </p:nvCxnSpPr>
        <p:spPr bwMode="auto">
          <a:xfrm>
            <a:off x="4153188" y="2471715"/>
            <a:ext cx="571649" cy="268287"/>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3848308" y="3295625"/>
            <a:ext cx="590704" cy="0"/>
          </a:xfrm>
          <a:prstGeom prst="line">
            <a:avLst/>
          </a:prstGeom>
          <a:noFill/>
          <a:ln w="28575" algn="ctr">
            <a:solidFill>
              <a:schemeClr val="accent2"/>
            </a:solidFill>
            <a:round/>
            <a:headEnd type="none" w="med" len="med"/>
            <a:tailEnd type="arrow" w="med" len="med"/>
          </a:ln>
        </p:spPr>
      </p:cxnSp>
      <p:cxnSp>
        <p:nvCxnSpPr>
          <p:cNvPr id="10" name="直接连接符 9"/>
          <p:cNvCxnSpPr>
            <a:cxnSpLocks noChangeShapeType="1"/>
          </p:cNvCxnSpPr>
          <p:nvPr/>
        </p:nvCxnSpPr>
        <p:spPr bwMode="auto">
          <a:xfrm flipV="1">
            <a:off x="4153187" y="3829025"/>
            <a:ext cx="590704" cy="312738"/>
          </a:xfrm>
          <a:prstGeom prst="line">
            <a:avLst/>
          </a:prstGeom>
          <a:noFill/>
          <a:ln w="28575" algn="ctr">
            <a:solidFill>
              <a:schemeClr val="accent3"/>
            </a:solidFill>
            <a:round/>
            <a:headEnd type="none" w="med" len="med"/>
            <a:tailEnd type="arrow" w="med" len="med"/>
          </a:ln>
        </p:spPr>
      </p:cxnSp>
      <p:cxnSp>
        <p:nvCxnSpPr>
          <p:cNvPr id="12" name="直接连接符 11"/>
          <p:cNvCxnSpPr>
            <a:cxnSpLocks noChangeShapeType="1"/>
          </p:cNvCxnSpPr>
          <p:nvPr/>
        </p:nvCxnSpPr>
        <p:spPr bwMode="auto">
          <a:xfrm flipH="1" flipV="1">
            <a:off x="7486219" y="3816325"/>
            <a:ext cx="590704" cy="312738"/>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7781570" y="3292450"/>
            <a:ext cx="590704" cy="0"/>
          </a:xfrm>
          <a:prstGeom prst="line">
            <a:avLst/>
          </a:prstGeom>
          <a:noFill/>
          <a:ln w="28575" algn="ctr">
            <a:solidFill>
              <a:schemeClr val="accent2"/>
            </a:solidFill>
            <a:round/>
            <a:headEnd type="none" w="med" len="med"/>
            <a:tailEnd type="arrow" w="med" len="med"/>
          </a:ln>
        </p:spPr>
      </p:cxnSp>
      <p:cxnSp>
        <p:nvCxnSpPr>
          <p:cNvPr id="14" name="直接连接符 13"/>
          <p:cNvCxnSpPr>
            <a:cxnSpLocks noChangeShapeType="1"/>
          </p:cNvCxnSpPr>
          <p:nvPr/>
        </p:nvCxnSpPr>
        <p:spPr bwMode="auto">
          <a:xfrm flipH="1">
            <a:off x="7505274" y="2471715"/>
            <a:ext cx="571649" cy="268287"/>
          </a:xfrm>
          <a:prstGeom prst="line">
            <a:avLst/>
          </a:prstGeom>
          <a:noFill/>
          <a:ln w="28575" algn="ctr">
            <a:solidFill>
              <a:schemeClr val="accent3"/>
            </a:solidFill>
            <a:round/>
            <a:headEnd type="none" w="med" len="med"/>
            <a:tailEnd type="arrow" w="med" len="med"/>
          </a:ln>
        </p:spPr>
      </p:cxnSp>
      <p:grpSp>
        <p:nvGrpSpPr>
          <p:cNvPr id="15" name="组合 14"/>
          <p:cNvGrpSpPr/>
          <p:nvPr/>
        </p:nvGrpSpPr>
        <p:grpSpPr>
          <a:xfrm>
            <a:off x="5017014" y="2249464"/>
            <a:ext cx="2105573" cy="2105025"/>
            <a:chOff x="5014912" y="2584450"/>
            <a:chExt cx="2105025" cy="2105025"/>
          </a:xfrm>
        </p:grpSpPr>
        <p:sp>
          <p:nvSpPr>
            <p:cNvPr id="16" name="Oval 19"/>
            <p:cNvSpPr>
              <a:spLocks noChangeArrowheads="1"/>
            </p:cNvSpPr>
            <p:nvPr/>
          </p:nvSpPr>
          <p:spPr bwMode="auto">
            <a:xfrm>
              <a:off x="5014912" y="2584450"/>
              <a:ext cx="2105025" cy="2105025"/>
            </a:xfrm>
            <a:prstGeom prst="ellipse">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pPr>
              <a:endParaRPr lang="zh-CN" altLang="en-US" sz="1200" kern="0" dirty="0">
                <a:solidFill>
                  <a:srgbClr val="4D4D4D"/>
                </a:solidFill>
                <a:latin typeface="微软雅黑" panose="020B0503020204020204" charset="-122"/>
                <a:ea typeface="微软雅黑" panose="020B0503020204020204" charset="-122"/>
              </a:endParaRPr>
            </a:p>
          </p:txBody>
        </p:sp>
        <p:sp>
          <p:nvSpPr>
            <p:cNvPr id="17" name="Oval 19"/>
            <p:cNvSpPr>
              <a:spLocks noChangeArrowheads="1"/>
            </p:cNvSpPr>
            <p:nvPr/>
          </p:nvSpPr>
          <p:spPr bwMode="auto">
            <a:xfrm>
              <a:off x="5497512" y="3066331"/>
              <a:ext cx="1139825" cy="113982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pPr>
              <a:r>
                <a:rPr lang="zh-CN" altLang="en-US" sz="2400" kern="0">
                  <a:solidFill>
                    <a:srgbClr val="4D4D4D"/>
                  </a:solidFill>
                  <a:latin typeface="Impact" panose="020B0806030902050204" pitchFamily="34" charset="0"/>
                  <a:ea typeface="微软雅黑" panose="020B0503020204020204" charset="-122"/>
                </a:rPr>
                <a:t>添加标题</a:t>
              </a:r>
            </a:p>
          </p:txBody>
        </p:sp>
      </p:grpSp>
      <p:sp>
        <p:nvSpPr>
          <p:cNvPr id="18" name="Oval 19"/>
          <p:cNvSpPr>
            <a:spLocks noChangeArrowheads="1"/>
          </p:cNvSpPr>
          <p:nvPr/>
        </p:nvSpPr>
        <p:spPr bwMode="auto">
          <a:xfrm>
            <a:off x="3168681" y="1666852"/>
            <a:ext cx="992446" cy="992187"/>
          </a:xfrm>
          <a:prstGeom prst="ellipse">
            <a:avLst/>
          </a:prstGeom>
          <a:solidFill>
            <a:schemeClr val="accent1"/>
          </a:solidFill>
          <a:ln w="9525">
            <a:noFill/>
            <a:round/>
          </a:ln>
          <a:effectLst/>
        </p:spPr>
        <p:txBody>
          <a:bodyPr anchor="ctr"/>
          <a:lstStyle/>
          <a:p>
            <a:pPr algn="ctr">
              <a:lnSpc>
                <a:spcPct val="120000"/>
              </a:lnSpc>
              <a:defRPr/>
            </a:pPr>
            <a:r>
              <a:rPr lang="zh-CN" altLang="en-US" kern="0">
                <a:solidFill>
                  <a:sysClr val="window" lastClr="FFFFFF"/>
                </a:solidFill>
                <a:latin typeface="Arial" panose="020B0604020202020204" pitchFamily="34" charset="0"/>
                <a:ea typeface="微软雅黑" panose="020B0503020204020204" charset="-122"/>
              </a:rPr>
              <a:t>添加文本</a:t>
            </a:r>
            <a:endParaRPr lang="zh-CN" altLang="en-US" kern="0" dirty="0">
              <a:solidFill>
                <a:sysClr val="window" lastClr="FFFFFF"/>
              </a:solidFill>
              <a:latin typeface="Arial" panose="020B0604020202020204" pitchFamily="34" charset="0"/>
              <a:ea typeface="微软雅黑" panose="020B0503020204020204" charset="-122"/>
            </a:endParaRPr>
          </a:p>
        </p:txBody>
      </p:sp>
      <p:sp>
        <p:nvSpPr>
          <p:cNvPr id="19" name="Oval 19"/>
          <p:cNvSpPr>
            <a:spLocks noChangeArrowheads="1"/>
          </p:cNvSpPr>
          <p:nvPr/>
        </p:nvSpPr>
        <p:spPr bwMode="auto">
          <a:xfrm>
            <a:off x="8026111" y="1682727"/>
            <a:ext cx="992445" cy="993775"/>
          </a:xfrm>
          <a:prstGeom prst="ellipse">
            <a:avLst/>
          </a:prstGeom>
          <a:solidFill>
            <a:schemeClr val="accent3"/>
          </a:solidFill>
          <a:ln w="9525">
            <a:noFill/>
            <a:round/>
          </a:ln>
          <a:effectLst/>
        </p:spPr>
        <p:txBody>
          <a:bodyPr anchor="ctr"/>
          <a:lstStyle/>
          <a:p>
            <a:pPr algn="ctr">
              <a:lnSpc>
                <a:spcPct val="120000"/>
              </a:lnSpc>
              <a:defRPr/>
            </a:pPr>
            <a:r>
              <a:rPr lang="zh-CN" altLang="en-US" kern="0" dirty="0">
                <a:solidFill>
                  <a:schemeClr val="bg1"/>
                </a:solidFill>
                <a:latin typeface="Arial" panose="020B0604020202020204" pitchFamily="34" charset="0"/>
                <a:ea typeface="微软雅黑" panose="020B0503020204020204" charset="-122"/>
              </a:rPr>
              <a:t>添加文本</a:t>
            </a:r>
          </a:p>
        </p:txBody>
      </p:sp>
      <p:sp>
        <p:nvSpPr>
          <p:cNvPr id="20" name="Oval 19"/>
          <p:cNvSpPr>
            <a:spLocks noChangeArrowheads="1"/>
          </p:cNvSpPr>
          <p:nvPr/>
        </p:nvSpPr>
        <p:spPr bwMode="auto">
          <a:xfrm>
            <a:off x="8477077" y="2835252"/>
            <a:ext cx="994034" cy="993775"/>
          </a:xfrm>
          <a:prstGeom prst="ellipse">
            <a:avLst/>
          </a:prstGeom>
          <a:solidFill>
            <a:schemeClr val="accent2"/>
          </a:solidFill>
          <a:ln w="9525">
            <a:noFill/>
            <a:round/>
          </a:ln>
          <a:effectLst/>
        </p:spPr>
        <p:txBody>
          <a:bodyPr anchor="ctr"/>
          <a:lstStyle/>
          <a:p>
            <a:pPr algn="ctr">
              <a:lnSpc>
                <a:spcPct val="120000"/>
              </a:lnSpc>
              <a:defRPr/>
            </a:pPr>
            <a:r>
              <a:rPr lang="zh-CN" altLang="en-US" kern="0" dirty="0">
                <a:solidFill>
                  <a:schemeClr val="bg1"/>
                </a:solidFill>
                <a:latin typeface="Arial" panose="020B0604020202020204" pitchFamily="34" charset="0"/>
                <a:ea typeface="微软雅黑" panose="020B0503020204020204" charset="-122"/>
              </a:rPr>
              <a:t>添加文本</a:t>
            </a:r>
          </a:p>
        </p:txBody>
      </p:sp>
      <p:sp>
        <p:nvSpPr>
          <p:cNvPr id="21" name="Oval 19"/>
          <p:cNvSpPr>
            <a:spLocks noChangeArrowheads="1"/>
          </p:cNvSpPr>
          <p:nvPr/>
        </p:nvSpPr>
        <p:spPr bwMode="auto">
          <a:xfrm>
            <a:off x="8075334" y="3975077"/>
            <a:ext cx="994034" cy="993775"/>
          </a:xfrm>
          <a:prstGeom prst="ellipse">
            <a:avLst/>
          </a:prstGeom>
          <a:solidFill>
            <a:schemeClr val="accent1"/>
          </a:solidFill>
          <a:ln w="9525">
            <a:noFill/>
            <a:round/>
          </a:ln>
          <a:effectLst/>
        </p:spPr>
        <p:txBody>
          <a:bodyPr anchor="ctr"/>
          <a:lstStyle/>
          <a:p>
            <a:pPr algn="ctr">
              <a:lnSpc>
                <a:spcPct val="120000"/>
              </a:lnSpc>
              <a:defRPr/>
            </a:pPr>
            <a:r>
              <a:rPr lang="zh-CN" altLang="en-US" kern="0" dirty="0">
                <a:solidFill>
                  <a:schemeClr val="bg1"/>
                </a:solidFill>
                <a:latin typeface="Arial" panose="020B0604020202020204" pitchFamily="34" charset="0"/>
                <a:ea typeface="微软雅黑" panose="020B0503020204020204" charset="-122"/>
              </a:rPr>
              <a:t>添加文本</a:t>
            </a:r>
          </a:p>
        </p:txBody>
      </p:sp>
      <p:sp>
        <p:nvSpPr>
          <p:cNvPr id="22" name="Oval 19"/>
          <p:cNvSpPr>
            <a:spLocks noChangeArrowheads="1"/>
          </p:cNvSpPr>
          <p:nvPr/>
        </p:nvSpPr>
        <p:spPr bwMode="auto">
          <a:xfrm>
            <a:off x="2724066" y="2797152"/>
            <a:ext cx="994034" cy="993775"/>
          </a:xfrm>
          <a:prstGeom prst="ellipse">
            <a:avLst/>
          </a:prstGeom>
          <a:solidFill>
            <a:schemeClr val="accent2"/>
          </a:solidFill>
          <a:ln w="9525">
            <a:noFill/>
            <a:round/>
          </a:ln>
          <a:effectLst/>
        </p:spPr>
        <p:txBody>
          <a:bodyPr anchor="ctr"/>
          <a:lstStyle/>
          <a:p>
            <a:pPr algn="ctr">
              <a:lnSpc>
                <a:spcPct val="120000"/>
              </a:lnSpc>
              <a:defRPr/>
            </a:pPr>
            <a:r>
              <a:rPr lang="zh-CN" altLang="en-US" kern="0" dirty="0">
                <a:solidFill>
                  <a:sysClr val="window" lastClr="FFFFFF"/>
                </a:solidFill>
                <a:latin typeface="Arial" panose="020B0604020202020204" pitchFamily="34" charset="0"/>
                <a:ea typeface="微软雅黑" panose="020B0503020204020204" charset="-122"/>
              </a:rPr>
              <a:t>添加文本</a:t>
            </a:r>
          </a:p>
        </p:txBody>
      </p:sp>
      <p:sp>
        <p:nvSpPr>
          <p:cNvPr id="23" name="Oval 19"/>
          <p:cNvSpPr>
            <a:spLocks noChangeArrowheads="1"/>
          </p:cNvSpPr>
          <p:nvPr/>
        </p:nvSpPr>
        <p:spPr bwMode="auto">
          <a:xfrm>
            <a:off x="3130572" y="3968727"/>
            <a:ext cx="994034" cy="993775"/>
          </a:xfrm>
          <a:prstGeom prst="ellipse">
            <a:avLst/>
          </a:prstGeom>
          <a:solidFill>
            <a:schemeClr val="accent3"/>
          </a:solidFill>
          <a:ln w="9525">
            <a:noFill/>
            <a:round/>
          </a:ln>
          <a:effectLst/>
        </p:spPr>
        <p:txBody>
          <a:bodyPr anchor="ctr"/>
          <a:lstStyle/>
          <a:p>
            <a:pPr algn="ctr">
              <a:lnSpc>
                <a:spcPct val="120000"/>
              </a:lnSpc>
              <a:defRPr/>
            </a:pPr>
            <a:r>
              <a:rPr lang="zh-CN" altLang="en-US" kern="0" dirty="0">
                <a:solidFill>
                  <a:sysClr val="window" lastClr="FFFFFF"/>
                </a:solidFill>
                <a:latin typeface="Arial" panose="020B0604020202020204" pitchFamily="34" charset="0"/>
                <a:ea typeface="微软雅黑" panose="020B0503020204020204" charset="-122"/>
              </a:rPr>
              <a:t>添加文本</a:t>
            </a:r>
          </a:p>
        </p:txBody>
      </p:sp>
      <p:sp>
        <p:nvSpPr>
          <p:cNvPr id="24" name="TextBox 22"/>
          <p:cNvSpPr txBox="1"/>
          <p:nvPr/>
        </p:nvSpPr>
        <p:spPr>
          <a:xfrm>
            <a:off x="767608" y="1696951"/>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charset="-122"/>
                <a:ea typeface="微软雅黑" panose="020B0503020204020204" charset="-122"/>
              </a:rPr>
              <a:t>您的内容打在这里，或者通过复制您的</a:t>
            </a:r>
            <a:r>
              <a:rPr lang="zh-CN" altLang="en-US" sz="1400">
                <a:solidFill>
                  <a:sysClr val="windowText" lastClr="000000"/>
                </a:solidFill>
                <a:latin typeface="微软雅黑" panose="020B0503020204020204" charset="-122"/>
                <a:ea typeface="微软雅黑" panose="020B0503020204020204" charset="-122"/>
              </a:rPr>
              <a:t>文本后。</a:t>
            </a:r>
          </a:p>
        </p:txBody>
      </p:sp>
      <p:sp>
        <p:nvSpPr>
          <p:cNvPr id="25" name="TextBox 23"/>
          <p:cNvSpPr txBox="1"/>
          <p:nvPr/>
        </p:nvSpPr>
        <p:spPr>
          <a:xfrm>
            <a:off x="9238816" y="1696951"/>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charset="-122"/>
                <a:ea typeface="微软雅黑" panose="020B0503020204020204" charset="-122"/>
              </a:rPr>
              <a:t>您的内容打在这里，或者通过复制您的</a:t>
            </a:r>
            <a:r>
              <a:rPr lang="zh-CN" altLang="en-US" sz="1400">
                <a:solidFill>
                  <a:sysClr val="windowText" lastClr="000000"/>
                </a:solidFill>
                <a:latin typeface="微软雅黑" panose="020B0503020204020204" charset="-122"/>
                <a:ea typeface="微软雅黑" panose="020B0503020204020204" charset="-122"/>
              </a:rPr>
              <a:t>文本后。</a:t>
            </a:r>
          </a:p>
        </p:txBody>
      </p:sp>
      <p:sp>
        <p:nvSpPr>
          <p:cNvPr id="26" name="TextBox 24"/>
          <p:cNvSpPr txBox="1"/>
          <p:nvPr/>
        </p:nvSpPr>
        <p:spPr>
          <a:xfrm>
            <a:off x="335448" y="3005894"/>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charset="-122"/>
                <a:ea typeface="微软雅黑" panose="020B0503020204020204" charset="-122"/>
              </a:rPr>
              <a:t>您的内容打在这里，或者通过复制您的</a:t>
            </a:r>
            <a:r>
              <a:rPr lang="zh-CN" altLang="en-US" sz="1400">
                <a:solidFill>
                  <a:sysClr val="windowText" lastClr="000000"/>
                </a:solidFill>
                <a:latin typeface="微软雅黑" panose="020B0503020204020204" charset="-122"/>
                <a:ea typeface="微软雅黑" panose="020B0503020204020204" charset="-122"/>
              </a:rPr>
              <a:t>文本后。</a:t>
            </a:r>
          </a:p>
        </p:txBody>
      </p:sp>
      <p:sp>
        <p:nvSpPr>
          <p:cNvPr id="27" name="TextBox 25"/>
          <p:cNvSpPr txBox="1"/>
          <p:nvPr/>
        </p:nvSpPr>
        <p:spPr>
          <a:xfrm>
            <a:off x="9706345" y="3005894"/>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charset="-122"/>
                <a:ea typeface="微软雅黑" panose="020B0503020204020204" charset="-122"/>
              </a:rPr>
              <a:t>您的内容打在这里，或者通过复制您的</a:t>
            </a:r>
            <a:r>
              <a:rPr lang="zh-CN" altLang="en-US" sz="1400">
                <a:solidFill>
                  <a:sysClr val="windowText" lastClr="000000"/>
                </a:solidFill>
                <a:latin typeface="微软雅黑" panose="020B0503020204020204" charset="-122"/>
                <a:ea typeface="微软雅黑" panose="020B0503020204020204" charset="-122"/>
              </a:rPr>
              <a:t>文本后。</a:t>
            </a:r>
          </a:p>
        </p:txBody>
      </p:sp>
      <p:sp>
        <p:nvSpPr>
          <p:cNvPr id="28" name="TextBox 26"/>
          <p:cNvSpPr txBox="1"/>
          <p:nvPr/>
        </p:nvSpPr>
        <p:spPr>
          <a:xfrm>
            <a:off x="9264628" y="4145719"/>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charset="-122"/>
                <a:ea typeface="微软雅黑" panose="020B0503020204020204" charset="-122"/>
              </a:rPr>
              <a:t>您的内容打在这里，或者通过复制您的</a:t>
            </a:r>
            <a:r>
              <a:rPr lang="zh-CN" altLang="en-US" sz="1400">
                <a:solidFill>
                  <a:sysClr val="windowText" lastClr="000000"/>
                </a:solidFill>
                <a:latin typeface="微软雅黑" panose="020B0503020204020204" charset="-122"/>
                <a:ea typeface="微软雅黑" panose="020B0503020204020204" charset="-122"/>
              </a:rPr>
              <a:t>文本后。</a:t>
            </a:r>
          </a:p>
        </p:txBody>
      </p:sp>
      <p:sp>
        <p:nvSpPr>
          <p:cNvPr id="29" name="TextBox 27"/>
          <p:cNvSpPr txBox="1"/>
          <p:nvPr/>
        </p:nvSpPr>
        <p:spPr>
          <a:xfrm>
            <a:off x="738167" y="4145719"/>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charset="-122"/>
                <a:ea typeface="微软雅黑" panose="020B0503020204020204" charset="-122"/>
              </a:rPr>
              <a:t>您的内容打在这里，或者通过复制您的</a:t>
            </a:r>
            <a:r>
              <a:rPr lang="zh-CN" altLang="en-US" sz="1400">
                <a:solidFill>
                  <a:sysClr val="windowText" lastClr="000000"/>
                </a:solidFill>
                <a:latin typeface="微软雅黑" panose="020B0503020204020204" charset="-122"/>
                <a:ea typeface="微软雅黑" panose="020B0503020204020204" charset="-122"/>
              </a:rPr>
              <a:t>文本后。</a:t>
            </a:r>
          </a:p>
        </p:txBody>
      </p:sp>
    </p:spTree>
  </p:cSld>
  <p:clrMapOvr>
    <a:masterClrMapping/>
  </p:clrMapOvr>
  <p:transition advTm="511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1500"/>
                            </p:stCondLst>
                            <p:childTnLst>
                              <p:par>
                                <p:cTn id="26" presetID="5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Scale>
                                      <p:cBhvr>
                                        <p:cTn id="2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
                                        </p:tgtEl>
                                        <p:attrNameLst>
                                          <p:attrName>ppt_x</p:attrName>
                                          <p:attrName>ppt_y</p:attrName>
                                        </p:attrNameLst>
                                      </p:cBhvr>
                                    </p:animMotion>
                                    <p:animEffect transition="in" filter="fade">
                                      <p:cBhvr>
                                        <p:cTn id="30" dur="1000"/>
                                        <p:tgtEl>
                                          <p:spTgt spid="18"/>
                                        </p:tgtEl>
                                      </p:cBhvr>
                                    </p:animEffect>
                                  </p:childTnLst>
                                </p:cTn>
                              </p:par>
                              <p:par>
                                <p:cTn id="31" presetID="52" presetClass="entr" presetSubtype="0" fill="hold" grpId="0" nodeType="withEffect">
                                  <p:stCondLst>
                                    <p:cond delay="200"/>
                                  </p:stCondLst>
                                  <p:childTnLst>
                                    <p:set>
                                      <p:cBhvr>
                                        <p:cTn id="32" dur="1" fill="hold">
                                          <p:stCondLst>
                                            <p:cond delay="0"/>
                                          </p:stCondLst>
                                        </p:cTn>
                                        <p:tgtEl>
                                          <p:spTgt spid="19"/>
                                        </p:tgtEl>
                                        <p:attrNameLst>
                                          <p:attrName>style.visibility</p:attrName>
                                        </p:attrNameLst>
                                      </p:cBhvr>
                                      <p:to>
                                        <p:strVal val="visible"/>
                                      </p:to>
                                    </p:set>
                                    <p:animScale>
                                      <p:cBhvr>
                                        <p:cTn id="3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9"/>
                                        </p:tgtEl>
                                        <p:attrNameLst>
                                          <p:attrName>ppt_x</p:attrName>
                                          <p:attrName>ppt_y</p:attrName>
                                        </p:attrNameLst>
                                      </p:cBhvr>
                                    </p:animMotion>
                                    <p:animEffect transition="in" filter="fade">
                                      <p:cBhvr>
                                        <p:cTn id="35" dur="1000"/>
                                        <p:tgtEl>
                                          <p:spTgt spid="19"/>
                                        </p:tgtEl>
                                      </p:cBhvr>
                                    </p:animEffect>
                                  </p:childTnLst>
                                </p:cTn>
                              </p:par>
                              <p:par>
                                <p:cTn id="36" presetID="52" presetClass="entr" presetSubtype="0" fill="hold" grpId="0" nodeType="withEffect">
                                  <p:stCondLst>
                                    <p:cond delay="400"/>
                                  </p:stCondLst>
                                  <p:childTnLst>
                                    <p:set>
                                      <p:cBhvr>
                                        <p:cTn id="37" dur="1" fill="hold">
                                          <p:stCondLst>
                                            <p:cond delay="0"/>
                                          </p:stCondLst>
                                        </p:cTn>
                                        <p:tgtEl>
                                          <p:spTgt spid="22"/>
                                        </p:tgtEl>
                                        <p:attrNameLst>
                                          <p:attrName>style.visibility</p:attrName>
                                        </p:attrNameLst>
                                      </p:cBhvr>
                                      <p:to>
                                        <p:strVal val="visible"/>
                                      </p:to>
                                    </p:set>
                                    <p:animScale>
                                      <p:cBhvr>
                                        <p:cTn id="38"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2"/>
                                        </p:tgtEl>
                                        <p:attrNameLst>
                                          <p:attrName>ppt_x</p:attrName>
                                          <p:attrName>ppt_y</p:attrName>
                                        </p:attrNameLst>
                                      </p:cBhvr>
                                    </p:animMotion>
                                    <p:animEffect transition="in" filter="fade">
                                      <p:cBhvr>
                                        <p:cTn id="40" dur="1000"/>
                                        <p:tgtEl>
                                          <p:spTgt spid="22"/>
                                        </p:tgtEl>
                                      </p:cBhvr>
                                    </p:animEffect>
                                  </p:childTnLst>
                                </p:cTn>
                              </p:par>
                              <p:par>
                                <p:cTn id="41" presetID="52" presetClass="entr" presetSubtype="0" fill="hold" grpId="0" nodeType="withEffect">
                                  <p:stCondLst>
                                    <p:cond delay="600"/>
                                  </p:stCondLst>
                                  <p:childTnLst>
                                    <p:set>
                                      <p:cBhvr>
                                        <p:cTn id="42" dur="1" fill="hold">
                                          <p:stCondLst>
                                            <p:cond delay="0"/>
                                          </p:stCondLst>
                                        </p:cTn>
                                        <p:tgtEl>
                                          <p:spTgt spid="20"/>
                                        </p:tgtEl>
                                        <p:attrNameLst>
                                          <p:attrName>style.visibility</p:attrName>
                                        </p:attrNameLst>
                                      </p:cBhvr>
                                      <p:to>
                                        <p:strVal val="visible"/>
                                      </p:to>
                                    </p:set>
                                    <p:animScale>
                                      <p:cBhvr>
                                        <p:cTn id="4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0"/>
                                        </p:tgtEl>
                                        <p:attrNameLst>
                                          <p:attrName>ppt_x</p:attrName>
                                          <p:attrName>ppt_y</p:attrName>
                                        </p:attrNameLst>
                                      </p:cBhvr>
                                    </p:animMotion>
                                    <p:animEffect transition="in" filter="fade">
                                      <p:cBhvr>
                                        <p:cTn id="45" dur="1000"/>
                                        <p:tgtEl>
                                          <p:spTgt spid="20"/>
                                        </p:tgtEl>
                                      </p:cBhvr>
                                    </p:animEffect>
                                  </p:childTnLst>
                                </p:cTn>
                              </p:par>
                              <p:par>
                                <p:cTn id="46" presetID="52" presetClass="entr" presetSubtype="0" fill="hold" grpId="0" nodeType="withEffect">
                                  <p:stCondLst>
                                    <p:cond delay="800"/>
                                  </p:stCondLst>
                                  <p:childTnLst>
                                    <p:set>
                                      <p:cBhvr>
                                        <p:cTn id="47" dur="1" fill="hold">
                                          <p:stCondLst>
                                            <p:cond delay="0"/>
                                          </p:stCondLst>
                                        </p:cTn>
                                        <p:tgtEl>
                                          <p:spTgt spid="23"/>
                                        </p:tgtEl>
                                        <p:attrNameLst>
                                          <p:attrName>style.visibility</p:attrName>
                                        </p:attrNameLst>
                                      </p:cBhvr>
                                      <p:to>
                                        <p:strVal val="visible"/>
                                      </p:to>
                                    </p:set>
                                    <p:animScale>
                                      <p:cBhvr>
                                        <p:cTn id="4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3"/>
                                        </p:tgtEl>
                                        <p:attrNameLst>
                                          <p:attrName>ppt_x</p:attrName>
                                          <p:attrName>ppt_y</p:attrName>
                                        </p:attrNameLst>
                                      </p:cBhvr>
                                    </p:animMotion>
                                    <p:animEffect transition="in" filter="fade">
                                      <p:cBhvr>
                                        <p:cTn id="50" dur="1000"/>
                                        <p:tgtEl>
                                          <p:spTgt spid="23"/>
                                        </p:tgtEl>
                                      </p:cBhvr>
                                    </p:animEffect>
                                  </p:childTnLst>
                                </p:cTn>
                              </p:par>
                              <p:par>
                                <p:cTn id="51" presetID="52" presetClass="entr" presetSubtype="0" fill="hold" grpId="0" nodeType="withEffect">
                                  <p:stCondLst>
                                    <p:cond delay="1000"/>
                                  </p:stCondLst>
                                  <p:childTnLst>
                                    <p:set>
                                      <p:cBhvr>
                                        <p:cTn id="52" dur="1" fill="hold">
                                          <p:stCondLst>
                                            <p:cond delay="0"/>
                                          </p:stCondLst>
                                        </p:cTn>
                                        <p:tgtEl>
                                          <p:spTgt spid="21"/>
                                        </p:tgtEl>
                                        <p:attrNameLst>
                                          <p:attrName>style.visibility</p:attrName>
                                        </p:attrNameLst>
                                      </p:cBhvr>
                                      <p:to>
                                        <p:strVal val="visible"/>
                                      </p:to>
                                    </p:set>
                                    <p:animScale>
                                      <p:cBhvr>
                                        <p:cTn id="5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1"/>
                                        </p:tgtEl>
                                        <p:attrNameLst>
                                          <p:attrName>ppt_x</p:attrName>
                                          <p:attrName>ppt_y</p:attrName>
                                        </p:attrNameLst>
                                      </p:cBhvr>
                                    </p:animMotion>
                                    <p:animEffect transition="in" filter="fade">
                                      <p:cBhvr>
                                        <p:cTn id="55" dur="1000"/>
                                        <p:tgtEl>
                                          <p:spTgt spid="21"/>
                                        </p:tgtEl>
                                      </p:cBhvr>
                                    </p:animEffect>
                                  </p:childTnLst>
                                </p:cTn>
                              </p:par>
                            </p:childTnLst>
                          </p:cTn>
                        </p:par>
                        <p:par>
                          <p:cTn id="56" fill="hold">
                            <p:stCondLst>
                              <p:cond delay="2500"/>
                            </p:stCondLst>
                            <p:childTnLst>
                              <p:par>
                                <p:cTn id="57" presetID="1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p:tgtEl>
                                          <p:spTgt spid="8"/>
                                        </p:tgtEl>
                                        <p:attrNameLst>
                                          <p:attrName>ppt_x</p:attrName>
                                        </p:attrNameLst>
                                      </p:cBhvr>
                                      <p:tavLst>
                                        <p:tav tm="0">
                                          <p:val>
                                            <p:strVal val="#ppt_x-#ppt_w*1.125000"/>
                                          </p:val>
                                        </p:tav>
                                        <p:tav tm="100000">
                                          <p:val>
                                            <p:strVal val="#ppt_x"/>
                                          </p:val>
                                        </p:tav>
                                      </p:tavLst>
                                    </p:anim>
                                    <p:animEffect transition="in" filter="wipe(right)">
                                      <p:cBhvr>
                                        <p:cTn id="60" dur="500"/>
                                        <p:tgtEl>
                                          <p:spTgt spid="8"/>
                                        </p:tgtEl>
                                      </p:cBhvr>
                                    </p:animEffect>
                                  </p:childTnLst>
                                </p:cTn>
                              </p:par>
                              <p:par>
                                <p:cTn id="61" presetID="12" presetClass="entr" presetSubtype="8"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p:tgtEl>
                                          <p:spTgt spid="9"/>
                                        </p:tgtEl>
                                        <p:attrNameLst>
                                          <p:attrName>ppt_x</p:attrName>
                                        </p:attrNameLst>
                                      </p:cBhvr>
                                      <p:tavLst>
                                        <p:tav tm="0">
                                          <p:val>
                                            <p:strVal val="#ppt_x-#ppt_w*1.125000"/>
                                          </p:val>
                                        </p:tav>
                                        <p:tav tm="100000">
                                          <p:val>
                                            <p:strVal val="#ppt_x"/>
                                          </p:val>
                                        </p:tav>
                                      </p:tavLst>
                                    </p:anim>
                                    <p:animEffect transition="in" filter="wipe(right)">
                                      <p:cBhvr>
                                        <p:cTn id="64" dur="500"/>
                                        <p:tgtEl>
                                          <p:spTgt spid="9"/>
                                        </p:tgtEl>
                                      </p:cBhvr>
                                    </p:animEffect>
                                  </p:childTnLst>
                                </p:cTn>
                              </p:par>
                              <p:par>
                                <p:cTn id="65" presetID="12" presetClass="entr" presetSubtype="8"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p:tgtEl>
                                          <p:spTgt spid="10"/>
                                        </p:tgtEl>
                                        <p:attrNameLst>
                                          <p:attrName>ppt_x</p:attrName>
                                        </p:attrNameLst>
                                      </p:cBhvr>
                                      <p:tavLst>
                                        <p:tav tm="0">
                                          <p:val>
                                            <p:strVal val="#ppt_x-#ppt_w*1.125000"/>
                                          </p:val>
                                        </p:tav>
                                        <p:tav tm="100000">
                                          <p:val>
                                            <p:strVal val="#ppt_x"/>
                                          </p:val>
                                        </p:tav>
                                      </p:tavLst>
                                    </p:anim>
                                    <p:animEffect transition="in" filter="wipe(right)">
                                      <p:cBhvr>
                                        <p:cTn id="68" dur="500"/>
                                        <p:tgtEl>
                                          <p:spTgt spid="10"/>
                                        </p:tgtEl>
                                      </p:cBhvr>
                                    </p:animEffect>
                                  </p:childTnLst>
                                </p:cTn>
                              </p:par>
                              <p:par>
                                <p:cTn id="69" presetID="12" presetClass="entr" presetSubtype="2"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p:tgtEl>
                                          <p:spTgt spid="14"/>
                                        </p:tgtEl>
                                        <p:attrNameLst>
                                          <p:attrName>ppt_x</p:attrName>
                                        </p:attrNameLst>
                                      </p:cBhvr>
                                      <p:tavLst>
                                        <p:tav tm="0">
                                          <p:val>
                                            <p:strVal val="#ppt_x+#ppt_w*1.125000"/>
                                          </p:val>
                                        </p:tav>
                                        <p:tav tm="100000">
                                          <p:val>
                                            <p:strVal val="#ppt_x"/>
                                          </p:val>
                                        </p:tav>
                                      </p:tavLst>
                                    </p:anim>
                                    <p:animEffect transition="in" filter="wipe(left)">
                                      <p:cBhvr>
                                        <p:cTn id="72" dur="500"/>
                                        <p:tgtEl>
                                          <p:spTgt spid="14"/>
                                        </p:tgtEl>
                                      </p:cBhvr>
                                    </p:animEffect>
                                  </p:childTnLst>
                                </p:cTn>
                              </p:par>
                              <p:par>
                                <p:cTn id="73" presetID="12" presetClass="entr" presetSubtype="2"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p:tgtEl>
                                          <p:spTgt spid="13"/>
                                        </p:tgtEl>
                                        <p:attrNameLst>
                                          <p:attrName>ppt_x</p:attrName>
                                        </p:attrNameLst>
                                      </p:cBhvr>
                                      <p:tavLst>
                                        <p:tav tm="0">
                                          <p:val>
                                            <p:strVal val="#ppt_x+#ppt_w*1.125000"/>
                                          </p:val>
                                        </p:tav>
                                        <p:tav tm="100000">
                                          <p:val>
                                            <p:strVal val="#ppt_x"/>
                                          </p:val>
                                        </p:tav>
                                      </p:tavLst>
                                    </p:anim>
                                    <p:animEffect transition="in" filter="wipe(left)">
                                      <p:cBhvr>
                                        <p:cTn id="76" dur="500"/>
                                        <p:tgtEl>
                                          <p:spTgt spid="13"/>
                                        </p:tgtEl>
                                      </p:cBhvr>
                                    </p:animEffect>
                                  </p:childTnLst>
                                </p:cTn>
                              </p:par>
                              <p:par>
                                <p:cTn id="77" presetID="12" presetClass="entr" presetSubtype="2"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p:tgtEl>
                                          <p:spTgt spid="12"/>
                                        </p:tgtEl>
                                        <p:attrNameLst>
                                          <p:attrName>ppt_x</p:attrName>
                                        </p:attrNameLst>
                                      </p:cBhvr>
                                      <p:tavLst>
                                        <p:tav tm="0">
                                          <p:val>
                                            <p:strVal val="#ppt_x+#ppt_w*1.125000"/>
                                          </p:val>
                                        </p:tav>
                                        <p:tav tm="100000">
                                          <p:val>
                                            <p:strVal val="#ppt_x"/>
                                          </p:val>
                                        </p:tav>
                                      </p:tavLst>
                                    </p:anim>
                                    <p:animEffect transition="in" filter="wipe(left)">
                                      <p:cBhvr>
                                        <p:cTn id="80" dur="500"/>
                                        <p:tgtEl>
                                          <p:spTgt spid="12"/>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500"/>
                                        <p:tgtEl>
                                          <p:spTgt spid="2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8" grpId="0" bldLvl="0" animBg="1"/>
      <p:bldP spid="19" grpId="0" bldLvl="0" animBg="1"/>
      <p:bldP spid="20" grpId="0" bldLvl="0" animBg="1"/>
      <p:bldP spid="21" grpId="0" bldLvl="0" animBg="1"/>
      <p:bldP spid="22" grpId="0" bldLvl="0" animBg="1"/>
      <p:bldP spid="23" grpId="0" bldLvl="0" animBg="1"/>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_sc.jb51"/>
          <p:cNvPicPr>
            <a:picLocks noChangeAspect="1"/>
          </p:cNvPicPr>
          <p:nvPr/>
        </p:nvPicPr>
        <p:blipFill>
          <a:blip r:embed="rId2"/>
          <a:stretch>
            <a:fillRect/>
          </a:stretch>
        </p:blipFill>
        <p:spPr>
          <a:xfrm>
            <a:off x="-15240" y="5515610"/>
            <a:ext cx="12222480" cy="1355725"/>
          </a:xfrm>
          <a:prstGeom prst="rect">
            <a:avLst/>
          </a:prstGeom>
        </p:spPr>
      </p:pic>
      <p:pic>
        <p:nvPicPr>
          <p:cNvPr id="3" name="图片 2" descr="0ef9aeddf055293c45a61270f09f7806"/>
          <p:cNvPicPr>
            <a:picLocks noChangeAspect="1"/>
          </p:cNvPicPr>
          <p:nvPr/>
        </p:nvPicPr>
        <p:blipFill>
          <a:blip r:embed="rId3"/>
          <a:stretch>
            <a:fillRect/>
          </a:stretch>
        </p:blipFill>
        <p:spPr>
          <a:xfrm>
            <a:off x="-15240" y="30480"/>
            <a:ext cx="840105" cy="799465"/>
          </a:xfrm>
          <a:prstGeom prst="rect">
            <a:avLst/>
          </a:prstGeom>
        </p:spPr>
      </p:pic>
      <p:sp>
        <p:nvSpPr>
          <p:cNvPr id="11" name="文本框 10"/>
          <p:cNvSpPr txBox="1"/>
          <p:nvPr/>
        </p:nvSpPr>
        <p:spPr>
          <a:xfrm>
            <a:off x="633845" y="166508"/>
            <a:ext cx="3023776" cy="583565"/>
          </a:xfrm>
          <a:prstGeom prst="rect">
            <a:avLst/>
          </a:prstGeom>
          <a:noFill/>
        </p:spPr>
        <p:txBody>
          <a:bodyPr wrap="square" rtlCol="0">
            <a:spAutoFit/>
          </a:bodyPr>
          <a:lstStyle/>
          <a:p>
            <a:pPr algn="just"/>
            <a:r>
              <a:rPr lang="zh-CN" altLang="en-US" sz="3200" spc="300" dirty="0">
                <a:solidFill>
                  <a:srgbClr val="2B2C27"/>
                </a:solidFill>
                <a:latin typeface="微软雅黑" panose="020B0503020204020204" charset="-122"/>
                <a:ea typeface="微软雅黑" panose="020B0503020204020204" charset="-122"/>
              </a:rPr>
              <a:t>点击添加标题</a:t>
            </a:r>
          </a:p>
        </p:txBody>
      </p:sp>
      <p:grpSp>
        <p:nvGrpSpPr>
          <p:cNvPr id="4" name="Group 3"/>
          <p:cNvGrpSpPr/>
          <p:nvPr/>
        </p:nvGrpSpPr>
        <p:grpSpPr bwMode="auto">
          <a:xfrm>
            <a:off x="2103419" y="1840889"/>
            <a:ext cx="2356464" cy="836613"/>
            <a:chOff x="0" y="0"/>
            <a:chExt cx="1484" cy="527"/>
          </a:xfrm>
        </p:grpSpPr>
        <p:sp>
          <p:nvSpPr>
            <p:cNvPr id="5" name="未知"/>
            <p:cNvSpPr/>
            <p:nvPr/>
          </p:nvSpPr>
          <p:spPr bwMode="auto">
            <a:xfrm>
              <a:off x="84" y="0"/>
              <a:ext cx="1400" cy="527"/>
            </a:xfrm>
            <a:custGeom>
              <a:avLst/>
              <a:gdLst>
                <a:gd name="T0" fmla="*/ 0 w 1400"/>
                <a:gd name="T1" fmla="*/ 108 h 527"/>
                <a:gd name="T2" fmla="*/ 837 w 1400"/>
                <a:gd name="T3" fmla="*/ 527 h 527"/>
                <a:gd name="T4" fmla="*/ 1400 w 1400"/>
                <a:gd name="T5" fmla="*/ 332 h 527"/>
                <a:gd name="T6" fmla="*/ 281 w 1400"/>
                <a:gd name="T7" fmla="*/ 0 h 527"/>
                <a:gd name="T8" fmla="*/ 0 w 1400"/>
                <a:gd name="T9" fmla="*/ 108 h 527"/>
                <a:gd name="T10" fmla="*/ 0 60000 65536"/>
                <a:gd name="T11" fmla="*/ 0 60000 65536"/>
                <a:gd name="T12" fmla="*/ 0 60000 65536"/>
                <a:gd name="T13" fmla="*/ 0 60000 65536"/>
                <a:gd name="T14" fmla="*/ 0 60000 65536"/>
                <a:gd name="T15" fmla="*/ 0 w 1400"/>
                <a:gd name="T16" fmla="*/ 0 h 527"/>
                <a:gd name="T17" fmla="*/ 1400 w 1400"/>
                <a:gd name="T18" fmla="*/ 527 h 527"/>
              </a:gdLst>
              <a:ahLst/>
              <a:cxnLst>
                <a:cxn ang="T10">
                  <a:pos x="T0" y="T1"/>
                </a:cxn>
                <a:cxn ang="T11">
                  <a:pos x="T2" y="T3"/>
                </a:cxn>
                <a:cxn ang="T12">
                  <a:pos x="T4" y="T5"/>
                </a:cxn>
                <a:cxn ang="T13">
                  <a:pos x="T6" y="T7"/>
                </a:cxn>
                <a:cxn ang="T14">
                  <a:pos x="T8" y="T9"/>
                </a:cxn>
              </a:cxnLst>
              <a:rect l="T15" t="T16" r="T17" b="T18"/>
              <a:pathLst>
                <a:path w="1400" h="527">
                  <a:moveTo>
                    <a:pt x="0" y="108"/>
                  </a:moveTo>
                  <a:lnTo>
                    <a:pt x="837" y="527"/>
                  </a:lnTo>
                  <a:lnTo>
                    <a:pt x="1400" y="332"/>
                  </a:lnTo>
                  <a:lnTo>
                    <a:pt x="281" y="0"/>
                  </a:lnTo>
                  <a:lnTo>
                    <a:pt x="0" y="108"/>
                  </a:lnTo>
                  <a:close/>
                </a:path>
              </a:pathLst>
            </a:custGeom>
            <a:gradFill rotWithShape="1">
              <a:gsLst>
                <a:gs pos="0">
                  <a:srgbClr val="F8F8F8"/>
                </a:gs>
                <a:gs pos="100000">
                  <a:srgbClr val="DDDDDD"/>
                </a:gs>
              </a:gsLst>
              <a:lin ang="2700000" scaled="1"/>
            </a:gradFill>
            <a:ln w="9525">
              <a:round/>
            </a:ln>
            <a:scene3d>
              <a:camera prst="legacyObliqueBottom"/>
              <a:lightRig rig="legacyFlat3" dir="b"/>
            </a:scene3d>
            <a:sp3d extrusionH="227000" contourW="12700" prstMaterial="legacyMatte">
              <a:bevelT w="13500" h="13500" prst="angle"/>
              <a:bevelB w="13500" h="13500" prst="angle"/>
              <a:extrusionClr>
                <a:srgbClr val="DDDDDD"/>
              </a:extrusionClr>
              <a:contourClr>
                <a:srgbClr val="C0C0C0"/>
              </a:contourClr>
            </a:sp3d>
          </p:spPr>
          <p:txBody>
            <a:bodyPr>
              <a:flatTx/>
            </a:bodyPr>
            <a:lstStyle/>
            <a:p>
              <a:pPr>
                <a:defRPr/>
              </a:pPr>
              <a:endParaRPr lang="zh-CN" altLang="en-US" kern="0" dirty="0">
                <a:solidFill>
                  <a:sysClr val="windowText" lastClr="000000"/>
                </a:solidFill>
                <a:ea typeface="微软雅黑" panose="020B0503020204020204" charset="-122"/>
              </a:endParaRPr>
            </a:p>
          </p:txBody>
        </p:sp>
        <p:sp>
          <p:nvSpPr>
            <p:cNvPr id="6" name="AutoShape 5"/>
            <p:cNvSpPr>
              <a:spLocks noChangeArrowheads="1"/>
            </p:cNvSpPr>
            <p:nvPr/>
          </p:nvSpPr>
          <p:spPr bwMode="auto">
            <a:xfrm rot="-9180000">
              <a:off x="0" y="380"/>
              <a:ext cx="942" cy="144"/>
            </a:xfrm>
            <a:custGeom>
              <a:avLst/>
              <a:gdLst>
                <a:gd name="T0" fmla="*/ 41 w 21600"/>
                <a:gd name="T1" fmla="*/ 0 h 21600"/>
                <a:gd name="T2" fmla="*/ 21 w 21600"/>
                <a:gd name="T3" fmla="*/ 1 h 21600"/>
                <a:gd name="T4" fmla="*/ 0 w 21600"/>
                <a:gd name="T5" fmla="*/ 0 h 21600"/>
                <a:gd name="T6" fmla="*/ 21 w 21600"/>
                <a:gd name="T7" fmla="*/ 0 h 21600"/>
                <a:gd name="T8" fmla="*/ 0 60000 65536"/>
                <a:gd name="T9" fmla="*/ 0 60000 65536"/>
                <a:gd name="T10" fmla="*/ 0 60000 65536"/>
                <a:gd name="T11" fmla="*/ 0 60000 65536"/>
                <a:gd name="T12" fmla="*/ 1789 w 21600"/>
                <a:gd name="T13" fmla="*/ 1800 h 21600"/>
                <a:gd name="T14" fmla="*/ 19811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charset="-122"/>
              </a:endParaRPr>
            </a:p>
          </p:txBody>
        </p:sp>
      </p:grpSp>
      <p:sp>
        <p:nvSpPr>
          <p:cNvPr id="8" name="未知"/>
          <p:cNvSpPr/>
          <p:nvPr/>
        </p:nvSpPr>
        <p:spPr bwMode="auto">
          <a:xfrm>
            <a:off x="3597647" y="2388575"/>
            <a:ext cx="2601002" cy="1087438"/>
          </a:xfrm>
          <a:custGeom>
            <a:avLst/>
            <a:gdLst>
              <a:gd name="T0" fmla="*/ 1534467 w 1698"/>
              <a:gd name="T1" fmla="*/ 1087438 h 710"/>
              <a:gd name="T2" fmla="*/ 2600325 w 1698"/>
              <a:gd name="T3" fmla="*/ 560567 h 710"/>
              <a:gd name="T4" fmla="*/ 905060 w 1698"/>
              <a:gd name="T5" fmla="*/ 0 h 710"/>
              <a:gd name="T6" fmla="*/ 0 w 1698"/>
              <a:gd name="T7" fmla="*/ 309384 h 710"/>
              <a:gd name="T8" fmla="*/ 1534467 w 1698"/>
              <a:gd name="T9" fmla="*/ 1087438 h 710"/>
              <a:gd name="T10" fmla="*/ 0 60000 65536"/>
              <a:gd name="T11" fmla="*/ 0 60000 65536"/>
              <a:gd name="T12" fmla="*/ 0 60000 65536"/>
              <a:gd name="T13" fmla="*/ 0 60000 65536"/>
              <a:gd name="T14" fmla="*/ 0 60000 65536"/>
              <a:gd name="T15" fmla="*/ 0 w 1698"/>
              <a:gd name="T16" fmla="*/ 0 h 710"/>
              <a:gd name="T17" fmla="*/ 1698 w 1698"/>
              <a:gd name="T18" fmla="*/ 710 h 710"/>
            </a:gdLst>
            <a:ahLst/>
            <a:cxnLst>
              <a:cxn ang="T10">
                <a:pos x="T0" y="T1"/>
              </a:cxn>
              <a:cxn ang="T11">
                <a:pos x="T2" y="T3"/>
              </a:cxn>
              <a:cxn ang="T12">
                <a:pos x="T4" y="T5"/>
              </a:cxn>
              <a:cxn ang="T13">
                <a:pos x="T6" y="T7"/>
              </a:cxn>
              <a:cxn ang="T14">
                <a:pos x="T8" y="T9"/>
              </a:cxn>
            </a:cxnLst>
            <a:rect l="T15" t="T16" r="T17" b="T18"/>
            <a:pathLst>
              <a:path w="1698" h="710">
                <a:moveTo>
                  <a:pt x="1002" y="710"/>
                </a:moveTo>
                <a:lnTo>
                  <a:pt x="1698" y="366"/>
                </a:lnTo>
                <a:lnTo>
                  <a:pt x="591" y="0"/>
                </a:lnTo>
                <a:lnTo>
                  <a:pt x="0" y="202"/>
                </a:lnTo>
                <a:lnTo>
                  <a:pt x="1002" y="710"/>
                </a:lnTo>
                <a:close/>
              </a:path>
            </a:pathLst>
          </a:custGeom>
          <a:gradFill rotWithShape="1">
            <a:gsLst>
              <a:gs pos="0">
                <a:srgbClr val="F8F8F8"/>
              </a:gs>
              <a:gs pos="100000">
                <a:srgbClr val="C0C0C0"/>
              </a:gs>
            </a:gsLst>
            <a:lin ang="2700000" scaled="1"/>
          </a:gradFill>
          <a:ln w="9525">
            <a:round/>
          </a:ln>
          <a:scene3d>
            <a:camera prst="legacyObliqueBottom"/>
            <a:lightRig rig="legacyFlat3" dir="b"/>
          </a:scene3d>
          <a:sp3d extrusionH="227000" prstMaterial="legacyMatte">
            <a:bevelT w="13500" h="13500" prst="angle"/>
            <a:bevelB w="13500" h="13500" prst="angle"/>
            <a:extrusionClr>
              <a:srgbClr val="DDDDDD"/>
            </a:extrusionClr>
          </a:sp3d>
        </p:spPr>
        <p:txBody>
          <a:bodyPr>
            <a:flatTx/>
          </a:bodyPr>
          <a:lstStyle/>
          <a:p>
            <a:endParaRPr lang="zh-CN" altLang="en-US" kern="0" dirty="0">
              <a:solidFill>
                <a:sysClr val="windowText" lastClr="000000"/>
              </a:solidFill>
              <a:ea typeface="微软雅黑" panose="020B0503020204020204" charset="-122"/>
            </a:endParaRPr>
          </a:p>
        </p:txBody>
      </p:sp>
      <p:sp>
        <p:nvSpPr>
          <p:cNvPr id="9" name="AutoShape 8"/>
          <p:cNvSpPr/>
          <p:nvPr/>
        </p:nvSpPr>
        <p:spPr bwMode="auto">
          <a:xfrm>
            <a:off x="3823129" y="1218587"/>
            <a:ext cx="2280244" cy="520700"/>
          </a:xfrm>
          <a:prstGeom prst="accentCallout1">
            <a:avLst>
              <a:gd name="adj1" fmla="val 21949"/>
              <a:gd name="adj2" fmla="val -3343"/>
              <a:gd name="adj3" fmla="val 118903"/>
              <a:gd name="adj4" fmla="val -36630"/>
            </a:avLst>
          </a:prstGeom>
          <a:noFill/>
          <a:ln w="9525">
            <a:solidFill>
              <a:srgbClr val="C0C0C0"/>
            </a:solidFill>
            <a:miter lim="800000"/>
          </a:ln>
          <a:extLst>
            <a:ext uri="{909E8E84-426E-40DD-AFC4-6F175D3DCCD1}">
              <a14:hiddenFill xmlns:a14="http://schemas.microsoft.com/office/drawing/2010/main">
                <a:solidFill>
                  <a:srgbClr val="FFFFFF"/>
                </a:solidFill>
              </a14:hiddenFill>
            </a:ext>
          </a:extLst>
        </p:spPr>
        <p:txBody>
          <a:bodyPr/>
          <a:lstStyle/>
          <a:p>
            <a:pPr>
              <a:defRPr/>
            </a:pPr>
            <a:r>
              <a:rPr lang="zh-CN" altLang="en-US" sz="1400" kern="0" dirty="0">
                <a:solidFill>
                  <a:srgbClr val="646464"/>
                </a:solidFill>
                <a:ea typeface="微软雅黑" panose="020B0503020204020204" charset="-122"/>
              </a:rPr>
              <a:t>单击添加段落文字单击添加段落文字</a:t>
            </a:r>
          </a:p>
        </p:txBody>
      </p:sp>
      <p:sp>
        <p:nvSpPr>
          <p:cNvPr id="10" name="AutoShape 9"/>
          <p:cNvSpPr/>
          <p:nvPr/>
        </p:nvSpPr>
        <p:spPr bwMode="auto">
          <a:xfrm>
            <a:off x="6076378" y="1628162"/>
            <a:ext cx="2280244" cy="520700"/>
          </a:xfrm>
          <a:prstGeom prst="accentCallout1">
            <a:avLst>
              <a:gd name="adj1" fmla="val 21949"/>
              <a:gd name="adj2" fmla="val -3343"/>
              <a:gd name="adj3" fmla="val 118903"/>
              <a:gd name="adj4" fmla="val -36630"/>
            </a:avLst>
          </a:prstGeom>
          <a:noFill/>
          <a:ln w="9525">
            <a:solidFill>
              <a:srgbClr val="C0C0C0"/>
            </a:solidFill>
            <a:miter lim="800000"/>
          </a:ln>
          <a:extLst>
            <a:ext uri="{909E8E84-426E-40DD-AFC4-6F175D3DCCD1}">
              <a14:hiddenFill xmlns:a14="http://schemas.microsoft.com/office/drawing/2010/main">
                <a:solidFill>
                  <a:srgbClr val="FFFFFF"/>
                </a:solidFill>
              </a14:hiddenFill>
            </a:ext>
          </a:extLst>
        </p:spPr>
        <p:txBody>
          <a:bodyPr/>
          <a:lstStyle/>
          <a:p>
            <a:pPr>
              <a:defRPr/>
            </a:pPr>
            <a:r>
              <a:rPr lang="zh-CN" altLang="en-US" sz="1600" kern="0" dirty="0">
                <a:solidFill>
                  <a:srgbClr val="646464"/>
                </a:solidFill>
                <a:ea typeface="微软雅黑" panose="020B0503020204020204" charset="-122"/>
              </a:rPr>
              <a:t>单击添加段落文字单击添加段落文字</a:t>
            </a:r>
          </a:p>
        </p:txBody>
      </p:sp>
      <p:sp>
        <p:nvSpPr>
          <p:cNvPr id="7" name="AutoShape 10"/>
          <p:cNvSpPr/>
          <p:nvPr/>
        </p:nvSpPr>
        <p:spPr bwMode="auto">
          <a:xfrm>
            <a:off x="2860855" y="4472962"/>
            <a:ext cx="2121453" cy="520700"/>
          </a:xfrm>
          <a:prstGeom prst="accentCallout1">
            <a:avLst>
              <a:gd name="adj1" fmla="val 21949"/>
              <a:gd name="adj2" fmla="val 103593"/>
              <a:gd name="adj3" fmla="val 1523"/>
              <a:gd name="adj4" fmla="val 134880"/>
            </a:avLst>
          </a:prstGeom>
          <a:noFill/>
          <a:ln w="9525">
            <a:solidFill>
              <a:srgbClr val="C0C0C0"/>
            </a:solidFill>
            <a:miter lim="800000"/>
          </a:ln>
          <a:extLst>
            <a:ext uri="{909E8E84-426E-40DD-AFC4-6F175D3DCCD1}">
              <a14:hiddenFill xmlns:a14="http://schemas.microsoft.com/office/drawing/2010/main">
                <a:solidFill>
                  <a:srgbClr val="FFFFFF"/>
                </a:solidFill>
              </a14:hiddenFill>
            </a:ext>
          </a:extLst>
        </p:spPr>
        <p:txBody>
          <a:bodyPr/>
          <a:lstStyle/>
          <a:p>
            <a:pPr>
              <a:defRPr/>
            </a:pPr>
            <a:r>
              <a:rPr lang="zh-CN" altLang="en-US" sz="1400" kern="0" dirty="0">
                <a:solidFill>
                  <a:srgbClr val="646464"/>
                </a:solidFill>
                <a:ea typeface="微软雅黑" panose="020B0503020204020204" charset="-122"/>
              </a:rPr>
              <a:t>单击添加段落文字单击添加段落文字</a:t>
            </a:r>
          </a:p>
        </p:txBody>
      </p:sp>
      <p:grpSp>
        <p:nvGrpSpPr>
          <p:cNvPr id="12" name="组合 11"/>
          <p:cNvGrpSpPr/>
          <p:nvPr/>
        </p:nvGrpSpPr>
        <p:grpSpPr>
          <a:xfrm>
            <a:off x="5090286" y="2999764"/>
            <a:ext cx="5365559" cy="2640013"/>
            <a:chOff x="5088165" y="3367427"/>
            <a:chExt cx="5364162" cy="2640013"/>
          </a:xfrm>
        </p:grpSpPr>
        <p:sp>
          <p:nvSpPr>
            <p:cNvPr id="13" name="AutoShape 11"/>
            <p:cNvSpPr>
              <a:spLocks noChangeArrowheads="1"/>
            </p:cNvSpPr>
            <p:nvPr/>
          </p:nvSpPr>
          <p:spPr bwMode="auto">
            <a:xfrm rot="12420000">
              <a:off x="5088165" y="4454865"/>
              <a:ext cx="1966912" cy="228600"/>
            </a:xfrm>
            <a:custGeom>
              <a:avLst/>
              <a:gdLst>
                <a:gd name="T0" fmla="*/ 179108464 w 21600"/>
                <a:gd name="T1" fmla="*/ 1209675 h 21600"/>
                <a:gd name="T2" fmla="*/ 89554232 w 21600"/>
                <a:gd name="T3" fmla="*/ 2419350 h 21600"/>
                <a:gd name="T4" fmla="*/ 0 w 21600"/>
                <a:gd name="T5" fmla="*/ 1209675 h 21600"/>
                <a:gd name="T6" fmla="*/ 89554232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C0C0C0"/>
                </a:gs>
              </a:gsLst>
              <a:lin ang="5400000" scaled="1"/>
            </a:gradFill>
            <a:ln>
              <a:noFill/>
            </a:ln>
          </p:spPr>
          <p:txBody>
            <a:bodyPr wrap="none" anchor="ctr"/>
            <a:lstStyle/>
            <a:p>
              <a:pPr>
                <a:defRPr/>
              </a:pPr>
              <a:endParaRPr lang="zh-CN" altLang="en-US" kern="0" dirty="0">
                <a:solidFill>
                  <a:sysClr val="windowText" lastClr="000000"/>
                </a:solidFill>
                <a:ea typeface="微软雅黑" panose="020B0503020204020204" charset="-122"/>
              </a:endParaRPr>
            </a:p>
          </p:txBody>
        </p:sp>
        <p:sp>
          <p:nvSpPr>
            <p:cNvPr id="14" name="未知"/>
            <p:cNvSpPr/>
            <p:nvPr/>
          </p:nvSpPr>
          <p:spPr bwMode="auto">
            <a:xfrm>
              <a:off x="5237390" y="3367427"/>
              <a:ext cx="5211762" cy="2203450"/>
            </a:xfrm>
            <a:custGeom>
              <a:avLst/>
              <a:gdLst>
                <a:gd name="T0" fmla="*/ 0 w 3283"/>
                <a:gd name="T1" fmla="*/ 527050 h 1388"/>
                <a:gd name="T2" fmla="*/ 1690687 w 3283"/>
                <a:gd name="T3" fmla="*/ 1379538 h 1388"/>
                <a:gd name="T4" fmla="*/ 280987 w 3283"/>
                <a:gd name="T5" fmla="*/ 2203450 h 1388"/>
                <a:gd name="T6" fmla="*/ 5211762 w 3283"/>
                <a:gd name="T7" fmla="*/ 2203450 h 1388"/>
                <a:gd name="T8" fmla="*/ 4014787 w 3283"/>
                <a:gd name="T9" fmla="*/ 152400 h 1388"/>
                <a:gd name="T10" fmla="*/ 3144837 w 3283"/>
                <a:gd name="T11" fmla="*/ 657225 h 1388"/>
                <a:gd name="T12" fmla="*/ 1087437 w 3283"/>
                <a:gd name="T13" fmla="*/ 0 h 1388"/>
                <a:gd name="T14" fmla="*/ 0 w 3283"/>
                <a:gd name="T15" fmla="*/ 527050 h 1388"/>
                <a:gd name="T16" fmla="*/ 0 60000 65536"/>
                <a:gd name="T17" fmla="*/ 0 60000 65536"/>
                <a:gd name="T18" fmla="*/ 0 60000 65536"/>
                <a:gd name="T19" fmla="*/ 0 60000 65536"/>
                <a:gd name="T20" fmla="*/ 0 60000 65536"/>
                <a:gd name="T21" fmla="*/ 0 60000 65536"/>
                <a:gd name="T22" fmla="*/ 0 60000 65536"/>
                <a:gd name="T23" fmla="*/ 0 60000 65536"/>
                <a:gd name="T24" fmla="*/ 0 w 3283"/>
                <a:gd name="T25" fmla="*/ 0 h 1388"/>
                <a:gd name="T26" fmla="*/ 3283 w 3283"/>
                <a:gd name="T27" fmla="*/ 1388 h 1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3" h="1388">
                  <a:moveTo>
                    <a:pt x="0" y="332"/>
                  </a:moveTo>
                  <a:lnTo>
                    <a:pt x="1065" y="869"/>
                  </a:lnTo>
                  <a:lnTo>
                    <a:pt x="177" y="1388"/>
                  </a:lnTo>
                  <a:lnTo>
                    <a:pt x="3283" y="1388"/>
                  </a:lnTo>
                  <a:lnTo>
                    <a:pt x="2529" y="96"/>
                  </a:lnTo>
                  <a:lnTo>
                    <a:pt x="1981" y="414"/>
                  </a:lnTo>
                  <a:lnTo>
                    <a:pt x="685" y="0"/>
                  </a:lnTo>
                  <a:lnTo>
                    <a:pt x="0" y="332"/>
                  </a:lnTo>
                  <a:close/>
                </a:path>
              </a:pathLst>
            </a:custGeom>
            <a:gradFill rotWithShape="1">
              <a:gsLst>
                <a:gs pos="0">
                  <a:srgbClr val="F8F8F8"/>
                </a:gs>
                <a:gs pos="100000">
                  <a:srgbClr val="C0C0C0"/>
                </a:gs>
              </a:gsLst>
              <a:lin ang="2700000" scaled="1"/>
            </a:gradFill>
            <a:ln w="9525">
              <a:round/>
            </a:ln>
            <a:scene3d>
              <a:camera prst="legacyObliqueBottom"/>
              <a:lightRig rig="legacyFlat3" dir="b"/>
            </a:scene3d>
            <a:sp3d extrusionH="227000" prstMaterial="legacyMatte">
              <a:bevelT w="13500" h="13500" prst="angle"/>
              <a:bevelB w="13500" h="13500" prst="angle"/>
              <a:extrusionClr>
                <a:srgbClr val="DDDDDD"/>
              </a:extrusionClr>
            </a:sp3d>
          </p:spPr>
          <p:txBody>
            <a:bodyPr>
              <a:flatTx/>
            </a:bodyPr>
            <a:lstStyle/>
            <a:p>
              <a:pPr>
                <a:defRPr/>
              </a:pPr>
              <a:endParaRPr lang="zh-CN" altLang="en-US" kern="0" dirty="0">
                <a:solidFill>
                  <a:sysClr val="windowText" lastClr="000000"/>
                </a:solidFill>
                <a:ea typeface="微软雅黑" panose="020B0503020204020204" charset="-122"/>
              </a:endParaRPr>
            </a:p>
          </p:txBody>
        </p:sp>
        <p:sp>
          <p:nvSpPr>
            <p:cNvPr id="15" name="AutoShape 13"/>
            <p:cNvSpPr>
              <a:spLocks noChangeArrowheads="1"/>
            </p:cNvSpPr>
            <p:nvPr/>
          </p:nvSpPr>
          <p:spPr bwMode="auto">
            <a:xfrm rot="10800000">
              <a:off x="5512027" y="5688352"/>
              <a:ext cx="4940300" cy="319088"/>
            </a:xfrm>
            <a:custGeom>
              <a:avLst/>
              <a:gdLst>
                <a:gd name="T0" fmla="*/ 1129933523 w 21600"/>
                <a:gd name="T1" fmla="*/ 2356879 h 21600"/>
                <a:gd name="T2" fmla="*/ 564966761 w 21600"/>
                <a:gd name="T3" fmla="*/ 4713757 h 21600"/>
                <a:gd name="T4" fmla="*/ 0 w 21600"/>
                <a:gd name="T5" fmla="*/ 2356879 h 21600"/>
                <a:gd name="T6" fmla="*/ 564966761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C0C0C0"/>
                </a:gs>
              </a:gsLst>
              <a:lin ang="5400000" scaled="1"/>
            </a:gradFill>
            <a:ln>
              <a:noFill/>
            </a:ln>
          </p:spPr>
          <p:txBody>
            <a:bodyPr wrap="none" anchor="ctr"/>
            <a:lstStyle/>
            <a:p>
              <a:pPr>
                <a:defRPr/>
              </a:pPr>
              <a:endParaRPr lang="zh-CN" altLang="en-US" kern="0" dirty="0">
                <a:solidFill>
                  <a:sysClr val="windowText" lastClr="000000"/>
                </a:solidFill>
                <a:ea typeface="微软雅黑" panose="020B0503020204020204" charset="-122"/>
              </a:endParaRPr>
            </a:p>
          </p:txBody>
        </p:sp>
      </p:grpSp>
      <p:sp>
        <p:nvSpPr>
          <p:cNvPr id="16" name="未知"/>
          <p:cNvSpPr/>
          <p:nvPr/>
        </p:nvSpPr>
        <p:spPr bwMode="auto">
          <a:xfrm>
            <a:off x="3602411" y="2384490"/>
            <a:ext cx="2601002" cy="1087438"/>
          </a:xfrm>
          <a:custGeom>
            <a:avLst/>
            <a:gdLst>
              <a:gd name="T0" fmla="*/ 1534467 w 1698"/>
              <a:gd name="T1" fmla="*/ 1087438 h 710"/>
              <a:gd name="T2" fmla="*/ 2600325 w 1698"/>
              <a:gd name="T3" fmla="*/ 560567 h 710"/>
              <a:gd name="T4" fmla="*/ 905060 w 1698"/>
              <a:gd name="T5" fmla="*/ 0 h 710"/>
              <a:gd name="T6" fmla="*/ 0 w 1698"/>
              <a:gd name="T7" fmla="*/ 309384 h 710"/>
              <a:gd name="T8" fmla="*/ 1534467 w 1698"/>
              <a:gd name="T9" fmla="*/ 1087438 h 710"/>
              <a:gd name="T10" fmla="*/ 0 60000 65536"/>
              <a:gd name="T11" fmla="*/ 0 60000 65536"/>
              <a:gd name="T12" fmla="*/ 0 60000 65536"/>
              <a:gd name="T13" fmla="*/ 0 60000 65536"/>
              <a:gd name="T14" fmla="*/ 0 60000 65536"/>
              <a:gd name="T15" fmla="*/ 0 w 1698"/>
              <a:gd name="T16" fmla="*/ 0 h 710"/>
              <a:gd name="T17" fmla="*/ 1698 w 1698"/>
              <a:gd name="T18" fmla="*/ 710 h 710"/>
            </a:gdLst>
            <a:ahLst/>
            <a:cxnLst>
              <a:cxn ang="T10">
                <a:pos x="T0" y="T1"/>
              </a:cxn>
              <a:cxn ang="T11">
                <a:pos x="T2" y="T3"/>
              </a:cxn>
              <a:cxn ang="T12">
                <a:pos x="T4" y="T5"/>
              </a:cxn>
              <a:cxn ang="T13">
                <a:pos x="T6" y="T7"/>
              </a:cxn>
              <a:cxn ang="T14">
                <a:pos x="T8" y="T9"/>
              </a:cxn>
            </a:cxnLst>
            <a:rect l="T15" t="T16" r="T17" b="T18"/>
            <a:pathLst>
              <a:path w="1698" h="710">
                <a:moveTo>
                  <a:pt x="1002" y="710"/>
                </a:moveTo>
                <a:lnTo>
                  <a:pt x="1698" y="366"/>
                </a:lnTo>
                <a:lnTo>
                  <a:pt x="591" y="0"/>
                </a:lnTo>
                <a:lnTo>
                  <a:pt x="0" y="202"/>
                </a:lnTo>
                <a:lnTo>
                  <a:pt x="1002" y="710"/>
                </a:lnTo>
                <a:close/>
              </a:path>
            </a:pathLst>
          </a:custGeom>
          <a:solidFill>
            <a:schemeClr val="accent2"/>
          </a:solidFill>
          <a:ln w="9525">
            <a:solidFill>
              <a:schemeClr val="bg1"/>
            </a:solidFill>
            <a:round/>
          </a:ln>
          <a:scene3d>
            <a:camera prst="legacyObliqueBottom"/>
            <a:lightRig rig="legacyFlat3" dir="b"/>
          </a:scene3d>
          <a:sp3d extrusionH="227000" contourW="12700" prstMaterial="legacyMatte">
            <a:bevelT w="13500" h="13500" prst="angle"/>
            <a:bevelB w="13500" h="13500" prst="angle"/>
            <a:extrusionClr>
              <a:schemeClr val="accent2">
                <a:lumMod val="50000"/>
              </a:schemeClr>
            </a:extrusionClr>
            <a:contourClr>
              <a:schemeClr val="bg1">
                <a:lumMod val="95000"/>
              </a:schemeClr>
            </a:contourClr>
          </a:sp3d>
        </p:spPr>
        <p:txBody>
          <a:bodyPr>
            <a:flatTx/>
          </a:bodyPr>
          <a:lstStyle/>
          <a:p>
            <a:pPr>
              <a:defRPr/>
            </a:pPr>
            <a:endParaRPr lang="zh-CN" altLang="en-US" kern="0" dirty="0">
              <a:solidFill>
                <a:sysClr val="windowText" lastClr="000000"/>
              </a:solidFill>
              <a:ea typeface="微软雅黑" panose="020B0503020204020204" charset="-122"/>
            </a:endParaRPr>
          </a:p>
        </p:txBody>
      </p:sp>
      <p:sp>
        <p:nvSpPr>
          <p:cNvPr id="17" name="AutoShape 10"/>
          <p:cNvSpPr/>
          <p:nvPr/>
        </p:nvSpPr>
        <p:spPr bwMode="auto">
          <a:xfrm>
            <a:off x="1226891" y="3392828"/>
            <a:ext cx="2121453" cy="520700"/>
          </a:xfrm>
          <a:prstGeom prst="accentCallout1">
            <a:avLst>
              <a:gd name="adj1" fmla="val 21949"/>
              <a:gd name="adj2" fmla="val 103593"/>
              <a:gd name="adj3" fmla="val -105794"/>
              <a:gd name="adj4" fmla="val 139670"/>
            </a:avLst>
          </a:prstGeom>
          <a:noFill/>
          <a:ln w="9525">
            <a:solidFill>
              <a:srgbClr val="C0C0C0"/>
            </a:solidFill>
            <a:miter lim="800000"/>
          </a:ln>
          <a:extLst>
            <a:ext uri="{909E8E84-426E-40DD-AFC4-6F175D3DCCD1}">
              <a14:hiddenFill xmlns:a14="http://schemas.microsoft.com/office/drawing/2010/main">
                <a:solidFill>
                  <a:srgbClr val="FFFFFF"/>
                </a:solidFill>
              </a14:hiddenFill>
            </a:ext>
          </a:extLst>
        </p:spPr>
        <p:txBody>
          <a:bodyPr/>
          <a:lstStyle/>
          <a:p>
            <a:pPr>
              <a:defRPr/>
            </a:pPr>
            <a:r>
              <a:rPr lang="zh-CN" altLang="en-US" sz="1400" b="1" kern="0" dirty="0">
                <a:solidFill>
                  <a:schemeClr val="accent2"/>
                </a:solidFill>
                <a:ea typeface="微软雅黑" panose="020B0503020204020204" charset="-122"/>
              </a:rPr>
              <a:t>单击添加段落文字单击添加段落文字</a:t>
            </a:r>
          </a:p>
        </p:txBody>
      </p:sp>
    </p:spTree>
  </p:cSld>
  <p:clrMapOvr>
    <a:masterClrMapping/>
  </p:clrMapOvr>
  <p:transition advTm="84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2500"/>
                            </p:stCondLst>
                            <p:childTnLst>
                              <p:par>
                                <p:cTn id="37" presetID="64" presetClass="path" presetSubtype="0" accel="50000" decel="50000" fill="hold" grpId="1" nodeType="afterEffect">
                                  <p:stCondLst>
                                    <p:cond delay="0"/>
                                  </p:stCondLst>
                                  <p:childTnLst>
                                    <p:animMotion origin="layout" path="M -1.99297E-7 4.44444E-6 L -1.99297E-7 -0.075 " pathEditMode="relative" rAng="0" ptsTypes="AA">
                                      <p:cBhvr>
                                        <p:cTn id="38" dur="2000" fill="hold"/>
                                        <p:tgtEl>
                                          <p:spTgt spid="16"/>
                                        </p:tgtEl>
                                        <p:attrNameLst>
                                          <p:attrName>ppt_x</p:attrName>
                                          <p:attrName>ppt_y</p:attrName>
                                        </p:attrNameLst>
                                      </p:cBhvr>
                                      <p:rCtr x="0" y="-3750"/>
                                    </p:animMotion>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P spid="9" grpId="0" bldLvl="0" animBg="1"/>
      <p:bldP spid="10" grpId="0" bldLvl="0" animBg="1"/>
      <p:bldP spid="7" grpId="0" bldLvl="0" animBg="1"/>
      <p:bldP spid="16" grpId="0" bldLvl="0" animBg="1"/>
      <p:bldP spid="16" grpId="1" bldLvl="0" animBg="1"/>
      <p:bldP spid="1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菱形 3"/>
          <p:cNvSpPr/>
          <p:nvPr/>
        </p:nvSpPr>
        <p:spPr>
          <a:xfrm>
            <a:off x="2439035" y="2169795"/>
            <a:ext cx="2475230" cy="2476500"/>
          </a:xfrm>
          <a:prstGeom prst="diamond">
            <a:avLst/>
          </a:prstGeom>
          <a:gradFill>
            <a:gsLst>
              <a:gs pos="0">
                <a:srgbClr val="FECF40"/>
              </a:gs>
              <a:gs pos="100000">
                <a:srgbClr val="846C21"/>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a:solidFill>
                  <a:schemeClr val="bg1"/>
                </a:solidFill>
              </a:ln>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文本框 8"/>
          <p:cNvSpPr txBox="1"/>
          <p:nvPr/>
        </p:nvSpPr>
        <p:spPr>
          <a:xfrm>
            <a:off x="5115243" y="2736095"/>
            <a:ext cx="4967287" cy="583565"/>
          </a:xfrm>
          <a:prstGeom prst="rect">
            <a:avLst/>
          </a:prstGeom>
          <a:noFill/>
        </p:spPr>
        <p:txBody>
          <a:bodyPr>
            <a:spAutoFit/>
          </a:bodyPr>
          <a:lstStyle/>
          <a:p>
            <a:pPr eaLnBrk="1" fontAlgn="auto" hangingPunct="1">
              <a:spcBef>
                <a:spcPts val="0"/>
              </a:spcBef>
              <a:spcAft>
                <a:spcPts val="0"/>
              </a:spcAft>
              <a:defRPr/>
            </a:pPr>
            <a:r>
              <a:rPr lang="zh-CN" altLang="en-US" sz="3200" b="1" dirty="0">
                <a:ln>
                  <a:solidFill>
                    <a:schemeClr val="bg1"/>
                  </a:solidFill>
                </a:ln>
                <a:gradFill>
                  <a:gsLst>
                    <a:gs pos="0">
                      <a:srgbClr val="FFFF00"/>
                    </a:gs>
                    <a:gs pos="59000">
                      <a:srgbClr val="FFC000"/>
                    </a:gs>
                  </a:gsLst>
                  <a:lin ang="16200000" scaled="0"/>
                </a:gra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ea"/>
                <a:sym typeface="Arial" panose="020B0604020202020204" pitchFamily="34" charset="0"/>
              </a:rPr>
              <a:t>单击此处添加名称</a:t>
            </a:r>
          </a:p>
        </p:txBody>
      </p:sp>
      <p:sp>
        <p:nvSpPr>
          <p:cNvPr id="10" name="矩形 9"/>
          <p:cNvSpPr/>
          <p:nvPr/>
        </p:nvSpPr>
        <p:spPr>
          <a:xfrm>
            <a:off x="5194073" y="3316186"/>
            <a:ext cx="3872457" cy="775597"/>
          </a:xfrm>
          <a:prstGeom prst="rect">
            <a:avLst/>
          </a:prstGeom>
          <a:noFill/>
        </p:spPr>
        <p:txBody>
          <a:bodyPr wrap="square" lIns="0" tIns="0" rIns="0" bIns="0">
            <a:spAutoFit/>
          </a:bodyPr>
          <a:lstStyle/>
          <a:p>
            <a:pPr defTabSz="1216660" eaLnBrk="1" fontAlgn="auto" hangingPunct="1">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charset="-122"/>
                <a:cs typeface="+mn-ea"/>
                <a:sym typeface="Arial" panose="020B0604020202020204" pitchFamily="34" charset="0"/>
              </a:rPr>
              <a:t>单击此处编辑您要的内容，建议您在展示时采用微软雅黑字体，本模版所有图形线条及其相应素材均可自由编辑、改色、替换。</a:t>
            </a:r>
          </a:p>
        </p:txBody>
      </p:sp>
      <p:sp>
        <p:nvSpPr>
          <p:cNvPr id="13" name="文本框 3"/>
          <p:cNvSpPr txBox="1">
            <a:spLocks noChangeArrowheads="1"/>
          </p:cNvSpPr>
          <p:nvPr/>
        </p:nvSpPr>
        <p:spPr bwMode="auto">
          <a:xfrm>
            <a:off x="2741387" y="2785158"/>
            <a:ext cx="1869802"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endParaRPr lang="zh-CN" altLang="en-US" sz="7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transition advTm="326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10" grpId="0"/>
      <p:bldP spid="13" grpId="0"/>
    </p:bldLst>
  </p:timing>
</p:sld>
</file>

<file path=ppt/theme/theme1.xml><?xml version="1.0" encoding="utf-8"?>
<a:theme xmlns:a="http://schemas.openxmlformats.org/drawingml/2006/main" name="Office 主题">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2130</Words>
  <Application>Microsoft Office PowerPoint</Application>
  <PresentationFormat>宽屏</PresentationFormat>
  <Paragraphs>297</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Neris Thin</vt:lpstr>
      <vt:lpstr>Roboto Condensed</vt:lpstr>
      <vt:lpstr>时尚中黑简体</vt:lpstr>
      <vt:lpstr>宋体</vt:lpstr>
      <vt:lpstr>微软雅黑</vt:lpstr>
      <vt:lpstr>Agency FB</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2017-06-03T12:23:00Z</dcterms:created>
  <dcterms:modified xsi:type="dcterms:W3CDTF">2021-01-05T07:46:13Z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